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83" r:id="rId6"/>
    <p:sldId id="397" r:id="rId7"/>
    <p:sldId id="408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05" r:id="rId18"/>
    <p:sldId id="421" r:id="rId19"/>
    <p:sldId id="420" r:id="rId20"/>
    <p:sldId id="404" r:id="rId21"/>
    <p:sldId id="423" r:id="rId22"/>
    <p:sldId id="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9" autoAdjust="0"/>
    <p:restoredTop sz="96327" autoAdjust="0"/>
  </p:normalViewPr>
  <p:slideViewPr>
    <p:cSldViewPr snapToGrid="0">
      <p:cViewPr varScale="1">
        <p:scale>
          <a:sx n="72" d="100"/>
          <a:sy n="72" d="100"/>
        </p:scale>
        <p:origin x="232" y="2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71B57-0092-2567-3C3C-D7DF84B9B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015561-5933-ACB9-598D-BEA6751B4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24AF9-E2AC-71A7-3FBA-F1564E4D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2625D-F591-78EC-C990-801A78A26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18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D8F60-DC80-B3C5-06FB-C9C37AD3F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4C6FA8-349E-670C-E7A1-7174C5C9C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EC0EA3-9DAA-6A61-DA05-25E402410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DF61-7A58-12E2-E6D5-73ED07E5B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58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ADC1-1829-572C-244D-E91C7DF3E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596D92-B9C4-1F41-6B5F-5D0AE5AFE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1F59DA-9456-53AB-6CDB-44E935ABE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C8C9A-43C5-F6A4-44AB-68B4B22F7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38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A20A8-9FB2-4165-5313-4EB2AD97B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897BE7-2716-9EA8-1752-3949FE9A8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EBFD73-45A8-3CB7-589C-E1F8F3A59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3B8E3-C1AD-A1E8-363A-4255F2B28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0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62E77-1CBB-F0CC-CD7B-777C7803F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AD70DF-2DCE-8196-29A3-3BB8CE866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D7C5B1-C392-F789-AD49-31E29D5F0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79A3C-7C54-6E79-6FB3-F8F506A0E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3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F6CCC-18FD-2EDC-96AB-FE5B41643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D16401-0CEB-794F-12C3-3F4D930E9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0D2608-857A-81B6-0BE1-370C95D40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6CED-0735-C598-D059-DC9E837C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37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DB5B5-2D14-7B15-E14E-CADB0E673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B84811-03C0-BE71-81AB-3A2E1704DB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69EF90-B80A-731D-1516-98CE02B76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1F956-C32A-294A-6CAF-A7FF4893A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7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0A928-5664-C64B-41FC-DC78CABD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A7191F-4D55-99C8-86F1-141D01340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B947F-9C21-A849-B39E-AE0485BD1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7FB17-AA98-951B-7D4C-FD5F3B1E5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1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66EB1-B8E5-E970-6026-2FD6B0FAD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4BC06-4DC0-2D5C-2EDC-493F2D347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93DF31-5928-5E34-FB5D-9B23CB479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3363-1418-7FB9-C5EF-B38C2DF48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2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B658C-8CF2-7E89-1609-33CCE3046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8D2CF-FA9A-1CC8-B2DF-6E41779D6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6F23F0-2ACA-E13A-2C75-4A2DFDF4B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53BD4-76EB-2908-943B-9D4BDCF8D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7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C8BC5-9689-B999-39FA-1C74B7DDB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915B5-1C7C-2FDC-4358-74510AA5FD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FF7546-8805-C45E-95EF-02A4A95CB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41AF7-2618-C7DD-0386-A42DD4F96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8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7DE85-4A6A-634F-E7C5-9E37219C5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32031-45A8-0996-7C93-E7BC77EC5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D29D8-563F-0800-68C9-BBC5E697B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82254-5E6A-EB2D-19B7-F007F11ED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0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B9D03-394D-5608-A120-B9507EBC3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4179-035D-836A-5BB7-6A6E6375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CA" b="1" dirty="0"/>
              <a:t>Techniques de </a:t>
            </a:r>
            <a:r>
              <a:rPr lang="en-CA" b="1" dirty="0" err="1"/>
              <a:t>Nettoyage</a:t>
            </a:r>
            <a:r>
              <a:rPr lang="en-CA" b="1" dirty="0"/>
              <a:t> et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0643-7804-36EC-B2BB-8EC869CBFD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481969" cy="3597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Suppression des </a:t>
            </a:r>
            <a:r>
              <a:rPr lang="en-CA" dirty="0" err="1"/>
              <a:t>caractères</a:t>
            </a:r>
            <a:r>
              <a:rPr lang="en-CA" dirty="0"/>
              <a:t> </a:t>
            </a:r>
            <a:r>
              <a:rPr lang="en-CA" dirty="0" err="1"/>
              <a:t>spéciaux</a:t>
            </a:r>
            <a:r>
              <a:rPr lang="en-CA" dirty="0"/>
              <a:t> et de la </a:t>
            </a:r>
            <a:r>
              <a:rPr lang="en-CA" dirty="0" err="1"/>
              <a:t>ponctuation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Conversion </a:t>
            </a:r>
            <a:r>
              <a:rPr lang="en-CA" dirty="0" err="1"/>
              <a:t>en</a:t>
            </a:r>
            <a:r>
              <a:rPr lang="en-CA" dirty="0"/>
              <a:t> minuscules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Suppression des </a:t>
            </a:r>
            <a:r>
              <a:rPr lang="en-CA" dirty="0" err="1"/>
              <a:t>stopwords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Lemmatization / Stemming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Vectorisation des </a:t>
            </a:r>
            <a:r>
              <a:rPr lang="en-CA" dirty="0" err="1"/>
              <a:t>textes</a:t>
            </a:r>
            <a:r>
              <a:rPr lang="en-CA" dirty="0"/>
              <a:t> (TF-IDF, Bag of Words)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EFA12-AED8-F676-B605-7E645B81DDBC}"/>
              </a:ext>
            </a:extLst>
          </p:cNvPr>
          <p:cNvSpPr txBox="1"/>
          <p:nvPr/>
        </p:nvSpPr>
        <p:spPr>
          <a:xfrm>
            <a:off x="5289176" y="4858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1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6E60D-0FFA-0CA6-A5A2-AFB65463F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EE9E9B-6C3F-380A-D8F8-ECDA2516C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CA" b="1" dirty="0" err="1"/>
              <a:t>Algorithmes</a:t>
            </a:r>
            <a:r>
              <a:rPr lang="en-CA" b="1" dirty="0"/>
              <a:t> </a:t>
            </a:r>
            <a:r>
              <a:rPr lang="en-CA" b="1" dirty="0" err="1"/>
              <a:t>Utilisés</a:t>
            </a:r>
            <a:endParaRPr lang="en-C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79B9E-2204-2919-FE12-9EC9DCE098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7610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48DC5-4874-E56D-6739-79CF4BAD7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9402-DAF0-ADD5-F815-2159C1F0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CA" b="1" dirty="0" err="1"/>
              <a:t>Algorithmes</a:t>
            </a:r>
            <a:r>
              <a:rPr lang="en-CA" b="1" dirty="0"/>
              <a:t> </a:t>
            </a:r>
            <a:r>
              <a:rPr lang="en-CA" b="1" dirty="0" err="1"/>
              <a:t>Utilisés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92E9-24B5-8366-1A4C-5326289488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481969" cy="3597470"/>
          </a:xfrm>
        </p:spPr>
        <p:txBody>
          <a:bodyPr/>
          <a:lstStyle/>
          <a:p>
            <a:r>
              <a:rPr lang="en-CA" b="1" dirty="0" err="1"/>
              <a:t>Modèles</a:t>
            </a:r>
            <a:r>
              <a:rPr lang="en-CA" b="1" dirty="0"/>
              <a:t> </a:t>
            </a:r>
            <a:r>
              <a:rPr lang="en-CA" b="1" dirty="0" err="1"/>
              <a:t>supervisés</a:t>
            </a:r>
            <a:r>
              <a:rPr lang="en-CA" b="1" dirty="0"/>
              <a:t> 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Regression </a:t>
            </a:r>
            <a:r>
              <a:rPr lang="en-CA" dirty="0" err="1"/>
              <a:t>Logistique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Support Vector Machine (SVM)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Naive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K-Nearest Neighbors (KNN)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6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15909-3047-E659-78D6-2F624233F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0A9D5E-9960-A5D1-BE27-BAB7DF1A9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CA" b="1" dirty="0" err="1"/>
              <a:t>Résultats</a:t>
            </a:r>
            <a:r>
              <a:rPr lang="en-CA" b="1" dirty="0"/>
              <a:t> </a:t>
            </a:r>
            <a:r>
              <a:rPr lang="en-CA" b="1" dirty="0" err="1"/>
              <a:t>Obtenus</a:t>
            </a:r>
            <a:endParaRPr lang="en-C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5FB15-D827-3B8C-052B-3957A9D5E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88380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 err="1"/>
              <a:t>Comparaison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E358-67C3-EB56-6CE0-82BDBF155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BF43EC2-24BE-77B1-971D-0FD08EB4C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CA" b="1" dirty="0" err="1"/>
              <a:t>Difficultés</a:t>
            </a:r>
            <a:r>
              <a:rPr lang="en-CA" b="1" dirty="0"/>
              <a:t> </a:t>
            </a:r>
            <a:r>
              <a:rPr lang="en-CA" b="1" dirty="0" err="1"/>
              <a:t>Rencontrées</a:t>
            </a:r>
            <a:r>
              <a:rPr lang="en-CA" b="1" dirty="0"/>
              <a:t> &amp; </a:t>
            </a:r>
            <a:r>
              <a:rPr lang="en-CA" b="1" dirty="0" err="1"/>
              <a:t>Compétences</a:t>
            </a:r>
            <a:r>
              <a:rPr lang="en-CA" b="1" dirty="0"/>
              <a:t> </a:t>
            </a:r>
            <a:r>
              <a:rPr lang="en-CA" b="1" dirty="0" err="1"/>
              <a:t>acquises</a:t>
            </a:r>
            <a:endParaRPr lang="en-C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04946-BBF9-2AE1-04BD-639797398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8347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8E282-2CCC-7982-0330-4B26EADF7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88DD-1CD7-6B4E-E1FD-2E47105A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CA" b="1" dirty="0" err="1"/>
              <a:t>Difficultés</a:t>
            </a:r>
            <a:r>
              <a:rPr lang="en-CA" b="1" dirty="0"/>
              <a:t> </a:t>
            </a:r>
            <a:r>
              <a:rPr lang="en-CA" b="1" dirty="0" err="1"/>
              <a:t>Rencontrées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5150-65EB-4721-704D-0645B90DE9E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481969" cy="3597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Nettoyage</a:t>
            </a:r>
            <a:r>
              <a:rPr lang="en-CA" dirty="0"/>
              <a:t> des données et gestion des </a:t>
            </a:r>
            <a:r>
              <a:rPr lang="en-CA" dirty="0" err="1"/>
              <a:t>caractères</a:t>
            </a:r>
            <a:r>
              <a:rPr lang="en-CA" dirty="0"/>
              <a:t> </a:t>
            </a:r>
            <a:r>
              <a:rPr lang="en-CA" dirty="0" err="1"/>
              <a:t>spéciaux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Optimisation des </a:t>
            </a:r>
            <a:r>
              <a:rPr lang="en-CA" dirty="0" err="1"/>
              <a:t>hyperparamètres</a:t>
            </a:r>
            <a:r>
              <a:rPr lang="en-CA" dirty="0"/>
              <a:t> des </a:t>
            </a:r>
            <a:r>
              <a:rPr lang="en-CA" dirty="0" err="1"/>
              <a:t>modèles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Gestion des classes </a:t>
            </a:r>
            <a:r>
              <a:rPr lang="en-CA" dirty="0" err="1"/>
              <a:t>déséquilibrées</a:t>
            </a:r>
            <a:r>
              <a:rPr lang="en-CA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9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 err="1"/>
              <a:t>Compétences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9444948" cy="3597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Préparation</a:t>
            </a:r>
            <a:r>
              <a:rPr lang="en-CA" dirty="0"/>
              <a:t> et </a:t>
            </a:r>
            <a:r>
              <a:rPr lang="en-CA" dirty="0" err="1"/>
              <a:t>nettoyage</a:t>
            </a:r>
            <a:r>
              <a:rPr lang="en-CA" dirty="0"/>
              <a:t> </a:t>
            </a:r>
            <a:r>
              <a:rPr lang="en-CA" dirty="0" err="1"/>
              <a:t>avancé</a:t>
            </a:r>
            <a:r>
              <a:rPr lang="en-CA" dirty="0"/>
              <a:t> des données </a:t>
            </a:r>
            <a:r>
              <a:rPr lang="en-CA" dirty="0" err="1"/>
              <a:t>textuelles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Feature Engineering appliqué à la classification de </a:t>
            </a:r>
            <a:r>
              <a:rPr lang="en-CA" dirty="0" err="1"/>
              <a:t>texte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Maîtrise</a:t>
            </a:r>
            <a:r>
              <a:rPr lang="en-CA" dirty="0"/>
              <a:t> de </a:t>
            </a:r>
            <a:r>
              <a:rPr lang="en-CA" dirty="0" err="1"/>
              <a:t>plusieurs</a:t>
            </a:r>
            <a:r>
              <a:rPr lang="en-CA" dirty="0"/>
              <a:t> </a:t>
            </a:r>
            <a:r>
              <a:rPr lang="en-CA" dirty="0" err="1"/>
              <a:t>algorithmes</a:t>
            </a:r>
            <a:r>
              <a:rPr lang="en-CA" dirty="0"/>
              <a:t> de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Évaluation</a:t>
            </a:r>
            <a:r>
              <a:rPr lang="en-CA" dirty="0"/>
              <a:t> et optimisation de </a:t>
            </a:r>
            <a:r>
              <a:rPr lang="en-CA" dirty="0" err="1"/>
              <a:t>modèles</a:t>
            </a:r>
            <a:r>
              <a:rPr lang="en-CA" dirty="0"/>
              <a:t> </a:t>
            </a:r>
            <a:r>
              <a:rPr lang="en-CA" dirty="0" err="1"/>
              <a:t>prédictifs</a:t>
            </a:r>
            <a:r>
              <a:rPr lang="en-CA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09F5A-DEF7-8666-CFEF-A179CDD61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996D-4B42-B0DF-8827-695FF69C2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3C16A-F1A8-C2AC-9E9B-9F440D8865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72644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 fontScale="70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Présentation</a:t>
            </a:r>
            <a:r>
              <a:rPr lang="en-US" dirty="0"/>
              <a:t> du data</a:t>
            </a:r>
          </a:p>
          <a:p>
            <a:r>
              <a:rPr lang="en-US" dirty="0" err="1"/>
              <a:t>Prédicteurs</a:t>
            </a:r>
            <a:r>
              <a:rPr lang="en-US" dirty="0"/>
              <a:t> utilize</a:t>
            </a:r>
          </a:p>
          <a:p>
            <a:r>
              <a:rPr lang="en-US" dirty="0"/>
              <a:t>Technique de </a:t>
            </a:r>
            <a:r>
              <a:rPr lang="en-US" dirty="0" err="1"/>
              <a:t>nettoyage</a:t>
            </a:r>
            <a:r>
              <a:rPr lang="en-US" dirty="0"/>
              <a:t> (Transformation)</a:t>
            </a:r>
          </a:p>
          <a:p>
            <a:r>
              <a:rPr lang="en-US" dirty="0" err="1"/>
              <a:t>Algorithmes</a:t>
            </a:r>
            <a:r>
              <a:rPr lang="en-US" dirty="0"/>
              <a:t> </a:t>
            </a:r>
            <a:r>
              <a:rPr lang="en-US" dirty="0" err="1"/>
              <a:t>utilisés</a:t>
            </a:r>
            <a:endParaRPr lang="en-US" dirty="0"/>
          </a:p>
          <a:p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obtenus</a:t>
            </a:r>
            <a:endParaRPr lang="en-US" dirty="0"/>
          </a:p>
          <a:p>
            <a:r>
              <a:rPr lang="en-US" dirty="0" err="1"/>
              <a:t>Difficultés</a:t>
            </a:r>
            <a:r>
              <a:rPr lang="en-US" dirty="0"/>
              <a:t> </a:t>
            </a:r>
            <a:r>
              <a:rPr lang="en-US" dirty="0" err="1"/>
              <a:t>rencontrées</a:t>
            </a:r>
            <a:endParaRPr lang="en-US" dirty="0"/>
          </a:p>
          <a:p>
            <a:r>
              <a:rPr lang="en-US" dirty="0" err="1"/>
              <a:t>Compétences</a:t>
            </a:r>
            <a:r>
              <a:rPr lang="en-US" dirty="0"/>
              <a:t> </a:t>
            </a:r>
            <a:r>
              <a:rPr lang="en-US" dirty="0" err="1"/>
              <a:t>acquies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481969" cy="3597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Objectif du </a:t>
            </a:r>
            <a:r>
              <a:rPr lang="en-CA" dirty="0" err="1"/>
              <a:t>projet</a:t>
            </a:r>
            <a:r>
              <a:rPr lang="en-CA" dirty="0"/>
              <a:t> : analyser et </a:t>
            </a:r>
            <a:r>
              <a:rPr lang="en-CA" dirty="0" err="1"/>
              <a:t>prédire</a:t>
            </a:r>
            <a:r>
              <a:rPr lang="en-CA" dirty="0"/>
              <a:t> des </a:t>
            </a:r>
            <a:r>
              <a:rPr lang="en-CA" dirty="0" err="1"/>
              <a:t>catégories</a:t>
            </a:r>
            <a:r>
              <a:rPr lang="en-CA" dirty="0"/>
              <a:t> de </a:t>
            </a:r>
            <a:r>
              <a:rPr lang="en-CA" dirty="0" err="1"/>
              <a:t>textes</a:t>
            </a:r>
            <a:r>
              <a:rPr lang="en-CA" dirty="0"/>
              <a:t> à </a:t>
            </a:r>
            <a:r>
              <a:rPr lang="en-CA" dirty="0" err="1"/>
              <a:t>partir</a:t>
            </a:r>
            <a:r>
              <a:rPr lang="en-CA" dirty="0"/>
              <a:t> de données </a:t>
            </a:r>
            <a:r>
              <a:rPr lang="en-CA" dirty="0" err="1"/>
              <a:t>textuelles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Importance du Feature Engineering pour </a:t>
            </a:r>
            <a:r>
              <a:rPr lang="en-CA" dirty="0" err="1"/>
              <a:t>améliorer</a:t>
            </a:r>
            <a:r>
              <a:rPr lang="en-CA" dirty="0"/>
              <a:t> la </a:t>
            </a:r>
            <a:r>
              <a:rPr lang="en-CA" dirty="0" err="1"/>
              <a:t>précision</a:t>
            </a:r>
            <a:r>
              <a:rPr lang="en-CA" dirty="0"/>
              <a:t> des </a:t>
            </a:r>
            <a:r>
              <a:rPr lang="en-CA" dirty="0" err="1"/>
              <a:t>modèles</a:t>
            </a:r>
            <a:r>
              <a:rPr lang="en-CA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96FBF-39E8-4877-DA34-AA4175D72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21899D-E2EC-2D2E-2BF8-CA17CC25C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de données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28DE7-04DD-086A-23A9-65C673C216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075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737E9-D247-1EB5-408B-D92E4D35C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6104-F206-BE6E-1F45-3EBB2D5F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0169-426D-5F84-D37B-D38DCD848C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481969" cy="3597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Source des données : corpus de </a:t>
            </a:r>
            <a:r>
              <a:rPr lang="en-CA" dirty="0" err="1"/>
              <a:t>textes</a:t>
            </a:r>
            <a:r>
              <a:rPr lang="en-CA" dirty="0"/>
              <a:t> </a:t>
            </a:r>
            <a:r>
              <a:rPr lang="en-CA" dirty="0" err="1"/>
              <a:t>provenant</a:t>
            </a:r>
            <a:r>
              <a:rPr lang="en-CA" dirty="0"/>
              <a:t> de </a:t>
            </a:r>
            <a:r>
              <a:rPr lang="en-CA" dirty="0" err="1"/>
              <a:t>différentes</a:t>
            </a:r>
            <a:r>
              <a:rPr lang="en-CA" dirty="0"/>
              <a:t> </a:t>
            </a:r>
            <a:r>
              <a:rPr lang="en-CA" dirty="0" err="1"/>
              <a:t>catégories</a:t>
            </a:r>
            <a:r>
              <a:rPr lang="en-CA" dirty="0"/>
              <a:t> (BBC Sport,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Structure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Texte brut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/>
              <a:t>Catégorie</a:t>
            </a:r>
            <a:r>
              <a:rPr lang="en-CA" dirty="0"/>
              <a:t> </a:t>
            </a:r>
            <a:r>
              <a:rPr lang="en-CA" dirty="0" err="1"/>
              <a:t>associée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 unique pour </a:t>
            </a:r>
            <a:r>
              <a:rPr lang="en-CA" dirty="0" err="1"/>
              <a:t>chaque</a:t>
            </a:r>
            <a:r>
              <a:rPr lang="en-CA" dirty="0"/>
              <a:t>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Volume : </a:t>
            </a:r>
            <a:r>
              <a:rPr lang="en-CA" dirty="0" err="1"/>
              <a:t>Nombre</a:t>
            </a:r>
            <a:r>
              <a:rPr lang="en-CA" dirty="0"/>
              <a:t> total </a:t>
            </a:r>
            <a:r>
              <a:rPr lang="en-CA" dirty="0" err="1"/>
              <a:t>d'entrées</a:t>
            </a:r>
            <a:r>
              <a:rPr lang="en-CA" dirty="0"/>
              <a:t> et </a:t>
            </a:r>
            <a:r>
              <a:rPr lang="en-CA" dirty="0" err="1"/>
              <a:t>répartition</a:t>
            </a:r>
            <a:r>
              <a:rPr lang="en-CA" dirty="0"/>
              <a:t> des </a:t>
            </a:r>
            <a:r>
              <a:rPr lang="en-CA" dirty="0" err="1"/>
              <a:t>catégories</a:t>
            </a: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8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5F708-6BF2-B255-8CFC-90A6B113B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D1C07FA-6CC1-ED13-17EA-F7E0CAEE8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/>
              <a:t>Prédicteurs </a:t>
            </a:r>
            <a:r>
              <a:rPr lang="en-US" dirty="0" err="1"/>
              <a:t>utilisés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0829B-8E24-C7C0-2340-002140199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7467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6EE32-7942-90F9-F625-B3128A814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0C9A-C3E2-BA04-130D-A688B257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err="1"/>
              <a:t>Prédicteurs</a:t>
            </a:r>
            <a:r>
              <a:rPr lang="en-US" dirty="0"/>
              <a:t> </a:t>
            </a:r>
            <a:r>
              <a:rPr lang="en-US" dirty="0" err="1"/>
              <a:t>utilisés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4BAA-0F61-01F3-7F37-41A221A2E99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481969" cy="3597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Nombre</a:t>
            </a:r>
            <a:r>
              <a:rPr lang="en-CA" dirty="0"/>
              <a:t> de mots par </a:t>
            </a:r>
            <a:r>
              <a:rPr lang="en-CA" dirty="0" err="1"/>
              <a:t>texte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Nombre</a:t>
            </a:r>
            <a:r>
              <a:rPr lang="en-CA" dirty="0"/>
              <a:t> de </a:t>
            </a:r>
            <a:r>
              <a:rPr lang="en-CA" dirty="0" err="1"/>
              <a:t>caractères</a:t>
            </a:r>
            <a:r>
              <a:rPr lang="en-CA" dirty="0"/>
              <a:t> par </a:t>
            </a:r>
            <a:r>
              <a:rPr lang="en-CA" dirty="0" err="1"/>
              <a:t>texte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Longueur </a:t>
            </a:r>
            <a:r>
              <a:rPr lang="en-CA" dirty="0" err="1"/>
              <a:t>moyenne</a:t>
            </a:r>
            <a:r>
              <a:rPr lang="en-CA" dirty="0"/>
              <a:t> des mots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Nombre</a:t>
            </a:r>
            <a:r>
              <a:rPr lang="en-CA" dirty="0"/>
              <a:t> de mots </a:t>
            </a:r>
            <a:r>
              <a:rPr lang="en-CA" dirty="0" err="1"/>
              <a:t>vides</a:t>
            </a:r>
            <a:r>
              <a:rPr lang="en-CA" dirty="0"/>
              <a:t> (</a:t>
            </a:r>
            <a:r>
              <a:rPr lang="en-CA" dirty="0" err="1"/>
              <a:t>stopwords</a:t>
            </a:r>
            <a:r>
              <a:rPr lang="en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Représentations</a:t>
            </a:r>
            <a:r>
              <a:rPr lang="en-CA" dirty="0"/>
              <a:t> TF-IDF et Count Vectorizer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5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E0840-2DEC-5367-B2B1-34D070A34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E1A5623-E3DF-1051-BFD4-AB0CBCE45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CA" b="1" dirty="0"/>
              <a:t>Techniques de </a:t>
            </a:r>
            <a:r>
              <a:rPr lang="en-CA" b="1" dirty="0" err="1"/>
              <a:t>Nettoyage</a:t>
            </a:r>
            <a:r>
              <a:rPr lang="en-CA" b="1" dirty="0"/>
              <a:t> et Transformation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A4687-AB99-7EBD-1B43-919BD3B015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09115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386</Words>
  <Application>Microsoft Macintosh PowerPoint</Application>
  <PresentationFormat>Widescreen</PresentationFormat>
  <Paragraphs>118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Custom</vt:lpstr>
      <vt:lpstr>Basic presentation</vt:lpstr>
      <vt:lpstr>Agenda</vt:lpstr>
      <vt:lpstr>Introduction</vt:lpstr>
      <vt:lpstr>Introduction</vt:lpstr>
      <vt:lpstr>Présentation de données</vt:lpstr>
      <vt:lpstr>Présentation des données</vt:lpstr>
      <vt:lpstr>Prédicteurs utilisés</vt:lpstr>
      <vt:lpstr>Prédicteurs utilisés</vt:lpstr>
      <vt:lpstr>Techniques de Nettoyage et Transformation</vt:lpstr>
      <vt:lpstr>Techniques de Nettoyage et Transformation</vt:lpstr>
      <vt:lpstr>Algorithmes Utilisés</vt:lpstr>
      <vt:lpstr>Algorithmes Utilisés</vt:lpstr>
      <vt:lpstr>Résultats Obtenus</vt:lpstr>
      <vt:lpstr>Comparaison</vt:lpstr>
      <vt:lpstr>Difficultés Rencontrées &amp; Compétences acquises</vt:lpstr>
      <vt:lpstr>Difficultés Rencontrées</vt:lpstr>
      <vt:lpstr>Compétences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2025-03-07T01:00:50Z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6b615819-ba40-4aaf-a034-39fd1d37cddf_Enabled">
    <vt:lpwstr>true</vt:lpwstr>
  </property>
  <property fmtid="{D5CDD505-2E9C-101B-9397-08002B2CF9AE}" pid="4" name="MSIP_Label_6b615819-ba40-4aaf-a034-39fd1d37cddf_SetDate">
    <vt:lpwstr>2025-03-07T00:33:10Z</vt:lpwstr>
  </property>
  <property fmtid="{D5CDD505-2E9C-101B-9397-08002B2CF9AE}" pid="5" name="MSIP_Label_6b615819-ba40-4aaf-a034-39fd1d37cddf_Method">
    <vt:lpwstr>Standard</vt:lpwstr>
  </property>
  <property fmtid="{D5CDD505-2E9C-101B-9397-08002B2CF9AE}" pid="6" name="MSIP_Label_6b615819-ba40-4aaf-a034-39fd1d37cddf_Name">
    <vt:lpwstr>defa4170-0d19-0005-0004-bc88714345d2</vt:lpwstr>
  </property>
  <property fmtid="{D5CDD505-2E9C-101B-9397-08002B2CF9AE}" pid="7" name="MSIP_Label_6b615819-ba40-4aaf-a034-39fd1d37cddf_SiteId">
    <vt:lpwstr>f9182dd7-4234-41fb-9e9c-dd20d493b548</vt:lpwstr>
  </property>
  <property fmtid="{D5CDD505-2E9C-101B-9397-08002B2CF9AE}" pid="8" name="MSIP_Label_6b615819-ba40-4aaf-a034-39fd1d37cddf_ActionId">
    <vt:lpwstr>59ca7be9-1f2d-4a3f-a59e-a28a4f6b6fe8</vt:lpwstr>
  </property>
  <property fmtid="{D5CDD505-2E9C-101B-9397-08002B2CF9AE}" pid="9" name="MSIP_Label_6b615819-ba40-4aaf-a034-39fd1d37cddf_ContentBits">
    <vt:lpwstr>0</vt:lpwstr>
  </property>
  <property fmtid="{D5CDD505-2E9C-101B-9397-08002B2CF9AE}" pid="10" name="MSIP_Label_6b615819-ba40-4aaf-a034-39fd1d37cddf_Tag">
    <vt:lpwstr>50, 3, 0, 1</vt:lpwstr>
  </property>
</Properties>
</file>