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48" r:id="rId1"/>
  </p:sldMasterIdLst>
  <p:notesMasterIdLst>
    <p:notesMasterId r:id="rId17"/>
  </p:notesMasterIdLst>
  <p:sldIdLst>
    <p:sldId id="256" r:id="rId2"/>
    <p:sldId id="257" r:id="rId3"/>
    <p:sldId id="258" r:id="rId4"/>
    <p:sldId id="259" r:id="rId5"/>
    <p:sldId id="260" r:id="rId6"/>
    <p:sldId id="262" r:id="rId7"/>
    <p:sldId id="263" r:id="rId8"/>
    <p:sldId id="265" r:id="rId9"/>
    <p:sldId id="270" r:id="rId10"/>
    <p:sldId id="267" r:id="rId11"/>
    <p:sldId id="275" r:id="rId12"/>
    <p:sldId id="274" r:id="rId13"/>
    <p:sldId id="271" r:id="rId14"/>
    <p:sldId id="273" r:id="rId15"/>
    <p:sldId id="268" r:id="rId16"/>
  </p:sldIdLst>
  <p:sldSz cx="9144000" cy="5143500" type="screen16x9"/>
  <p:notesSz cx="6858000" cy="9144000"/>
  <p:embeddedFontLst>
    <p:embeddedFont>
      <p:font typeface="Average" panose="020B0604020202020204" charset="0"/>
      <p:regular r:id="rId18"/>
    </p:embeddedFont>
    <p:embeddedFont>
      <p:font typeface="Gill Sans" panose="020B0604020202020204" charset="0"/>
      <p:regular r:id="rId19"/>
      <p:bold r:id="rId20"/>
    </p:embeddedFont>
    <p:embeddedFont>
      <p:font typeface="Raleway" panose="020B0604020202020204" charset="0"/>
      <p:regular r:id="rId21"/>
      <p:bold r:id="rId22"/>
      <p:italic r:id="rId23"/>
      <p:boldItalic r:id="rId24"/>
    </p:embeddedFont>
    <p:embeddedFont>
      <p:font typeface="Raleway SemiBold" panose="020B0604020202020204" charset="0"/>
      <p:regular r:id="rId25"/>
      <p:bold r:id="rId26"/>
      <p:italic r:id="rId27"/>
      <p:boldItalic r:id="rId28"/>
    </p:embeddedFont>
    <p:embeddedFont>
      <p:font typeface="Roboto" panose="020B0604020202020204" charset="0"/>
      <p:regular r:id="rId29"/>
      <p:bold r:id="rId30"/>
      <p:italic r:id="rId31"/>
      <p:boldItalic r:id="rId32"/>
    </p:embeddedFont>
    <p:embeddedFont>
      <p:font typeface="Roboto Medium" panose="020B0604020202020204" charset="0"/>
      <p:regular r:id="rId33"/>
      <p:bold r:id="rId34"/>
      <p:italic r:id="rId35"/>
      <p:boldItalic r:id="rId36"/>
    </p:embeddedFont>
    <p:embeddedFont>
      <p:font typeface="Trebuchet MS" panose="020B0603020202020204" pitchFamily="34" charset="0"/>
      <p:regular r:id="rId37"/>
      <p:bold r:id="rId38"/>
      <p:italic r:id="rId39"/>
      <p:boldItalic r:id="rId40"/>
    </p:embeddedFont>
    <p:embeddedFont>
      <p:font typeface="Wingdings 3" panose="05040102010807070707" pitchFamily="18" charset="2"/>
      <p:regular r:id="rId4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iAHs5sFt0wjuy9Ybnyqjy4I4HL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F83F3F-B119-4FC9-81AC-8D3FC0ADD722}">
  <a:tblStyle styleId="{CFF83F3F-B119-4FC9-81AC-8D3FC0ADD722}"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EBF584C4-B6A7-4DAD-B1CB-59CDCEB1A169}" styleName="Table_1">
    <a:wholeTbl>
      <a:tcTxStyle b="off" i="off">
        <a:font>
          <a:latin typeface="Gill Sans MT"/>
          <a:ea typeface="Gill Sans MT"/>
          <a:cs typeface="Gill Sans MT"/>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6E6E6"/>
          </a:solidFill>
        </a:fill>
      </a:tcStyle>
    </a:wholeTbl>
    <a:band1H>
      <a:tcTxStyle b="off" i="off"/>
      <a:tcStyle>
        <a:tcBdr/>
        <a:fill>
          <a:solidFill>
            <a:srgbClr val="CACACA"/>
          </a:solidFill>
        </a:fill>
      </a:tcStyle>
    </a:band1H>
    <a:band2H>
      <a:tcTxStyle b="off" i="off"/>
      <a:tcStyle>
        <a:tcBdr/>
      </a:tcStyle>
    </a:band2H>
    <a:band1V>
      <a:tcTxStyle b="off" i="off"/>
      <a:tcStyle>
        <a:tcBdr/>
        <a:fill>
          <a:solidFill>
            <a:srgbClr val="CACACA"/>
          </a:solidFill>
        </a:fill>
      </a:tcStyle>
    </a:band1V>
    <a:band2V>
      <a:tcTxStyle b="off" i="off"/>
      <a:tcStyle>
        <a:tcBdr/>
      </a:tcStyle>
    </a:band2V>
    <a:lastCol>
      <a:tcTxStyle b="on" i="off">
        <a:font>
          <a:latin typeface="Gill Sans MT"/>
          <a:ea typeface="Gill Sans MT"/>
          <a:cs typeface="Gill Sans MT"/>
        </a:font>
        <a:srgbClr val="FFFFFF"/>
      </a:tcTxStyle>
      <a:tcStyle>
        <a:tcBdr/>
        <a:fill>
          <a:solidFill>
            <a:srgbClr val="000000"/>
          </a:solidFill>
        </a:fill>
      </a:tcStyle>
    </a:lastCol>
    <a:firstCol>
      <a:tcTxStyle b="on" i="off">
        <a:font>
          <a:latin typeface="Gill Sans MT"/>
          <a:ea typeface="Gill Sans MT"/>
          <a:cs typeface="Gill Sans MT"/>
        </a:font>
        <a:srgbClr val="FFFFFF"/>
      </a:tcTxStyle>
      <a:tcStyle>
        <a:tcBdr/>
        <a:fill>
          <a:solidFill>
            <a:srgbClr val="000000"/>
          </a:solidFill>
        </a:fill>
      </a:tcStyle>
    </a:firstCol>
    <a:lastRow>
      <a:tcTxStyle b="on" i="off">
        <a:font>
          <a:latin typeface="Gill Sans MT"/>
          <a:ea typeface="Gill Sans MT"/>
          <a:cs typeface="Gill Sans MT"/>
        </a:font>
        <a:srgbClr val="FFFFFF"/>
      </a:tcTxStyle>
      <a:tcStyle>
        <a:tcBdr>
          <a:top>
            <a:ln w="38100" cap="flat" cmpd="sng">
              <a:solidFill>
                <a:srgbClr val="FFFFFF"/>
              </a:solidFill>
              <a:prstDash val="solid"/>
              <a:round/>
              <a:headEnd type="none" w="sm" len="sm"/>
              <a:tailEnd type="none" w="sm" len="sm"/>
            </a:ln>
          </a:top>
        </a:tcBdr>
        <a:fill>
          <a:solidFill>
            <a:srgbClr val="000000"/>
          </a:solidFill>
        </a:fill>
      </a:tcStyle>
    </a:lastRow>
    <a:seCell>
      <a:tcTxStyle b="off" i="off"/>
      <a:tcStyle>
        <a:tcBdr/>
      </a:tcStyle>
    </a:seCell>
    <a:swCell>
      <a:tcTxStyle b="off" i="off"/>
      <a:tcStyle>
        <a:tcBdr/>
      </a:tcStyle>
    </a:swCell>
    <a:firstRow>
      <a:tcTxStyle b="on" i="off">
        <a:font>
          <a:latin typeface="Gill Sans MT"/>
          <a:ea typeface="Gill Sans MT"/>
          <a:cs typeface="Gill Sans MT"/>
        </a:font>
        <a:srgbClr val="FFFFFF"/>
      </a:tcTxStyle>
      <a:tcStyle>
        <a:tcBdr>
          <a:bottom>
            <a:ln w="38100" cap="flat" cmpd="sng">
              <a:solidFill>
                <a:srgbClr val="FFFFFF"/>
              </a:solidFill>
              <a:prstDash val="solid"/>
              <a:round/>
              <a:headEnd type="none" w="sm" len="sm"/>
              <a:tailEnd type="none" w="sm" len="sm"/>
            </a:ln>
          </a:bottom>
        </a:tcBdr>
        <a:fill>
          <a:solidFill>
            <a:srgbClr val="000000"/>
          </a:solidFill>
        </a:fill>
      </a:tcStyle>
    </a:firstRow>
    <a:neCell>
      <a:tcTxStyle b="off" i="off"/>
      <a:tcStyle>
        <a:tcBdr/>
      </a:tcStyle>
    </a:neCell>
    <a:nwCell>
      <a:tcTxStyle b="off" i="off"/>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19" autoAdjust="0"/>
  </p:normalViewPr>
  <p:slideViewPr>
    <p:cSldViewPr snapToGrid="0">
      <p:cViewPr>
        <p:scale>
          <a:sx n="75" d="100"/>
          <a:sy n="75" d="100"/>
        </p:scale>
        <p:origin x="1020" y="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theme" Target="theme/theme1.xml"/><Relationship Id="rId20" Type="http://schemas.openxmlformats.org/officeDocument/2006/relationships/font" Target="fonts/font3.fntdata"/><Relationship Id="rId41"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90396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3422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42649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78D230-8D85-4A90-8F8B-9DA30B408BA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679134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78D230-8D85-4A90-8F8B-9DA30B408BA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3598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78D230-8D85-4A90-8F8B-9DA30B408BA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30496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78D230-8D85-4A90-8F8B-9DA30B408BA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456587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78D230-8D85-4A90-8F8B-9DA30B408BA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686406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78D230-8D85-4A90-8F8B-9DA30B408BA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30433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8D230-8D85-4A90-8F8B-9DA30B408BA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879219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8D230-8D85-4A90-8F8B-9DA30B408BA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4318905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0044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8D230-8D85-4A90-8F8B-9DA30B408BA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21682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78D230-8D85-4A90-8F8B-9DA30B408BA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650866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78D230-8D85-4A90-8F8B-9DA30B408BA2}"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798867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78D230-8D85-4A90-8F8B-9DA30B408BA2}" type="datetimeFigureOut">
              <a:rPr lang="en-IN" smtClean="0"/>
              <a:t>28-11-2023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803771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78D230-8D85-4A90-8F8B-9DA30B408BA2}" type="datetimeFigureOut">
              <a:rPr lang="en-IN" smtClean="0"/>
              <a:t>28-11-2023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3600036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78D230-8D85-4A90-8F8B-9DA30B408BA2}" type="datetimeFigureOut">
              <a:rPr lang="en-IN" smtClean="0"/>
              <a:t>28-11-2023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9366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878D230-8D85-4A90-8F8B-9DA30B408BA2}"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193161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2878D230-8D85-4A90-8F8B-9DA30B408BA2}" type="datetimeFigureOut">
              <a:rPr lang="en-IN" smtClean="0"/>
              <a:t>28-11-2023</a:t>
            </a:fld>
            <a:endParaRPr lang="en-IN"/>
          </a:p>
        </p:txBody>
      </p:sp>
    </p:spTree>
    <p:extLst>
      <p:ext uri="{BB962C8B-B14F-4D97-AF65-F5344CB8AC3E}">
        <p14:creationId xmlns:p14="http://schemas.microsoft.com/office/powerpoint/2010/main" val="41760471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2878D230-8D85-4A90-8F8B-9DA30B408BA2}" type="datetimeFigureOut">
              <a:rPr lang="en-IN" smtClean="0"/>
              <a:t>28-11-2023</a:t>
            </a:fld>
            <a:endParaRPr lang="en-IN"/>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1424397"/>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1533171" y="900106"/>
            <a:ext cx="5825202" cy="123472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90"/>
              <a:buNone/>
            </a:pPr>
            <a:r>
              <a:rPr lang="en" sz="4280" dirty="0">
                <a:solidFill>
                  <a:schemeClr val="tx1"/>
                </a:solidFill>
                <a:latin typeface="Roboto Medium"/>
                <a:ea typeface="Roboto Medium"/>
                <a:cs typeface="Roboto Medium"/>
                <a:sym typeface="Roboto Medium"/>
              </a:rPr>
              <a:t> GYM MANAGEMENT SYSTEM</a:t>
            </a:r>
            <a:br>
              <a:rPr lang="en" sz="4280" dirty="0">
                <a:solidFill>
                  <a:schemeClr val="tx1"/>
                </a:solidFill>
                <a:latin typeface="Roboto Medium"/>
                <a:ea typeface="Roboto Medium"/>
                <a:cs typeface="Roboto Medium"/>
                <a:sym typeface="Roboto Medium"/>
              </a:rPr>
            </a:br>
            <a:endParaRPr sz="4280" dirty="0">
              <a:solidFill>
                <a:schemeClr val="tx1"/>
              </a:solidFill>
              <a:latin typeface="Roboto Medium"/>
              <a:ea typeface="Roboto Medium"/>
              <a:cs typeface="Roboto Medium"/>
              <a:sym typeface="Roboto Medium"/>
            </a:endParaRPr>
          </a:p>
        </p:txBody>
      </p:sp>
      <p:sp>
        <p:nvSpPr>
          <p:cNvPr id="60" name="Google Shape;60;p1"/>
          <p:cNvSpPr txBox="1">
            <a:spLocks noGrp="1"/>
          </p:cNvSpPr>
          <p:nvPr>
            <p:ph type="subTitle" idx="1"/>
          </p:nvPr>
        </p:nvSpPr>
        <p:spPr>
          <a:xfrm>
            <a:off x="1659399" y="1517469"/>
            <a:ext cx="5825202" cy="492412"/>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2100"/>
              <a:buNone/>
            </a:pPr>
            <a:r>
              <a:rPr lang="en" sz="2000" dirty="0">
                <a:solidFill>
                  <a:schemeClr val="tx1"/>
                </a:solidFill>
              </a:rPr>
              <a:t>MINI PROJECT</a:t>
            </a:r>
            <a:endParaRPr sz="2000" dirty="0">
              <a:solidFill>
                <a:schemeClr val="tx1"/>
              </a:solidFill>
            </a:endParaRPr>
          </a:p>
        </p:txBody>
      </p:sp>
      <p:sp>
        <p:nvSpPr>
          <p:cNvPr id="61" name="Google Shape;61;p1"/>
          <p:cNvSpPr txBox="1"/>
          <p:nvPr/>
        </p:nvSpPr>
        <p:spPr>
          <a:xfrm>
            <a:off x="762522" y="2134833"/>
            <a:ext cx="7366500" cy="149268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1000"/>
              </a:spcBef>
              <a:spcAft>
                <a:spcPts val="0"/>
              </a:spcAft>
              <a:buClr>
                <a:srgbClr val="000000"/>
              </a:buClr>
              <a:buSzPts val="2000"/>
              <a:buFont typeface="Arial"/>
              <a:buNone/>
            </a:pPr>
            <a:r>
              <a:rPr lang="en" sz="2000" b="0" i="0" u="none" strike="noStrike" cap="none" dirty="0">
                <a:latin typeface="Gill Sans"/>
                <a:ea typeface="Gill Sans"/>
                <a:cs typeface="Gill Sans"/>
                <a:sym typeface="Gill Sans"/>
              </a:rPr>
              <a:t>Department of MCA, MES College of Engineering , Kuttippuram</a:t>
            </a:r>
            <a:endParaRPr sz="2000" b="0" i="0" u="none" strike="noStrike" cap="none" dirty="0">
              <a:latin typeface="Gill Sans"/>
              <a:ea typeface="Gill Sans"/>
              <a:cs typeface="Gill Sans"/>
              <a:sym typeface="Gill Sans"/>
            </a:endParaRPr>
          </a:p>
          <a:p>
            <a:pPr marL="0" marR="0" lvl="0" indent="0" algn="ctr" rtl="0">
              <a:lnSpc>
                <a:spcPct val="100000"/>
              </a:lnSpc>
              <a:spcBef>
                <a:spcPts val="1000"/>
              </a:spcBef>
              <a:spcAft>
                <a:spcPts val="0"/>
              </a:spcAft>
              <a:buClr>
                <a:srgbClr val="000000"/>
              </a:buClr>
              <a:buSzPts val="2000"/>
              <a:buFont typeface="Arial"/>
              <a:buNone/>
            </a:pPr>
            <a:r>
              <a:rPr lang="en" sz="2000" dirty="0">
                <a:latin typeface="Gill Sans"/>
                <a:ea typeface="Gill Sans"/>
                <a:cs typeface="Gill Sans"/>
                <a:sym typeface="Gill Sans"/>
              </a:rPr>
              <a:t>2</a:t>
            </a:r>
            <a:r>
              <a:rPr lang="en" sz="2000" b="0" i="0" u="none" strike="noStrike" cap="none" dirty="0">
                <a:latin typeface="Gill Sans"/>
                <a:ea typeface="Gill Sans"/>
                <a:cs typeface="Gill Sans"/>
                <a:sym typeface="Gill Sans"/>
              </a:rPr>
              <a:t>5</a:t>
            </a:r>
            <a:r>
              <a:rPr lang="en" sz="2000" b="0" i="0" u="none" strike="noStrike" cap="none" baseline="30000" dirty="0">
                <a:latin typeface="Gill Sans"/>
                <a:ea typeface="Gill Sans"/>
                <a:cs typeface="Gill Sans"/>
                <a:sym typeface="Gill Sans"/>
              </a:rPr>
              <a:t>th</a:t>
            </a:r>
            <a:r>
              <a:rPr lang="en" sz="2000" b="0" i="0" u="none" strike="noStrike" cap="none" dirty="0">
                <a:latin typeface="Gill Sans"/>
                <a:ea typeface="Gill Sans"/>
                <a:cs typeface="Gill Sans"/>
                <a:sym typeface="Gill Sans"/>
              </a:rPr>
              <a:t> </a:t>
            </a:r>
            <a:r>
              <a:rPr lang="en" sz="2000" dirty="0">
                <a:latin typeface="Gill Sans"/>
                <a:ea typeface="Gill Sans"/>
                <a:cs typeface="Gill Sans"/>
                <a:sym typeface="Gill Sans"/>
              </a:rPr>
              <a:t>OCTOBER</a:t>
            </a:r>
            <a:r>
              <a:rPr lang="en" sz="2000" b="0" i="0" u="none" strike="noStrike" cap="none" dirty="0">
                <a:latin typeface="Gill Sans"/>
                <a:ea typeface="Gill Sans"/>
                <a:cs typeface="Gill Sans"/>
                <a:sym typeface="Gill Sans"/>
              </a:rPr>
              <a:t> 2023</a:t>
            </a:r>
            <a:endParaRPr sz="2000" b="0" i="0" u="none" strike="noStrike" cap="none" dirty="0">
              <a:latin typeface="Gill Sans"/>
              <a:ea typeface="Gill Sans"/>
              <a:cs typeface="Gill Sans"/>
              <a:sym typeface="Gill Sans"/>
            </a:endParaRPr>
          </a:p>
          <a:p>
            <a:pPr marL="0" marR="0" lvl="0" indent="0" algn="l" rtl="0">
              <a:lnSpc>
                <a:spcPct val="100000"/>
              </a:lnSpc>
              <a:spcBef>
                <a:spcPts val="1000"/>
              </a:spcBef>
              <a:spcAft>
                <a:spcPts val="0"/>
              </a:spcAft>
              <a:buClr>
                <a:schemeClr val="dk1"/>
              </a:buClr>
              <a:buSzPts val="2000"/>
              <a:buFont typeface="Arial"/>
              <a:buNone/>
            </a:pPr>
            <a:endParaRPr sz="2000" b="0" i="0" u="none" strike="noStrike" cap="none" dirty="0">
              <a:latin typeface="Gill Sans"/>
              <a:ea typeface="Gill Sans"/>
              <a:cs typeface="Gill Sans"/>
              <a:sym typeface="Gill Sans"/>
            </a:endParaRPr>
          </a:p>
        </p:txBody>
      </p:sp>
      <p:sp>
        <p:nvSpPr>
          <p:cNvPr id="62" name="Google Shape;62;p1"/>
          <p:cNvSpPr txBox="1"/>
          <p:nvPr/>
        </p:nvSpPr>
        <p:spPr>
          <a:xfrm>
            <a:off x="3649722" y="3655457"/>
            <a:ext cx="15921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u="sng" dirty="0">
                <a:latin typeface="Raleway SemiBold"/>
                <a:ea typeface="Raleway SemiBold"/>
                <a:cs typeface="Raleway SemiBold"/>
                <a:sym typeface="Raleway SemiBold"/>
              </a:rPr>
              <a:t>PREPARED BY</a:t>
            </a:r>
            <a:r>
              <a:rPr lang="en" sz="1300" u="sng" dirty="0">
                <a:latin typeface="Raleway SemiBold"/>
                <a:ea typeface="Raleway SemiBold"/>
                <a:cs typeface="Raleway SemiBold"/>
                <a:sym typeface="Raleway SemiBold"/>
              </a:rPr>
              <a:t> </a:t>
            </a:r>
            <a:endParaRPr sz="1100" dirty="0"/>
          </a:p>
        </p:txBody>
      </p:sp>
      <p:sp>
        <p:nvSpPr>
          <p:cNvPr id="63" name="Google Shape;63;p1"/>
          <p:cNvSpPr txBox="1"/>
          <p:nvPr/>
        </p:nvSpPr>
        <p:spPr>
          <a:xfrm>
            <a:off x="1188325" y="3945100"/>
            <a:ext cx="6876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latin typeface="Roboto"/>
                <a:ea typeface="Roboto"/>
                <a:cs typeface="Roboto"/>
                <a:sym typeface="Roboto"/>
              </a:rPr>
              <a:t>MUHAMMED FAYIZ K (MES22MCA-2037)</a:t>
            </a:r>
            <a:endParaRPr sz="2000" b="1" dirty="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
        <p:cNvGrpSpPr/>
        <p:nvPr/>
      </p:nvGrpSpPr>
      <p:grpSpPr>
        <a:xfrm>
          <a:off x="0" y="0"/>
          <a:ext cx="0" cy="0"/>
          <a:chOff x="0" y="0"/>
          <a:chExt cx="0" cy="0"/>
        </a:xfrm>
      </p:grpSpPr>
      <p:sp>
        <p:nvSpPr>
          <p:cNvPr id="128" name="Google Shape;128;p12"/>
          <p:cNvSpPr txBox="1">
            <a:spLocks noGrp="1"/>
          </p:cNvSpPr>
          <p:nvPr>
            <p:ph type="subTitle" idx="1"/>
          </p:nvPr>
        </p:nvSpPr>
        <p:spPr>
          <a:xfrm>
            <a:off x="-424750" y="198050"/>
            <a:ext cx="4897500" cy="466500"/>
          </a:xfrm>
          <a:prstGeom prst="rect">
            <a:avLst/>
          </a:prstGeom>
          <a:noFill/>
          <a:ln>
            <a:noFill/>
          </a:ln>
        </p:spPr>
        <p:txBody>
          <a:bodyPr spcFirstLastPara="1" wrap="square" lIns="91425" tIns="91425" rIns="91425" bIns="91425" anchor="t" anchorCtr="0">
            <a:noAutofit/>
          </a:bodyPr>
          <a:lstStyle/>
          <a:p>
            <a:pPr marL="0" lvl="0" indent="0" algn="ctr" rtl="0">
              <a:lnSpc>
                <a:spcPct val="70000"/>
              </a:lnSpc>
              <a:spcBef>
                <a:spcPts val="0"/>
              </a:spcBef>
              <a:spcAft>
                <a:spcPts val="0"/>
              </a:spcAft>
              <a:buSzPts val="2100"/>
              <a:buNone/>
            </a:pPr>
            <a:r>
              <a:rPr lang="en" sz="2800" b="1">
                <a:solidFill>
                  <a:srgbClr val="262626"/>
                </a:solidFill>
                <a:latin typeface="Raleway"/>
                <a:ea typeface="Raleway"/>
                <a:cs typeface="Raleway"/>
                <a:sym typeface="Raleway"/>
              </a:rPr>
              <a:t>PROJECT PLAN</a:t>
            </a:r>
            <a:endParaRPr sz="2800" b="1">
              <a:solidFill>
                <a:srgbClr val="262626"/>
              </a:solidFill>
              <a:latin typeface="Raleway"/>
              <a:ea typeface="Raleway"/>
              <a:cs typeface="Raleway"/>
              <a:sym typeface="Raleway"/>
            </a:endParaRPr>
          </a:p>
          <a:p>
            <a:pPr marL="0" lvl="0" indent="0" algn="ctr" rtl="0">
              <a:lnSpc>
                <a:spcPct val="80000"/>
              </a:lnSpc>
              <a:spcBef>
                <a:spcPts val="0"/>
              </a:spcBef>
              <a:spcAft>
                <a:spcPts val="0"/>
              </a:spcAft>
              <a:buSzPts val="2100"/>
              <a:buNone/>
            </a:pPr>
            <a:endParaRPr sz="1800"/>
          </a:p>
        </p:txBody>
      </p:sp>
      <p:graphicFrame>
        <p:nvGraphicFramePr>
          <p:cNvPr id="129" name="Google Shape;129;p12"/>
          <p:cNvGraphicFramePr/>
          <p:nvPr>
            <p:extLst>
              <p:ext uri="{D42A27DB-BD31-4B8C-83A1-F6EECF244321}">
                <p14:modId xmlns:p14="http://schemas.microsoft.com/office/powerpoint/2010/main" val="2848127612"/>
              </p:ext>
            </p:extLst>
          </p:nvPr>
        </p:nvGraphicFramePr>
        <p:xfrm>
          <a:off x="417033" y="198194"/>
          <a:ext cx="8552800" cy="4686180"/>
        </p:xfrm>
        <a:graphic>
          <a:graphicData uri="http://schemas.openxmlformats.org/drawingml/2006/table">
            <a:tbl>
              <a:tblPr firstRow="1" bandRow="1">
                <a:noFill/>
                <a:tableStyleId>{EBF584C4-B6A7-4DAD-B1CB-59CDCEB1A169}</a:tableStyleId>
              </a:tblPr>
              <a:tblGrid>
                <a:gridCol w="1019881">
                  <a:extLst>
                    <a:ext uri="{9D8B030D-6E8A-4147-A177-3AD203B41FA5}">
                      <a16:colId xmlns:a16="http://schemas.microsoft.com/office/drawing/2014/main" val="20000"/>
                    </a:ext>
                  </a:extLst>
                </a:gridCol>
                <a:gridCol w="690205">
                  <a:extLst>
                    <a:ext uri="{9D8B030D-6E8A-4147-A177-3AD203B41FA5}">
                      <a16:colId xmlns:a16="http://schemas.microsoft.com/office/drawing/2014/main" val="20001"/>
                    </a:ext>
                  </a:extLst>
                </a:gridCol>
                <a:gridCol w="590725">
                  <a:extLst>
                    <a:ext uri="{9D8B030D-6E8A-4147-A177-3AD203B41FA5}">
                      <a16:colId xmlns:a16="http://schemas.microsoft.com/office/drawing/2014/main" val="20002"/>
                    </a:ext>
                  </a:extLst>
                </a:gridCol>
                <a:gridCol w="619672">
                  <a:extLst>
                    <a:ext uri="{9D8B030D-6E8A-4147-A177-3AD203B41FA5}">
                      <a16:colId xmlns:a16="http://schemas.microsoft.com/office/drawing/2014/main" val="20003"/>
                    </a:ext>
                  </a:extLst>
                </a:gridCol>
                <a:gridCol w="619672">
                  <a:extLst>
                    <a:ext uri="{9D8B030D-6E8A-4147-A177-3AD203B41FA5}">
                      <a16:colId xmlns:a16="http://schemas.microsoft.com/office/drawing/2014/main" val="20004"/>
                    </a:ext>
                  </a:extLst>
                </a:gridCol>
                <a:gridCol w="619672">
                  <a:extLst>
                    <a:ext uri="{9D8B030D-6E8A-4147-A177-3AD203B41FA5}">
                      <a16:colId xmlns:a16="http://schemas.microsoft.com/office/drawing/2014/main" val="20005"/>
                    </a:ext>
                  </a:extLst>
                </a:gridCol>
                <a:gridCol w="619672">
                  <a:extLst>
                    <a:ext uri="{9D8B030D-6E8A-4147-A177-3AD203B41FA5}">
                      <a16:colId xmlns:a16="http://schemas.microsoft.com/office/drawing/2014/main" val="20006"/>
                    </a:ext>
                  </a:extLst>
                </a:gridCol>
                <a:gridCol w="619672">
                  <a:extLst>
                    <a:ext uri="{9D8B030D-6E8A-4147-A177-3AD203B41FA5}">
                      <a16:colId xmlns:a16="http://schemas.microsoft.com/office/drawing/2014/main" val="20007"/>
                    </a:ext>
                  </a:extLst>
                </a:gridCol>
                <a:gridCol w="619672">
                  <a:extLst>
                    <a:ext uri="{9D8B030D-6E8A-4147-A177-3AD203B41FA5}">
                      <a16:colId xmlns:a16="http://schemas.microsoft.com/office/drawing/2014/main" val="20008"/>
                    </a:ext>
                  </a:extLst>
                </a:gridCol>
                <a:gridCol w="619672">
                  <a:extLst>
                    <a:ext uri="{9D8B030D-6E8A-4147-A177-3AD203B41FA5}">
                      <a16:colId xmlns:a16="http://schemas.microsoft.com/office/drawing/2014/main" val="20009"/>
                    </a:ext>
                  </a:extLst>
                </a:gridCol>
                <a:gridCol w="620855">
                  <a:extLst>
                    <a:ext uri="{9D8B030D-6E8A-4147-A177-3AD203B41FA5}">
                      <a16:colId xmlns:a16="http://schemas.microsoft.com/office/drawing/2014/main" val="20010"/>
                    </a:ext>
                  </a:extLst>
                </a:gridCol>
                <a:gridCol w="646715">
                  <a:extLst>
                    <a:ext uri="{9D8B030D-6E8A-4147-A177-3AD203B41FA5}">
                      <a16:colId xmlns:a16="http://schemas.microsoft.com/office/drawing/2014/main" val="20011"/>
                    </a:ext>
                  </a:extLst>
                </a:gridCol>
                <a:gridCol w="646715">
                  <a:extLst>
                    <a:ext uri="{9D8B030D-6E8A-4147-A177-3AD203B41FA5}">
                      <a16:colId xmlns:a16="http://schemas.microsoft.com/office/drawing/2014/main" val="20012"/>
                    </a:ext>
                  </a:extLst>
                </a:gridCol>
              </a:tblGrid>
              <a:tr h="1034025">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dirty="0">
                        <a:solidFill>
                          <a:schemeClr val="lt1"/>
                        </a:solidFill>
                      </a:endParaRPr>
                    </a:p>
                    <a:p>
                      <a:pPr marL="0" marR="0" lvl="0" indent="0" algn="ctr"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Backlog</a:t>
                      </a:r>
                      <a:endParaRPr sz="1400" u="none" strike="noStrike" cap="none" dirty="0">
                        <a:solidFill>
                          <a:schemeClr val="lt1"/>
                        </a:solidFill>
                      </a:endParaRPr>
                    </a:p>
                    <a:p>
                      <a:pPr marL="0" marR="0" lvl="0" indent="0" algn="ctr"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Item</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Compl-etion</a:t>
                      </a:r>
                      <a:endParaRPr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Date</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Original</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Estimate</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1</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13/10</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2</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18/10</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3</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19/10</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4</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20/10</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5</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25/10</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6</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26/10</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7</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27/10</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8</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01/11</a:t>
                      </a:r>
                      <a:endParaRPr sz="14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9</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02/11</a:t>
                      </a:r>
                      <a:endParaRPr sz="14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Day10</a:t>
                      </a:r>
                      <a:endParaRPr lang="en"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03/11</a:t>
                      </a:r>
                      <a:endParaRPr sz="1400" u="none" strike="noStrike" cap="none" dirty="0">
                        <a:solidFill>
                          <a:schemeClr val="lt1"/>
                        </a:solidFill>
                      </a:endParaRPr>
                    </a:p>
                  </a:txBody>
                  <a:tcPr marL="91450" marR="91450" marT="45725" marB="45725">
                    <a:solidFill>
                      <a:schemeClr val="accent5">
                        <a:lumMod val="60000"/>
                        <a:lumOff val="40000"/>
                      </a:schemeClr>
                    </a:solidFill>
                  </a:tcPr>
                </a:tc>
                <a:extLst>
                  <a:ext uri="{0D108BD9-81ED-4DB2-BD59-A6C34878D82A}">
                    <a16:rowId xmlns:a16="http://schemas.microsoft.com/office/drawing/2014/main" val="10000"/>
                  </a:ext>
                </a:extLst>
              </a:tr>
              <a:tr h="818800">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User</a:t>
                      </a:r>
                      <a:endParaRPr sz="14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Story </a:t>
                      </a:r>
                      <a:endParaRPr sz="1400" u="none" strike="noStrike" cap="none" dirty="0"/>
                    </a:p>
                    <a:p>
                      <a:pPr marL="0" marR="0" lvl="0" indent="0" algn="l" rtl="0">
                        <a:lnSpc>
                          <a:spcPct val="100000"/>
                        </a:lnSpc>
                        <a:spcBef>
                          <a:spcPts val="0"/>
                        </a:spcBef>
                        <a:spcAft>
                          <a:spcPts val="0"/>
                        </a:spcAft>
                        <a:buClr>
                          <a:srgbClr val="000000"/>
                        </a:buClr>
                        <a:buSzPts val="1100"/>
                        <a:buFont typeface="Arial"/>
                        <a:buNone/>
                      </a:pPr>
                      <a:r>
                        <a:rPr lang="en" sz="1100" u="none" strike="noStrike" cap="none" dirty="0">
                          <a:solidFill>
                            <a:srgbClr val="000000"/>
                          </a:solidFill>
                        </a:rPr>
                        <a:t># 2</a:t>
                      </a:r>
                      <a:endParaRPr sz="11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dirty="0">
                          <a:solidFill>
                            <a:srgbClr val="000000"/>
                          </a:solidFill>
                        </a:rPr>
                        <a:t>HRS</a:t>
                      </a:r>
                      <a:endParaRPr sz="16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extLst>
                  <a:ext uri="{0D108BD9-81ED-4DB2-BD59-A6C34878D82A}">
                    <a16:rowId xmlns:a16="http://schemas.microsoft.com/office/drawing/2014/main" val="10001"/>
                  </a:ext>
                </a:extLst>
              </a:tr>
              <a:tr h="587075">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Form Design</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Clr>
                          <a:srgbClr val="000000"/>
                        </a:buClr>
                        <a:buSzPts val="1200"/>
                        <a:buFont typeface="Gill Sans"/>
                        <a:buNone/>
                      </a:pPr>
                      <a:r>
                        <a:rPr lang="en" sz="1200" u="none" strike="noStrike" cap="none" dirty="0"/>
                        <a:t>13/10</a:t>
                      </a:r>
                      <a:endParaRPr sz="1400"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rgbClr val="FFFFFF"/>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2</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2</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extLst>
                  <a:ext uri="{0D108BD9-81ED-4DB2-BD59-A6C34878D82A}">
                    <a16:rowId xmlns:a16="http://schemas.microsoft.com/office/drawing/2014/main" val="10002"/>
                  </a:ext>
                </a:extLst>
              </a:tr>
              <a:tr h="487675">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Table Design</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rgbClr val="000000"/>
                          </a:solidFill>
                        </a:rPr>
                        <a:t>18/10</a:t>
                      </a:r>
                      <a:endParaRPr sz="12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1</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extLst>
                  <a:ext uri="{0D108BD9-81ED-4DB2-BD59-A6C34878D82A}">
                    <a16:rowId xmlns:a16="http://schemas.microsoft.com/office/drawing/2014/main" val="10003"/>
                  </a:ext>
                </a:extLst>
              </a:tr>
              <a:tr h="400700">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Coding</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rgbClr val="000000"/>
                          </a:solidFill>
                        </a:rPr>
                        <a:t>01/11</a:t>
                      </a:r>
                      <a:endParaRPr sz="12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8</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dirty="0"/>
                        <a:t>2</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2</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extLst>
                  <a:ext uri="{0D108BD9-81ED-4DB2-BD59-A6C34878D82A}">
                    <a16:rowId xmlns:a16="http://schemas.microsoft.com/office/drawing/2014/main" val="10004"/>
                  </a:ext>
                </a:extLst>
              </a:tr>
              <a:tr h="745975">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dirty="0">
                          <a:solidFill>
                            <a:srgbClr val="000000"/>
                          </a:solidFill>
                        </a:rPr>
                        <a:t>Testing &amp; validation</a:t>
                      </a:r>
                      <a:endParaRPr sz="1600" u="none" strike="noStrike" cap="none" dirty="0">
                        <a:solidFill>
                          <a:srgbClr val="000000"/>
                        </a:solidFill>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rgbClr val="000000"/>
                          </a:solidFill>
                        </a:rPr>
                        <a:t>03/11</a:t>
                      </a:r>
                      <a:endParaRPr sz="12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3</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dirty="0">
                          <a:solidFill>
                            <a:srgbClr val="000000"/>
                          </a:solidFill>
                        </a:rPr>
                        <a:t>2</a:t>
                      </a:r>
                      <a:endParaRPr sz="1800" u="none" strike="noStrike" cap="none" dirty="0">
                        <a:solidFill>
                          <a:srgbClr val="000000"/>
                        </a:solidFill>
                      </a:endParaRPr>
                    </a:p>
                  </a:txBody>
                  <a:tcPr marL="91450" marR="91450" marT="45725" marB="45725">
                    <a:solidFill>
                      <a:schemeClr val="lt2"/>
                    </a:solidFill>
                  </a:tcPr>
                </a:tc>
                <a:extLst>
                  <a:ext uri="{0D108BD9-81ED-4DB2-BD59-A6C34878D82A}">
                    <a16:rowId xmlns:a16="http://schemas.microsoft.com/office/drawing/2014/main" val="10005"/>
                  </a:ext>
                </a:extLst>
              </a:tr>
              <a:tr h="0">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dirty="0">
                          <a:solidFill>
                            <a:srgbClr val="000000"/>
                          </a:solidFill>
                        </a:rPr>
                        <a:t>Total</a:t>
                      </a:r>
                      <a:endParaRPr sz="1600" u="none" strike="noStrike" cap="none" dirty="0">
                        <a:solidFill>
                          <a:srgbClr val="000000"/>
                        </a:solidFill>
                      </a:endParaRPr>
                    </a:p>
                  </a:txBody>
                  <a:tcPr marL="91450" marR="91450" marT="45725" marB="45725">
                    <a:solidFill>
                      <a:srgbClr val="9FC5E8"/>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14</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2</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2</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dirty="0"/>
                        <a:t>2</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dirty="0"/>
                        <a:t>1</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2</a:t>
                      </a:r>
                      <a:endParaRPr sz="1800" u="none" strike="noStrike" cap="none" dirty="0">
                        <a:solidFill>
                          <a:srgbClr val="000000"/>
                        </a:solidFill>
                      </a:endParaRPr>
                    </a:p>
                  </a:txBody>
                  <a:tcPr marL="91450" marR="91450" marT="45725" marB="45725">
                    <a:solidFill>
                      <a:srgbClr val="9FC5E8"/>
                    </a:solidFill>
                  </a:tcPr>
                </a:tc>
                <a:extLst>
                  <a:ext uri="{0D108BD9-81ED-4DB2-BD59-A6C34878D82A}">
                    <a16:rowId xmlns:a16="http://schemas.microsoft.com/office/drawing/2014/main" val="10006"/>
                  </a:ext>
                </a:extLst>
              </a:tr>
            </a:tbl>
          </a:graphicData>
        </a:graphic>
      </p:graphicFrame>
      <p:sp>
        <p:nvSpPr>
          <p:cNvPr id="130" name="Google Shape;130;p12"/>
          <p:cNvSpPr txBox="1"/>
          <p:nvPr/>
        </p:nvSpPr>
        <p:spPr>
          <a:xfrm>
            <a:off x="86263" y="-99584"/>
            <a:ext cx="2510288" cy="530884"/>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500"/>
              <a:buFont typeface="Arial"/>
              <a:buNone/>
            </a:pPr>
            <a:r>
              <a:rPr lang="en" sz="2400" b="0" i="0" u="none" strike="noStrike" cap="none" dirty="0">
                <a:solidFill>
                  <a:srgbClr val="262626"/>
                </a:solidFill>
                <a:latin typeface="Gill Sans"/>
                <a:ea typeface="Gill Sans"/>
                <a:cs typeface="Gill Sans"/>
                <a:sym typeface="Gill Sans"/>
              </a:rPr>
              <a:t>SPRINT PLAN 2</a:t>
            </a:r>
            <a:endParaRPr sz="2400" b="0" i="0" u="none" strike="noStrike" cap="none" dirty="0">
              <a:solidFill>
                <a:srgbClr val="262626"/>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
        <p:cNvGrpSpPr/>
        <p:nvPr/>
      </p:nvGrpSpPr>
      <p:grpSpPr>
        <a:xfrm>
          <a:off x="0" y="0"/>
          <a:ext cx="0" cy="0"/>
          <a:chOff x="0" y="0"/>
          <a:chExt cx="0" cy="0"/>
        </a:xfrm>
      </p:grpSpPr>
      <p:graphicFrame>
        <p:nvGraphicFramePr>
          <p:cNvPr id="129" name="Google Shape;129;p12"/>
          <p:cNvGraphicFramePr/>
          <p:nvPr>
            <p:extLst>
              <p:ext uri="{D42A27DB-BD31-4B8C-83A1-F6EECF244321}">
                <p14:modId xmlns:p14="http://schemas.microsoft.com/office/powerpoint/2010/main" val="41495201"/>
              </p:ext>
            </p:extLst>
          </p:nvPr>
        </p:nvGraphicFramePr>
        <p:xfrm>
          <a:off x="43132" y="392014"/>
          <a:ext cx="9057735" cy="3840810"/>
        </p:xfrm>
        <a:graphic>
          <a:graphicData uri="http://schemas.openxmlformats.org/drawingml/2006/table">
            <a:tbl>
              <a:tblPr firstRow="1" bandRow="1">
                <a:noFill/>
                <a:tableStyleId>{EBF584C4-B6A7-4DAD-B1CB-59CDCEB1A169}</a:tableStyleId>
              </a:tblPr>
              <a:tblGrid>
                <a:gridCol w="858297">
                  <a:extLst>
                    <a:ext uri="{9D8B030D-6E8A-4147-A177-3AD203B41FA5}">
                      <a16:colId xmlns:a16="http://schemas.microsoft.com/office/drawing/2014/main" val="20000"/>
                    </a:ext>
                  </a:extLst>
                </a:gridCol>
                <a:gridCol w="767356">
                  <a:extLst>
                    <a:ext uri="{9D8B030D-6E8A-4147-A177-3AD203B41FA5}">
                      <a16:colId xmlns:a16="http://schemas.microsoft.com/office/drawing/2014/main" val="20001"/>
                    </a:ext>
                  </a:extLst>
                </a:gridCol>
                <a:gridCol w="558595">
                  <a:extLst>
                    <a:ext uri="{9D8B030D-6E8A-4147-A177-3AD203B41FA5}">
                      <a16:colId xmlns:a16="http://schemas.microsoft.com/office/drawing/2014/main" val="20002"/>
                    </a:ext>
                  </a:extLst>
                </a:gridCol>
                <a:gridCol w="604158">
                  <a:extLst>
                    <a:ext uri="{9D8B030D-6E8A-4147-A177-3AD203B41FA5}">
                      <a16:colId xmlns:a16="http://schemas.microsoft.com/office/drawing/2014/main" val="20003"/>
                    </a:ext>
                  </a:extLst>
                </a:gridCol>
                <a:gridCol w="649456">
                  <a:extLst>
                    <a:ext uri="{9D8B030D-6E8A-4147-A177-3AD203B41FA5}">
                      <a16:colId xmlns:a16="http://schemas.microsoft.com/office/drawing/2014/main" val="20004"/>
                    </a:ext>
                  </a:extLst>
                </a:gridCol>
                <a:gridCol w="640796">
                  <a:extLst>
                    <a:ext uri="{9D8B030D-6E8A-4147-A177-3AD203B41FA5}">
                      <a16:colId xmlns:a16="http://schemas.microsoft.com/office/drawing/2014/main" val="20005"/>
                    </a:ext>
                  </a:extLst>
                </a:gridCol>
                <a:gridCol w="597498">
                  <a:extLst>
                    <a:ext uri="{9D8B030D-6E8A-4147-A177-3AD203B41FA5}">
                      <a16:colId xmlns:a16="http://schemas.microsoft.com/office/drawing/2014/main" val="20006"/>
                    </a:ext>
                  </a:extLst>
                </a:gridCol>
                <a:gridCol w="588840">
                  <a:extLst>
                    <a:ext uri="{9D8B030D-6E8A-4147-A177-3AD203B41FA5}">
                      <a16:colId xmlns:a16="http://schemas.microsoft.com/office/drawing/2014/main" val="20007"/>
                    </a:ext>
                  </a:extLst>
                </a:gridCol>
                <a:gridCol w="614817">
                  <a:extLst>
                    <a:ext uri="{9D8B030D-6E8A-4147-A177-3AD203B41FA5}">
                      <a16:colId xmlns:a16="http://schemas.microsoft.com/office/drawing/2014/main" val="20008"/>
                    </a:ext>
                  </a:extLst>
                </a:gridCol>
                <a:gridCol w="614817">
                  <a:extLst>
                    <a:ext uri="{9D8B030D-6E8A-4147-A177-3AD203B41FA5}">
                      <a16:colId xmlns:a16="http://schemas.microsoft.com/office/drawing/2014/main" val="20009"/>
                    </a:ext>
                  </a:extLst>
                </a:gridCol>
                <a:gridCol w="640796">
                  <a:extLst>
                    <a:ext uri="{9D8B030D-6E8A-4147-A177-3AD203B41FA5}">
                      <a16:colId xmlns:a16="http://schemas.microsoft.com/office/drawing/2014/main" val="20010"/>
                    </a:ext>
                  </a:extLst>
                </a:gridCol>
                <a:gridCol w="614818">
                  <a:extLst>
                    <a:ext uri="{9D8B030D-6E8A-4147-A177-3AD203B41FA5}">
                      <a16:colId xmlns:a16="http://schemas.microsoft.com/office/drawing/2014/main" val="20011"/>
                    </a:ext>
                  </a:extLst>
                </a:gridCol>
                <a:gridCol w="727390">
                  <a:extLst>
                    <a:ext uri="{9D8B030D-6E8A-4147-A177-3AD203B41FA5}">
                      <a16:colId xmlns:a16="http://schemas.microsoft.com/office/drawing/2014/main" val="20012"/>
                    </a:ext>
                  </a:extLst>
                </a:gridCol>
                <a:gridCol w="580101">
                  <a:extLst>
                    <a:ext uri="{9D8B030D-6E8A-4147-A177-3AD203B41FA5}">
                      <a16:colId xmlns:a16="http://schemas.microsoft.com/office/drawing/2014/main" val="2030054872"/>
                    </a:ext>
                  </a:extLst>
                </a:gridCol>
              </a:tblGrid>
              <a:tr h="1034025">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dirty="0">
                        <a:solidFill>
                          <a:schemeClr val="lt1"/>
                        </a:solidFill>
                      </a:endParaRPr>
                    </a:p>
                    <a:p>
                      <a:pPr marL="0" marR="0" lvl="0" indent="0" algn="ctr"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Backlog</a:t>
                      </a:r>
                      <a:endParaRPr sz="1400" u="none" strike="noStrike" cap="none" dirty="0">
                        <a:solidFill>
                          <a:schemeClr val="lt1"/>
                        </a:solidFill>
                      </a:endParaRPr>
                    </a:p>
                    <a:p>
                      <a:pPr marL="0" marR="0" lvl="0" indent="0" algn="ctr"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Item</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Compl-etion</a:t>
                      </a:r>
                      <a:endParaRPr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Date</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Original</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Estimate</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1</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08/11</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2</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09/11</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3</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10/11</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4</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15/11</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5</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16/11</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6</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17/11</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7</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22/11</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8</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23/11</a:t>
                      </a:r>
                      <a:endParaRPr sz="14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9</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24/11</a:t>
                      </a:r>
                      <a:endParaRPr sz="14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10</a:t>
                      </a:r>
                      <a:endParaRPr lang="en"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29/11</a:t>
                      </a:r>
                      <a:endParaRPr sz="14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IN" sz="105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IN" sz="1050" u="none" strike="noStrike" cap="none">
                          <a:solidFill>
                            <a:schemeClr val="lt1"/>
                          </a:solidFill>
                        </a:rPr>
                        <a:t>Day11</a:t>
                      </a:r>
                      <a:endParaRPr lang="en-IN" sz="105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IN" sz="1200" u="none" strike="noStrike" cap="none" dirty="0">
                          <a:solidFill>
                            <a:schemeClr val="lt1"/>
                          </a:solidFill>
                        </a:rPr>
                        <a:t>30/11</a:t>
                      </a:r>
                      <a:endParaRPr sz="1400" u="none" strike="noStrike" cap="none" dirty="0">
                        <a:solidFill>
                          <a:schemeClr val="lt1"/>
                        </a:solidFill>
                      </a:endParaRPr>
                    </a:p>
                  </a:txBody>
                  <a:tcPr marL="91450" marR="91450" marT="45725" marB="45725">
                    <a:solidFill>
                      <a:schemeClr val="accent5">
                        <a:lumMod val="60000"/>
                        <a:lumOff val="40000"/>
                      </a:schemeClr>
                    </a:solidFill>
                  </a:tcPr>
                </a:tc>
                <a:extLst>
                  <a:ext uri="{0D108BD9-81ED-4DB2-BD59-A6C34878D82A}">
                    <a16:rowId xmlns:a16="http://schemas.microsoft.com/office/drawing/2014/main" val="10000"/>
                  </a:ext>
                </a:extLst>
              </a:tr>
              <a:tr h="818800">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User</a:t>
                      </a:r>
                      <a:endParaRPr sz="14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Story </a:t>
                      </a:r>
                      <a:endParaRPr sz="1400" u="none" strike="noStrike" cap="none" dirty="0"/>
                    </a:p>
                    <a:p>
                      <a:pPr marL="0" marR="0" lvl="0" indent="0" algn="l" rtl="0">
                        <a:lnSpc>
                          <a:spcPct val="100000"/>
                        </a:lnSpc>
                        <a:spcBef>
                          <a:spcPts val="0"/>
                        </a:spcBef>
                        <a:spcAft>
                          <a:spcPts val="0"/>
                        </a:spcAft>
                        <a:buClr>
                          <a:srgbClr val="000000"/>
                        </a:buClr>
                        <a:buSzPts val="1100"/>
                        <a:buFont typeface="Arial"/>
                        <a:buNone/>
                      </a:pPr>
                      <a:r>
                        <a:rPr lang="en" sz="1100" u="none" strike="noStrike" cap="none" dirty="0">
                          <a:solidFill>
                            <a:srgbClr val="000000"/>
                          </a:solidFill>
                        </a:rPr>
                        <a:t># 3</a:t>
                      </a:r>
                      <a:endParaRPr sz="11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6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dirty="0">
                          <a:solidFill>
                            <a:srgbClr val="000000"/>
                          </a:solidFill>
                        </a:rPr>
                        <a:t>HRS</a:t>
                      </a:r>
                      <a:endParaRPr sz="16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dirty="0">
                          <a:solidFill>
                            <a:srgbClr val="000000"/>
                          </a:solidFill>
                        </a:rPr>
                        <a:t>HRS</a:t>
                      </a:r>
                      <a:endParaRPr sz="16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dirty="0">
                          <a:solidFill>
                            <a:srgbClr val="000000"/>
                          </a:solidFill>
                        </a:rPr>
                        <a:t>HRS</a:t>
                      </a:r>
                      <a:endParaRPr sz="16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IN" sz="1600" u="none" strike="noStrike" cap="none" dirty="0">
                          <a:solidFill>
                            <a:srgbClr val="000000"/>
                          </a:solidFill>
                        </a:rPr>
                        <a:t>HRS</a:t>
                      </a:r>
                      <a:endParaRPr sz="1600" u="none" strike="noStrike" cap="none" dirty="0">
                        <a:solidFill>
                          <a:srgbClr val="000000"/>
                        </a:solidFill>
                      </a:endParaRPr>
                    </a:p>
                  </a:txBody>
                  <a:tcPr marL="91450" marR="91450" marT="45725" marB="45725">
                    <a:solidFill>
                      <a:schemeClr val="lt2"/>
                    </a:solidFill>
                  </a:tcPr>
                </a:tc>
                <a:extLst>
                  <a:ext uri="{0D108BD9-81ED-4DB2-BD59-A6C34878D82A}">
                    <a16:rowId xmlns:a16="http://schemas.microsoft.com/office/drawing/2014/main" val="10001"/>
                  </a:ext>
                </a:extLst>
              </a:tr>
              <a:tr h="400700">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Coding</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rgbClr val="000000"/>
                          </a:solidFill>
                        </a:rPr>
                        <a:t>22/11</a:t>
                      </a:r>
                      <a:endParaRPr sz="12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9</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2</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2</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extLst>
                  <a:ext uri="{0D108BD9-81ED-4DB2-BD59-A6C34878D82A}">
                    <a16:rowId xmlns:a16="http://schemas.microsoft.com/office/drawing/2014/main" val="10004"/>
                  </a:ext>
                </a:extLst>
              </a:tr>
              <a:tr h="745975">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Testing &amp; validation</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rgbClr val="000000"/>
                          </a:solidFill>
                        </a:rPr>
                        <a:t>30/11</a:t>
                      </a:r>
                      <a:endParaRPr sz="12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5</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2</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dirty="0">
                          <a:solidFill>
                            <a:srgbClr val="000000"/>
                          </a:solidFill>
                        </a:rPr>
                        <a:t>1</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dirty="0">
                          <a:solidFill>
                            <a:srgbClr val="000000"/>
                          </a:solidFill>
                        </a:rPr>
                        <a:t>1</a:t>
                      </a:r>
                      <a:endParaRPr sz="1800" u="none" strike="noStrike" cap="none" dirty="0">
                        <a:solidFill>
                          <a:srgbClr val="000000"/>
                        </a:solidFill>
                      </a:endParaRPr>
                    </a:p>
                  </a:txBody>
                  <a:tcPr marL="91450" marR="91450" marT="45725" marB="45725">
                    <a:solidFill>
                      <a:schemeClr val="lt2"/>
                    </a:solidFill>
                  </a:tcPr>
                </a:tc>
                <a:extLst>
                  <a:ext uri="{0D108BD9-81ED-4DB2-BD59-A6C34878D82A}">
                    <a16:rowId xmlns:a16="http://schemas.microsoft.com/office/drawing/2014/main" val="10005"/>
                  </a:ext>
                </a:extLst>
              </a:tr>
              <a:tr h="0">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dirty="0">
                          <a:solidFill>
                            <a:srgbClr val="000000"/>
                          </a:solidFill>
                        </a:rPr>
                        <a:t>Total</a:t>
                      </a:r>
                      <a:endParaRPr sz="1600" u="none" strike="noStrike" cap="none" dirty="0">
                        <a:solidFill>
                          <a:srgbClr val="000000"/>
                        </a:solidFill>
                      </a:endParaRPr>
                    </a:p>
                  </a:txBody>
                  <a:tcPr marL="91450" marR="91450" marT="45725" marB="45725">
                    <a:solidFill>
                      <a:srgbClr val="9FC5E8"/>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14</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2</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2</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dirty="0"/>
                        <a:t>1</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2</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dirty="0">
                          <a:solidFill>
                            <a:srgbClr val="000000"/>
                          </a:solidFill>
                        </a:rPr>
                        <a:t>1</a:t>
                      </a:r>
                      <a:endParaRPr sz="1800" u="none" strike="noStrike" cap="none" dirty="0">
                        <a:solidFill>
                          <a:srgbClr val="000000"/>
                        </a:solidFill>
                      </a:endParaRPr>
                    </a:p>
                  </a:txBody>
                  <a:tcPr marL="91450" marR="91450" marT="45725" marB="45725">
                    <a:solidFill>
                      <a:srgbClr val="9FC5E8"/>
                    </a:solidFill>
                  </a:tcPr>
                </a:tc>
                <a:extLst>
                  <a:ext uri="{0D108BD9-81ED-4DB2-BD59-A6C34878D82A}">
                    <a16:rowId xmlns:a16="http://schemas.microsoft.com/office/drawing/2014/main" val="10006"/>
                  </a:ext>
                </a:extLst>
              </a:tr>
            </a:tbl>
          </a:graphicData>
        </a:graphic>
      </p:graphicFrame>
      <p:sp>
        <p:nvSpPr>
          <p:cNvPr id="130" name="Google Shape;130;p12"/>
          <p:cNvSpPr txBox="1"/>
          <p:nvPr/>
        </p:nvSpPr>
        <p:spPr>
          <a:xfrm>
            <a:off x="-4703" y="-84827"/>
            <a:ext cx="2475000" cy="531000"/>
          </a:xfrm>
          <a:prstGeom prst="rect">
            <a:avLst/>
          </a:prstGeom>
          <a:noFill/>
          <a:ln>
            <a:noFill/>
          </a:ln>
        </p:spPr>
        <p:txBody>
          <a:bodyPr spcFirstLastPara="1" wrap="square" lIns="91425" tIns="91425" rIns="91425" bIns="91425" anchor="t" anchorCtr="0">
            <a:spAutoFit/>
          </a:bodyPr>
          <a:lstStyle/>
          <a:p>
            <a:pPr marL="0" marR="0" lvl="0" indent="0" algn="l" defTabSz="457200" rtl="0" eaLnBrk="1" fontAlgn="auto" latinLnBrk="0" hangingPunct="1">
              <a:lnSpc>
                <a:spcPct val="90000"/>
              </a:lnSpc>
              <a:spcBef>
                <a:spcPts val="0"/>
              </a:spcBef>
              <a:spcAft>
                <a:spcPts val="0"/>
              </a:spcAft>
              <a:buClr>
                <a:srgbClr val="000000"/>
              </a:buClr>
              <a:buSzPts val="2500"/>
              <a:buFont typeface="Arial"/>
              <a:buNone/>
              <a:tabLst/>
              <a:defRPr/>
            </a:pPr>
            <a:r>
              <a:rPr kumimoji="0" lang="en" sz="2500" b="0" i="0" u="none" strike="noStrike" kern="1200" cap="none" spc="0" normalizeH="0" baseline="0" noProof="0" dirty="0">
                <a:ln>
                  <a:noFill/>
                </a:ln>
                <a:solidFill>
                  <a:srgbClr val="262626"/>
                </a:solidFill>
                <a:effectLst/>
                <a:uLnTx/>
                <a:uFillTx/>
                <a:latin typeface="Gill Sans"/>
                <a:ea typeface="Gill Sans"/>
                <a:cs typeface="Gill Sans"/>
                <a:sym typeface="Gill Sans"/>
              </a:rPr>
              <a:t>SPRINT PLAN 3</a:t>
            </a:r>
            <a:endParaRPr kumimoji="0" sz="2500" b="0" i="0" u="none" strike="noStrike" kern="1200" cap="none" spc="0" normalizeH="0" baseline="0" noProof="0" dirty="0">
              <a:ln>
                <a:noFill/>
              </a:ln>
              <a:solidFill>
                <a:srgbClr val="262626"/>
              </a:solidFill>
              <a:effectLst/>
              <a:uLnTx/>
              <a:uFillTx/>
              <a:latin typeface="Gill Sans"/>
              <a:ea typeface="Gill Sans"/>
              <a:cs typeface="Gill Sans"/>
              <a:sym typeface="Gill Sans"/>
            </a:endParaRPr>
          </a:p>
        </p:txBody>
      </p:sp>
    </p:spTree>
    <p:extLst>
      <p:ext uri="{BB962C8B-B14F-4D97-AF65-F5344CB8AC3E}">
        <p14:creationId xmlns:p14="http://schemas.microsoft.com/office/powerpoint/2010/main" val="3074750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4E17-F925-F3FD-E447-25413BEB26A7}"/>
              </a:ext>
            </a:extLst>
          </p:cNvPr>
          <p:cNvSpPr>
            <a:spLocks noGrp="1"/>
          </p:cNvSpPr>
          <p:nvPr>
            <p:ph type="title"/>
          </p:nvPr>
        </p:nvSpPr>
        <p:spPr>
          <a:xfrm>
            <a:off x="-1627813" y="69153"/>
            <a:ext cx="7852200" cy="861000"/>
          </a:xfrm>
        </p:spPr>
        <p:txBody>
          <a:bodyPr/>
          <a:lstStyle/>
          <a:p>
            <a:r>
              <a:rPr lang="en-IN" b="1" dirty="0"/>
              <a:t>Data</a:t>
            </a:r>
            <a:r>
              <a:rPr lang="en-IN" dirty="0"/>
              <a:t> </a:t>
            </a:r>
            <a:r>
              <a:rPr lang="en-IN" b="1" dirty="0"/>
              <a:t>Flow</a:t>
            </a:r>
            <a:r>
              <a:rPr lang="en-IN" dirty="0"/>
              <a:t> </a:t>
            </a:r>
            <a:r>
              <a:rPr lang="en-IN" b="1" dirty="0"/>
              <a:t>Diagram</a:t>
            </a:r>
          </a:p>
        </p:txBody>
      </p:sp>
      <p:sp>
        <p:nvSpPr>
          <p:cNvPr id="3" name="Rectangle 2">
            <a:extLst>
              <a:ext uri="{FF2B5EF4-FFF2-40B4-BE49-F238E27FC236}">
                <a16:creationId xmlns:a16="http://schemas.microsoft.com/office/drawing/2014/main" id="{E387B4F9-DCD0-42FB-94FD-CD0B664142B0}"/>
              </a:ext>
            </a:extLst>
          </p:cNvPr>
          <p:cNvSpPr/>
          <p:nvPr/>
        </p:nvSpPr>
        <p:spPr>
          <a:xfrm>
            <a:off x="947056" y="1910436"/>
            <a:ext cx="1526723" cy="5796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Admin</a:t>
            </a:r>
          </a:p>
        </p:txBody>
      </p:sp>
      <p:sp>
        <p:nvSpPr>
          <p:cNvPr id="5" name="Rectangle 4">
            <a:extLst>
              <a:ext uri="{FF2B5EF4-FFF2-40B4-BE49-F238E27FC236}">
                <a16:creationId xmlns:a16="http://schemas.microsoft.com/office/drawing/2014/main" id="{9CB5D9BB-9C8A-4B6D-A0D0-9936AEC0F334}"/>
              </a:ext>
            </a:extLst>
          </p:cNvPr>
          <p:cNvSpPr/>
          <p:nvPr/>
        </p:nvSpPr>
        <p:spPr>
          <a:xfrm>
            <a:off x="947056" y="3535132"/>
            <a:ext cx="1526723" cy="5796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a:t>
            </a:r>
          </a:p>
        </p:txBody>
      </p:sp>
      <p:sp>
        <p:nvSpPr>
          <p:cNvPr id="4" name="Oval 3">
            <a:extLst>
              <a:ext uri="{FF2B5EF4-FFF2-40B4-BE49-F238E27FC236}">
                <a16:creationId xmlns:a16="http://schemas.microsoft.com/office/drawing/2014/main" id="{839912FB-1CDE-4EEC-9BC2-0AEF372474D4}"/>
              </a:ext>
            </a:extLst>
          </p:cNvPr>
          <p:cNvSpPr/>
          <p:nvPr/>
        </p:nvSpPr>
        <p:spPr>
          <a:xfrm>
            <a:off x="2919614" y="2563582"/>
            <a:ext cx="2530928" cy="11756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Gym Management System</a:t>
            </a:r>
          </a:p>
        </p:txBody>
      </p:sp>
      <p:sp>
        <p:nvSpPr>
          <p:cNvPr id="6" name="Flowchart: Magnetic Disk 5">
            <a:extLst>
              <a:ext uri="{FF2B5EF4-FFF2-40B4-BE49-F238E27FC236}">
                <a16:creationId xmlns:a16="http://schemas.microsoft.com/office/drawing/2014/main" id="{CB1756F6-B592-4920-BDC3-5971E3C1EF18}"/>
              </a:ext>
            </a:extLst>
          </p:cNvPr>
          <p:cNvSpPr/>
          <p:nvPr/>
        </p:nvSpPr>
        <p:spPr>
          <a:xfrm>
            <a:off x="6224387" y="1975752"/>
            <a:ext cx="1273628" cy="2073729"/>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Database</a:t>
            </a:r>
          </a:p>
        </p:txBody>
      </p:sp>
      <p:cxnSp>
        <p:nvCxnSpPr>
          <p:cNvPr id="9" name="Straight Arrow Connector 8">
            <a:extLst>
              <a:ext uri="{FF2B5EF4-FFF2-40B4-BE49-F238E27FC236}">
                <a16:creationId xmlns:a16="http://schemas.microsoft.com/office/drawing/2014/main" id="{AA6B32BB-3CCB-4967-8241-179C05CD03C3}"/>
              </a:ext>
            </a:extLst>
          </p:cNvPr>
          <p:cNvCxnSpPr/>
          <p:nvPr/>
        </p:nvCxnSpPr>
        <p:spPr>
          <a:xfrm>
            <a:off x="2473779" y="2416624"/>
            <a:ext cx="60984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A3047E1-0B8C-47C4-9905-AE206EE9A977}"/>
              </a:ext>
            </a:extLst>
          </p:cNvPr>
          <p:cNvCxnSpPr/>
          <p:nvPr/>
        </p:nvCxnSpPr>
        <p:spPr>
          <a:xfrm flipH="1" flipV="1">
            <a:off x="2439521" y="2481653"/>
            <a:ext cx="547007" cy="449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D20F286-5205-4F8F-ACC6-CAC146716021}"/>
              </a:ext>
            </a:extLst>
          </p:cNvPr>
          <p:cNvCxnSpPr/>
          <p:nvPr/>
        </p:nvCxnSpPr>
        <p:spPr>
          <a:xfrm flipH="1">
            <a:off x="2473779" y="3335107"/>
            <a:ext cx="512749" cy="3265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0E7968E-6AD1-45C1-8C47-5AB3517AF965}"/>
              </a:ext>
            </a:extLst>
          </p:cNvPr>
          <p:cNvCxnSpPr/>
          <p:nvPr/>
        </p:nvCxnSpPr>
        <p:spPr>
          <a:xfrm flipV="1">
            <a:off x="2473779" y="3265710"/>
            <a:ext cx="445835" cy="269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B4915C1-8E19-4B72-97DE-C34DD3FD86C1}"/>
              </a:ext>
            </a:extLst>
          </p:cNvPr>
          <p:cNvCxnSpPr>
            <a:endCxn id="6" idx="2"/>
          </p:cNvCxnSpPr>
          <p:nvPr/>
        </p:nvCxnSpPr>
        <p:spPr>
          <a:xfrm>
            <a:off x="5450542" y="3012616"/>
            <a:ext cx="77384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8F7B33F-987D-4201-B2B0-93E3A5CDA6A7}"/>
              </a:ext>
            </a:extLst>
          </p:cNvPr>
          <p:cNvCxnSpPr>
            <a:endCxn id="4" idx="6"/>
          </p:cNvCxnSpPr>
          <p:nvPr/>
        </p:nvCxnSpPr>
        <p:spPr>
          <a:xfrm flipH="1">
            <a:off x="5450542" y="3151410"/>
            <a:ext cx="77384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B2F4C1B-1F9A-48CA-A86C-0808AFF53377}"/>
              </a:ext>
            </a:extLst>
          </p:cNvPr>
          <p:cNvSpPr txBox="1"/>
          <p:nvPr/>
        </p:nvSpPr>
        <p:spPr>
          <a:xfrm>
            <a:off x="331023" y="1024097"/>
            <a:ext cx="1232065" cy="369332"/>
          </a:xfrm>
          <a:prstGeom prst="rect">
            <a:avLst/>
          </a:prstGeom>
          <a:noFill/>
        </p:spPr>
        <p:txBody>
          <a:bodyPr wrap="square" rtlCol="0">
            <a:spAutoFit/>
          </a:bodyPr>
          <a:lstStyle/>
          <a:p>
            <a:r>
              <a:rPr lang="en-US" u="sng" dirty="0"/>
              <a:t>Level 0</a:t>
            </a:r>
          </a:p>
        </p:txBody>
      </p:sp>
    </p:spTree>
    <p:extLst>
      <p:ext uri="{BB962C8B-B14F-4D97-AF65-F5344CB8AC3E}">
        <p14:creationId xmlns:p14="http://schemas.microsoft.com/office/powerpoint/2010/main" val="3983126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4E17-F925-F3FD-E447-25413BEB26A7}"/>
              </a:ext>
            </a:extLst>
          </p:cNvPr>
          <p:cNvSpPr>
            <a:spLocks noGrp="1"/>
          </p:cNvSpPr>
          <p:nvPr>
            <p:ph type="title"/>
          </p:nvPr>
        </p:nvSpPr>
        <p:spPr>
          <a:xfrm>
            <a:off x="-1627813" y="69154"/>
            <a:ext cx="7852200" cy="861000"/>
          </a:xfrm>
        </p:spPr>
        <p:txBody>
          <a:bodyPr/>
          <a:lstStyle/>
          <a:p>
            <a:r>
              <a:rPr lang="en-IN" b="1" dirty="0"/>
              <a:t>Data</a:t>
            </a:r>
            <a:r>
              <a:rPr lang="en-IN" dirty="0"/>
              <a:t> </a:t>
            </a:r>
            <a:r>
              <a:rPr lang="en-IN" b="1" dirty="0"/>
              <a:t>Flow</a:t>
            </a:r>
            <a:r>
              <a:rPr lang="en-IN" dirty="0"/>
              <a:t> </a:t>
            </a:r>
            <a:r>
              <a:rPr lang="en-IN" b="1" dirty="0"/>
              <a:t>Diagram</a:t>
            </a:r>
          </a:p>
        </p:txBody>
      </p:sp>
      <p:sp>
        <p:nvSpPr>
          <p:cNvPr id="3" name="Rectangle 2">
            <a:extLst>
              <a:ext uri="{FF2B5EF4-FFF2-40B4-BE49-F238E27FC236}">
                <a16:creationId xmlns:a16="http://schemas.microsoft.com/office/drawing/2014/main" id="{048BD64F-A8F5-4DE4-B1A7-7E0DD2E96CC3}"/>
              </a:ext>
            </a:extLst>
          </p:cNvPr>
          <p:cNvSpPr/>
          <p:nvPr/>
        </p:nvSpPr>
        <p:spPr>
          <a:xfrm>
            <a:off x="351064" y="1306280"/>
            <a:ext cx="1126672" cy="310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Admin</a:t>
            </a:r>
          </a:p>
        </p:txBody>
      </p:sp>
      <p:sp>
        <p:nvSpPr>
          <p:cNvPr id="7" name="Oval 6">
            <a:extLst>
              <a:ext uri="{FF2B5EF4-FFF2-40B4-BE49-F238E27FC236}">
                <a16:creationId xmlns:a16="http://schemas.microsoft.com/office/drawing/2014/main" id="{2ED18527-6359-4CC6-80EE-CFBA451FE7CE}"/>
              </a:ext>
            </a:extLst>
          </p:cNvPr>
          <p:cNvSpPr/>
          <p:nvPr/>
        </p:nvSpPr>
        <p:spPr>
          <a:xfrm>
            <a:off x="1856494" y="1247981"/>
            <a:ext cx="1352070" cy="4245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Register</a:t>
            </a:r>
            <a:endParaRPr lang="en-US" sz="1200" dirty="0"/>
          </a:p>
        </p:txBody>
      </p:sp>
      <p:sp>
        <p:nvSpPr>
          <p:cNvPr id="17" name="Oval 16">
            <a:extLst>
              <a:ext uri="{FF2B5EF4-FFF2-40B4-BE49-F238E27FC236}">
                <a16:creationId xmlns:a16="http://schemas.microsoft.com/office/drawing/2014/main" id="{2ED3E817-81A7-4430-A964-C8FDA711BC88}"/>
              </a:ext>
            </a:extLst>
          </p:cNvPr>
          <p:cNvSpPr/>
          <p:nvPr/>
        </p:nvSpPr>
        <p:spPr>
          <a:xfrm>
            <a:off x="1856494" y="1828794"/>
            <a:ext cx="1352070" cy="4245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Login</a:t>
            </a:r>
            <a:endParaRPr lang="en-US" sz="1200" dirty="0"/>
          </a:p>
        </p:txBody>
      </p:sp>
      <p:sp>
        <p:nvSpPr>
          <p:cNvPr id="18" name="Oval 17">
            <a:extLst>
              <a:ext uri="{FF2B5EF4-FFF2-40B4-BE49-F238E27FC236}">
                <a16:creationId xmlns:a16="http://schemas.microsoft.com/office/drawing/2014/main" id="{25F22DAA-EBCF-4653-989C-3630EE434CDC}"/>
              </a:ext>
            </a:extLst>
          </p:cNvPr>
          <p:cNvSpPr/>
          <p:nvPr/>
        </p:nvSpPr>
        <p:spPr>
          <a:xfrm>
            <a:off x="1856494" y="4150324"/>
            <a:ext cx="1352070" cy="4245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n w="0"/>
                <a:solidFill>
                  <a:schemeClr val="tx1"/>
                </a:solidFill>
                <a:effectLst>
                  <a:outerShdw blurRad="38100" dist="19050" dir="2700000" algn="tl" rotWithShape="0">
                    <a:schemeClr val="dk1">
                      <a:alpha val="40000"/>
                    </a:schemeClr>
                  </a:outerShdw>
                </a:effectLst>
              </a:rPr>
              <a:t>Manage supplement store</a:t>
            </a:r>
          </a:p>
        </p:txBody>
      </p:sp>
      <p:sp>
        <p:nvSpPr>
          <p:cNvPr id="19" name="Oval 18">
            <a:extLst>
              <a:ext uri="{FF2B5EF4-FFF2-40B4-BE49-F238E27FC236}">
                <a16:creationId xmlns:a16="http://schemas.microsoft.com/office/drawing/2014/main" id="{B9332566-1789-42EB-8D59-CE41F9F198E6}"/>
              </a:ext>
            </a:extLst>
          </p:cNvPr>
          <p:cNvSpPr/>
          <p:nvPr/>
        </p:nvSpPr>
        <p:spPr>
          <a:xfrm>
            <a:off x="1856494" y="3570085"/>
            <a:ext cx="1352070" cy="4245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n w="0"/>
                <a:solidFill>
                  <a:schemeClr val="tx1"/>
                </a:solidFill>
                <a:effectLst>
                  <a:outerShdw blurRad="38100" dist="19050" dir="2700000" algn="tl" rotWithShape="0">
                    <a:schemeClr val="dk1">
                      <a:alpha val="40000"/>
                    </a:schemeClr>
                  </a:outerShdw>
                </a:effectLst>
              </a:rPr>
              <a:t>Manage Diet</a:t>
            </a:r>
          </a:p>
        </p:txBody>
      </p:sp>
      <p:sp>
        <p:nvSpPr>
          <p:cNvPr id="20" name="Oval 19">
            <a:extLst>
              <a:ext uri="{FF2B5EF4-FFF2-40B4-BE49-F238E27FC236}">
                <a16:creationId xmlns:a16="http://schemas.microsoft.com/office/drawing/2014/main" id="{94366136-5242-486A-A26E-9E086F9008F4}"/>
              </a:ext>
            </a:extLst>
          </p:cNvPr>
          <p:cNvSpPr/>
          <p:nvPr/>
        </p:nvSpPr>
        <p:spPr>
          <a:xfrm>
            <a:off x="1856494" y="2409607"/>
            <a:ext cx="1352070" cy="4245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ln w="0"/>
                <a:solidFill>
                  <a:schemeClr val="tx1"/>
                </a:solidFill>
                <a:effectLst>
                  <a:outerShdw blurRad="38100" dist="19050" dir="2700000" algn="tl" rotWithShape="0">
                    <a:schemeClr val="dk1">
                      <a:alpha val="40000"/>
                    </a:schemeClr>
                  </a:outerShdw>
                </a:effectLst>
              </a:rPr>
              <a:t>Create/Manage bill details</a:t>
            </a:r>
          </a:p>
        </p:txBody>
      </p:sp>
      <p:sp>
        <p:nvSpPr>
          <p:cNvPr id="21" name="Oval 20">
            <a:extLst>
              <a:ext uri="{FF2B5EF4-FFF2-40B4-BE49-F238E27FC236}">
                <a16:creationId xmlns:a16="http://schemas.microsoft.com/office/drawing/2014/main" id="{CD85F916-154E-4A69-B2B6-550F634344F8}"/>
              </a:ext>
            </a:extLst>
          </p:cNvPr>
          <p:cNvSpPr/>
          <p:nvPr/>
        </p:nvSpPr>
        <p:spPr>
          <a:xfrm>
            <a:off x="1856494" y="2989846"/>
            <a:ext cx="1352070" cy="4245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n w="0"/>
                <a:solidFill>
                  <a:schemeClr val="tx1"/>
                </a:solidFill>
                <a:effectLst>
                  <a:outerShdw blurRad="38100" dist="19050" dir="2700000" algn="tl" rotWithShape="0">
                    <a:schemeClr val="dk1">
                      <a:alpha val="40000"/>
                    </a:schemeClr>
                  </a:outerShdw>
                </a:effectLst>
              </a:rPr>
              <a:t>Manage customer</a:t>
            </a:r>
          </a:p>
        </p:txBody>
      </p:sp>
      <p:cxnSp>
        <p:nvCxnSpPr>
          <p:cNvPr id="23" name="Straight Arrow Connector 22">
            <a:extLst>
              <a:ext uri="{FF2B5EF4-FFF2-40B4-BE49-F238E27FC236}">
                <a16:creationId xmlns:a16="http://schemas.microsoft.com/office/drawing/2014/main" id="{BE8E2602-74D8-4E12-91C1-27642C2599DE}"/>
              </a:ext>
            </a:extLst>
          </p:cNvPr>
          <p:cNvCxnSpPr>
            <a:cxnSpLocks/>
            <a:stCxn id="3" idx="3"/>
            <a:endCxn id="7" idx="2"/>
          </p:cNvCxnSpPr>
          <p:nvPr/>
        </p:nvCxnSpPr>
        <p:spPr>
          <a:xfrm flipV="1">
            <a:off x="1477736" y="1460253"/>
            <a:ext cx="378758" cy="1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6BD290A1-3233-477B-86B6-BAE52321CA05}"/>
              </a:ext>
            </a:extLst>
          </p:cNvPr>
          <p:cNvCxnSpPr>
            <a:stCxn id="3" idx="3"/>
            <a:endCxn id="17" idx="2"/>
          </p:cNvCxnSpPr>
          <p:nvPr/>
        </p:nvCxnSpPr>
        <p:spPr>
          <a:xfrm>
            <a:off x="1477736" y="1461402"/>
            <a:ext cx="378758" cy="57966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7F80791E-B490-4D18-A2EE-FBF557A54C49}"/>
              </a:ext>
            </a:extLst>
          </p:cNvPr>
          <p:cNvCxnSpPr>
            <a:cxnSpLocks/>
            <a:stCxn id="3" idx="3"/>
            <a:endCxn id="20" idx="2"/>
          </p:cNvCxnSpPr>
          <p:nvPr/>
        </p:nvCxnSpPr>
        <p:spPr>
          <a:xfrm>
            <a:off x="1477736" y="1461402"/>
            <a:ext cx="378758" cy="116047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ctor: Elbow 30">
            <a:extLst>
              <a:ext uri="{FF2B5EF4-FFF2-40B4-BE49-F238E27FC236}">
                <a16:creationId xmlns:a16="http://schemas.microsoft.com/office/drawing/2014/main" id="{363A881B-B80F-4A6C-A308-B3A752130661}"/>
              </a:ext>
            </a:extLst>
          </p:cNvPr>
          <p:cNvCxnSpPr>
            <a:stCxn id="3" idx="3"/>
            <a:endCxn id="21" idx="2"/>
          </p:cNvCxnSpPr>
          <p:nvPr/>
        </p:nvCxnSpPr>
        <p:spPr>
          <a:xfrm>
            <a:off x="1477736" y="1461402"/>
            <a:ext cx="378758" cy="174071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898FA9C0-6B58-4749-BC4E-669D9D9614C6}"/>
              </a:ext>
            </a:extLst>
          </p:cNvPr>
          <p:cNvCxnSpPr>
            <a:stCxn id="3" idx="3"/>
            <a:endCxn id="19" idx="2"/>
          </p:cNvCxnSpPr>
          <p:nvPr/>
        </p:nvCxnSpPr>
        <p:spPr>
          <a:xfrm>
            <a:off x="1477736" y="1461402"/>
            <a:ext cx="378758" cy="23209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A2836AF9-F3C0-4CA0-B827-2E8881824A88}"/>
              </a:ext>
            </a:extLst>
          </p:cNvPr>
          <p:cNvCxnSpPr>
            <a:cxnSpLocks/>
            <a:stCxn id="3" idx="3"/>
            <a:endCxn id="18" idx="2"/>
          </p:cNvCxnSpPr>
          <p:nvPr/>
        </p:nvCxnSpPr>
        <p:spPr>
          <a:xfrm>
            <a:off x="1477736" y="1461402"/>
            <a:ext cx="378758" cy="290119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D10C8EF2-CA2F-4D95-9010-1101B353DDE9}"/>
              </a:ext>
            </a:extLst>
          </p:cNvPr>
          <p:cNvSpPr/>
          <p:nvPr/>
        </p:nvSpPr>
        <p:spPr>
          <a:xfrm>
            <a:off x="3739242" y="1277704"/>
            <a:ext cx="2196195" cy="3673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Rectangle 37">
            <a:extLst>
              <a:ext uri="{FF2B5EF4-FFF2-40B4-BE49-F238E27FC236}">
                <a16:creationId xmlns:a16="http://schemas.microsoft.com/office/drawing/2014/main" id="{AACDE78F-5250-4A27-A518-E33049A1C431}"/>
              </a:ext>
            </a:extLst>
          </p:cNvPr>
          <p:cNvSpPr/>
          <p:nvPr/>
        </p:nvSpPr>
        <p:spPr>
          <a:xfrm>
            <a:off x="4090307" y="1273617"/>
            <a:ext cx="1845130" cy="3673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Admin</a:t>
            </a:r>
          </a:p>
        </p:txBody>
      </p:sp>
      <p:sp>
        <p:nvSpPr>
          <p:cNvPr id="39" name="Rectangle 38">
            <a:extLst>
              <a:ext uri="{FF2B5EF4-FFF2-40B4-BE49-F238E27FC236}">
                <a16:creationId xmlns:a16="http://schemas.microsoft.com/office/drawing/2014/main" id="{A8669F41-8B71-41FC-8935-EDE8CE70D71C}"/>
              </a:ext>
            </a:extLst>
          </p:cNvPr>
          <p:cNvSpPr/>
          <p:nvPr/>
        </p:nvSpPr>
        <p:spPr>
          <a:xfrm>
            <a:off x="3739242" y="1829368"/>
            <a:ext cx="2196195" cy="3673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392941BE-9569-4125-839A-1E1D70E80D2B}"/>
              </a:ext>
            </a:extLst>
          </p:cNvPr>
          <p:cNvSpPr/>
          <p:nvPr/>
        </p:nvSpPr>
        <p:spPr>
          <a:xfrm>
            <a:off x="4090307" y="1829368"/>
            <a:ext cx="1845130" cy="3673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Login</a:t>
            </a:r>
          </a:p>
        </p:txBody>
      </p:sp>
      <p:sp>
        <p:nvSpPr>
          <p:cNvPr id="41" name="Rectangle 40">
            <a:extLst>
              <a:ext uri="{FF2B5EF4-FFF2-40B4-BE49-F238E27FC236}">
                <a16:creationId xmlns:a16="http://schemas.microsoft.com/office/drawing/2014/main" id="{37571F02-0031-4BA8-B9BD-585ED945FCED}"/>
              </a:ext>
            </a:extLst>
          </p:cNvPr>
          <p:cNvSpPr/>
          <p:nvPr/>
        </p:nvSpPr>
        <p:spPr>
          <a:xfrm>
            <a:off x="3739242" y="2408458"/>
            <a:ext cx="2196195" cy="3673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9072BAA3-F9C2-432C-AA95-5A2E943CC23B}"/>
              </a:ext>
            </a:extLst>
          </p:cNvPr>
          <p:cNvSpPr/>
          <p:nvPr/>
        </p:nvSpPr>
        <p:spPr>
          <a:xfrm>
            <a:off x="4090307" y="2408458"/>
            <a:ext cx="1845130" cy="3673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Bill</a:t>
            </a:r>
          </a:p>
        </p:txBody>
      </p:sp>
      <p:sp>
        <p:nvSpPr>
          <p:cNvPr id="43" name="Rectangle 42">
            <a:extLst>
              <a:ext uri="{FF2B5EF4-FFF2-40B4-BE49-F238E27FC236}">
                <a16:creationId xmlns:a16="http://schemas.microsoft.com/office/drawing/2014/main" id="{3F67D936-4135-466C-998E-C55BED1DBD74}"/>
              </a:ext>
            </a:extLst>
          </p:cNvPr>
          <p:cNvSpPr/>
          <p:nvPr/>
        </p:nvSpPr>
        <p:spPr>
          <a:xfrm>
            <a:off x="3739242" y="3018421"/>
            <a:ext cx="2196195" cy="3673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F10ACC0E-6CFC-4370-A249-4AF40CCD4446}"/>
              </a:ext>
            </a:extLst>
          </p:cNvPr>
          <p:cNvSpPr/>
          <p:nvPr/>
        </p:nvSpPr>
        <p:spPr>
          <a:xfrm>
            <a:off x="4090307" y="3018421"/>
            <a:ext cx="1845130" cy="3673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Customer</a:t>
            </a:r>
          </a:p>
        </p:txBody>
      </p:sp>
      <p:sp>
        <p:nvSpPr>
          <p:cNvPr id="45" name="Rectangle 44">
            <a:extLst>
              <a:ext uri="{FF2B5EF4-FFF2-40B4-BE49-F238E27FC236}">
                <a16:creationId xmlns:a16="http://schemas.microsoft.com/office/drawing/2014/main" id="{69DCE7F0-062D-41C4-9BC5-3DDB0701B82F}"/>
              </a:ext>
            </a:extLst>
          </p:cNvPr>
          <p:cNvSpPr/>
          <p:nvPr/>
        </p:nvSpPr>
        <p:spPr>
          <a:xfrm>
            <a:off x="3739242" y="3624939"/>
            <a:ext cx="2196195" cy="3673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Rectangle 45">
            <a:extLst>
              <a:ext uri="{FF2B5EF4-FFF2-40B4-BE49-F238E27FC236}">
                <a16:creationId xmlns:a16="http://schemas.microsoft.com/office/drawing/2014/main" id="{4D45A215-2119-433D-8D87-C3ACE921D68A}"/>
              </a:ext>
            </a:extLst>
          </p:cNvPr>
          <p:cNvSpPr/>
          <p:nvPr/>
        </p:nvSpPr>
        <p:spPr>
          <a:xfrm>
            <a:off x="4090307" y="3624939"/>
            <a:ext cx="1845130" cy="3673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Diet</a:t>
            </a:r>
          </a:p>
        </p:txBody>
      </p:sp>
      <p:sp>
        <p:nvSpPr>
          <p:cNvPr id="47" name="Rectangle 46">
            <a:extLst>
              <a:ext uri="{FF2B5EF4-FFF2-40B4-BE49-F238E27FC236}">
                <a16:creationId xmlns:a16="http://schemas.microsoft.com/office/drawing/2014/main" id="{903B8AC1-CA36-43E5-A71E-1C51EE2698DF}"/>
              </a:ext>
            </a:extLst>
          </p:cNvPr>
          <p:cNvSpPr/>
          <p:nvPr/>
        </p:nvSpPr>
        <p:spPr>
          <a:xfrm>
            <a:off x="3739242" y="4150324"/>
            <a:ext cx="2196195" cy="3673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8" name="Rectangle 47">
            <a:extLst>
              <a:ext uri="{FF2B5EF4-FFF2-40B4-BE49-F238E27FC236}">
                <a16:creationId xmlns:a16="http://schemas.microsoft.com/office/drawing/2014/main" id="{563449DE-C087-42CA-ADD9-98961BA34609}"/>
              </a:ext>
            </a:extLst>
          </p:cNvPr>
          <p:cNvSpPr/>
          <p:nvPr/>
        </p:nvSpPr>
        <p:spPr>
          <a:xfrm>
            <a:off x="4090307" y="4150324"/>
            <a:ext cx="1845130" cy="3673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Store</a:t>
            </a:r>
          </a:p>
        </p:txBody>
      </p:sp>
      <p:cxnSp>
        <p:nvCxnSpPr>
          <p:cNvPr id="53" name="Straight Arrow Connector 52">
            <a:extLst>
              <a:ext uri="{FF2B5EF4-FFF2-40B4-BE49-F238E27FC236}">
                <a16:creationId xmlns:a16="http://schemas.microsoft.com/office/drawing/2014/main" id="{7750516D-3EC8-4F3E-A5DC-8024A110A95C}"/>
              </a:ext>
            </a:extLst>
          </p:cNvPr>
          <p:cNvCxnSpPr>
            <a:cxnSpLocks/>
            <a:stCxn id="7" idx="6"/>
            <a:endCxn id="37" idx="1"/>
          </p:cNvCxnSpPr>
          <p:nvPr/>
        </p:nvCxnSpPr>
        <p:spPr>
          <a:xfrm>
            <a:off x="3208564" y="1460253"/>
            <a:ext cx="530678" cy="11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54EF37B5-2C2F-4DBD-820A-68BABAE3718B}"/>
              </a:ext>
            </a:extLst>
          </p:cNvPr>
          <p:cNvCxnSpPr/>
          <p:nvPr/>
        </p:nvCxnSpPr>
        <p:spPr>
          <a:xfrm>
            <a:off x="3208564" y="2654535"/>
            <a:ext cx="530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8C97B5C3-C99D-4C42-87F9-BD1B33B13355}"/>
              </a:ext>
            </a:extLst>
          </p:cNvPr>
          <p:cNvCxnSpPr>
            <a:cxnSpLocks/>
          </p:cNvCxnSpPr>
          <p:nvPr/>
        </p:nvCxnSpPr>
        <p:spPr>
          <a:xfrm flipH="1">
            <a:off x="3208564" y="2013064"/>
            <a:ext cx="530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0CCAFFD9-56BC-4632-B585-4D2AA8346953}"/>
              </a:ext>
            </a:extLst>
          </p:cNvPr>
          <p:cNvCxnSpPr>
            <a:cxnSpLocks/>
            <a:stCxn id="7" idx="6"/>
            <a:endCxn id="39" idx="1"/>
          </p:cNvCxnSpPr>
          <p:nvPr/>
        </p:nvCxnSpPr>
        <p:spPr>
          <a:xfrm>
            <a:off x="3208564" y="1460253"/>
            <a:ext cx="530678" cy="5528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ED4D23A-D5BC-4D91-BFE6-81FF8573C142}"/>
              </a:ext>
            </a:extLst>
          </p:cNvPr>
          <p:cNvCxnSpPr>
            <a:cxnSpLocks/>
          </p:cNvCxnSpPr>
          <p:nvPr/>
        </p:nvCxnSpPr>
        <p:spPr>
          <a:xfrm flipH="1">
            <a:off x="3208564" y="2592154"/>
            <a:ext cx="530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598FF2E8-2F2A-4D64-82F8-B4B9147F3C28}"/>
              </a:ext>
            </a:extLst>
          </p:cNvPr>
          <p:cNvCxnSpPr/>
          <p:nvPr/>
        </p:nvCxnSpPr>
        <p:spPr>
          <a:xfrm>
            <a:off x="3208564" y="3216872"/>
            <a:ext cx="530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6C5B761B-C066-4721-98B3-BBA3B14CB33D}"/>
              </a:ext>
            </a:extLst>
          </p:cNvPr>
          <p:cNvCxnSpPr>
            <a:cxnSpLocks/>
          </p:cNvCxnSpPr>
          <p:nvPr/>
        </p:nvCxnSpPr>
        <p:spPr>
          <a:xfrm flipH="1">
            <a:off x="3208564" y="3154491"/>
            <a:ext cx="530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0BF6F0C4-D34C-44B1-8B38-09BDAA8EEF0C}"/>
              </a:ext>
            </a:extLst>
          </p:cNvPr>
          <p:cNvCxnSpPr/>
          <p:nvPr/>
        </p:nvCxnSpPr>
        <p:spPr>
          <a:xfrm>
            <a:off x="3208564" y="3831554"/>
            <a:ext cx="530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8A7670AD-E31F-4587-BD3D-0A6951E8E20E}"/>
              </a:ext>
            </a:extLst>
          </p:cNvPr>
          <p:cNvCxnSpPr>
            <a:cxnSpLocks/>
          </p:cNvCxnSpPr>
          <p:nvPr/>
        </p:nvCxnSpPr>
        <p:spPr>
          <a:xfrm flipH="1">
            <a:off x="3208564" y="3769173"/>
            <a:ext cx="530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6B71F86A-211B-458B-98E6-3B4CBE5FD11D}"/>
              </a:ext>
            </a:extLst>
          </p:cNvPr>
          <p:cNvCxnSpPr/>
          <p:nvPr/>
        </p:nvCxnSpPr>
        <p:spPr>
          <a:xfrm>
            <a:off x="3201760" y="4396401"/>
            <a:ext cx="530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74C0A4C1-DAFC-4A29-B561-29B8088CBB84}"/>
              </a:ext>
            </a:extLst>
          </p:cNvPr>
          <p:cNvCxnSpPr>
            <a:cxnSpLocks/>
          </p:cNvCxnSpPr>
          <p:nvPr/>
        </p:nvCxnSpPr>
        <p:spPr>
          <a:xfrm flipH="1">
            <a:off x="3201760" y="4334020"/>
            <a:ext cx="530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F877E5DA-0AAD-436F-BC05-61CC04720D7C}"/>
              </a:ext>
            </a:extLst>
          </p:cNvPr>
          <p:cNvSpPr/>
          <p:nvPr/>
        </p:nvSpPr>
        <p:spPr>
          <a:xfrm>
            <a:off x="5833382" y="1151168"/>
            <a:ext cx="782009" cy="348959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5511DA4E-8E87-40C7-8568-2CD1DE6B2BA8}"/>
              </a:ext>
            </a:extLst>
          </p:cNvPr>
          <p:cNvSpPr txBox="1"/>
          <p:nvPr/>
        </p:nvSpPr>
        <p:spPr>
          <a:xfrm>
            <a:off x="351063" y="829557"/>
            <a:ext cx="1616529" cy="369332"/>
          </a:xfrm>
          <a:prstGeom prst="rect">
            <a:avLst/>
          </a:prstGeom>
          <a:noFill/>
        </p:spPr>
        <p:txBody>
          <a:bodyPr wrap="square" rtlCol="0">
            <a:spAutoFit/>
          </a:bodyPr>
          <a:lstStyle/>
          <a:p>
            <a:r>
              <a:rPr lang="en-US" u="sng" dirty="0"/>
              <a:t>Level 1.1</a:t>
            </a:r>
          </a:p>
        </p:txBody>
      </p:sp>
    </p:spTree>
    <p:extLst>
      <p:ext uri="{BB962C8B-B14F-4D97-AF65-F5344CB8AC3E}">
        <p14:creationId xmlns:p14="http://schemas.microsoft.com/office/powerpoint/2010/main" val="186459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4E17-F925-F3FD-E447-25413BEB26A7}"/>
              </a:ext>
            </a:extLst>
          </p:cNvPr>
          <p:cNvSpPr>
            <a:spLocks noGrp="1"/>
          </p:cNvSpPr>
          <p:nvPr>
            <p:ph type="title"/>
          </p:nvPr>
        </p:nvSpPr>
        <p:spPr>
          <a:xfrm>
            <a:off x="-1627813" y="77318"/>
            <a:ext cx="7852200" cy="861000"/>
          </a:xfrm>
        </p:spPr>
        <p:txBody>
          <a:bodyPr/>
          <a:lstStyle/>
          <a:p>
            <a:r>
              <a:rPr lang="en-IN" b="1" dirty="0"/>
              <a:t>Data</a:t>
            </a:r>
            <a:r>
              <a:rPr lang="en-IN" dirty="0"/>
              <a:t> </a:t>
            </a:r>
            <a:r>
              <a:rPr lang="en-IN" b="1" dirty="0"/>
              <a:t>Flow</a:t>
            </a:r>
            <a:r>
              <a:rPr lang="en-IN" dirty="0"/>
              <a:t> </a:t>
            </a:r>
            <a:r>
              <a:rPr lang="en-IN" b="1" dirty="0"/>
              <a:t>Diagram</a:t>
            </a:r>
          </a:p>
        </p:txBody>
      </p:sp>
      <p:sp>
        <p:nvSpPr>
          <p:cNvPr id="4" name="Rectangle 3">
            <a:extLst>
              <a:ext uri="{FF2B5EF4-FFF2-40B4-BE49-F238E27FC236}">
                <a16:creationId xmlns:a16="http://schemas.microsoft.com/office/drawing/2014/main" id="{D04B417B-DF31-4F5A-8B70-A6219E0A39BE}"/>
              </a:ext>
            </a:extLst>
          </p:cNvPr>
          <p:cNvSpPr/>
          <p:nvPr/>
        </p:nvSpPr>
        <p:spPr>
          <a:xfrm>
            <a:off x="378757" y="1608072"/>
            <a:ext cx="1126672" cy="310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User</a:t>
            </a:r>
          </a:p>
        </p:txBody>
      </p:sp>
      <p:sp>
        <p:nvSpPr>
          <p:cNvPr id="6" name="Oval 5">
            <a:extLst>
              <a:ext uri="{FF2B5EF4-FFF2-40B4-BE49-F238E27FC236}">
                <a16:creationId xmlns:a16="http://schemas.microsoft.com/office/drawing/2014/main" id="{D6B356BE-0B58-4858-9E5F-AD8019CF4B9E}"/>
              </a:ext>
            </a:extLst>
          </p:cNvPr>
          <p:cNvSpPr/>
          <p:nvPr/>
        </p:nvSpPr>
        <p:spPr>
          <a:xfrm>
            <a:off x="1856494" y="1550061"/>
            <a:ext cx="1352070" cy="4245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Register</a:t>
            </a:r>
            <a:endParaRPr lang="en-US" sz="1200" dirty="0"/>
          </a:p>
        </p:txBody>
      </p:sp>
      <p:sp>
        <p:nvSpPr>
          <p:cNvPr id="7" name="Oval 6">
            <a:extLst>
              <a:ext uri="{FF2B5EF4-FFF2-40B4-BE49-F238E27FC236}">
                <a16:creationId xmlns:a16="http://schemas.microsoft.com/office/drawing/2014/main" id="{DC3C7A07-FB3C-4D76-AF77-15005050A986}"/>
              </a:ext>
            </a:extLst>
          </p:cNvPr>
          <p:cNvSpPr/>
          <p:nvPr/>
        </p:nvSpPr>
        <p:spPr>
          <a:xfrm>
            <a:off x="1856494" y="2130874"/>
            <a:ext cx="1352070" cy="4245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Login</a:t>
            </a:r>
            <a:endParaRPr lang="en-US" sz="1200" dirty="0"/>
          </a:p>
        </p:txBody>
      </p:sp>
      <p:sp>
        <p:nvSpPr>
          <p:cNvPr id="10" name="Oval 9">
            <a:extLst>
              <a:ext uri="{FF2B5EF4-FFF2-40B4-BE49-F238E27FC236}">
                <a16:creationId xmlns:a16="http://schemas.microsoft.com/office/drawing/2014/main" id="{E4071903-1E6A-42DB-A8DB-CC48BD303089}"/>
              </a:ext>
            </a:extLst>
          </p:cNvPr>
          <p:cNvSpPr/>
          <p:nvPr/>
        </p:nvSpPr>
        <p:spPr>
          <a:xfrm>
            <a:off x="1856494" y="2711687"/>
            <a:ext cx="1352070" cy="4245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n w="0"/>
                <a:solidFill>
                  <a:schemeClr val="tx1"/>
                </a:solidFill>
                <a:effectLst>
                  <a:outerShdw blurRad="38100" dist="19050" dir="2700000" algn="tl" rotWithShape="0">
                    <a:schemeClr val="dk1">
                      <a:alpha val="40000"/>
                    </a:schemeClr>
                  </a:outerShdw>
                </a:effectLst>
              </a:rPr>
              <a:t>View</a:t>
            </a:r>
            <a:r>
              <a:rPr lang="en-US" sz="800" b="1" dirty="0">
                <a:ln w="0"/>
                <a:solidFill>
                  <a:schemeClr val="tx1"/>
                </a:solidFill>
                <a:effectLst>
                  <a:outerShdw blurRad="38100" dist="19050" dir="2700000" algn="tl" rotWithShape="0">
                    <a:schemeClr val="dk1">
                      <a:alpha val="40000"/>
                    </a:schemeClr>
                  </a:outerShdw>
                </a:effectLst>
              </a:rPr>
              <a:t> </a:t>
            </a:r>
            <a:r>
              <a:rPr lang="en-US" sz="1200" b="1" dirty="0">
                <a:ln w="0"/>
                <a:solidFill>
                  <a:schemeClr val="tx1"/>
                </a:solidFill>
                <a:effectLst>
                  <a:outerShdw blurRad="38100" dist="19050" dir="2700000" algn="tl" rotWithShape="0">
                    <a:schemeClr val="dk1">
                      <a:alpha val="40000"/>
                    </a:schemeClr>
                  </a:outerShdw>
                </a:effectLst>
              </a:rPr>
              <a:t>details</a:t>
            </a:r>
          </a:p>
        </p:txBody>
      </p:sp>
      <p:sp>
        <p:nvSpPr>
          <p:cNvPr id="11" name="Oval 10">
            <a:extLst>
              <a:ext uri="{FF2B5EF4-FFF2-40B4-BE49-F238E27FC236}">
                <a16:creationId xmlns:a16="http://schemas.microsoft.com/office/drawing/2014/main" id="{80639165-55A0-460A-A13F-A5325679EC49}"/>
              </a:ext>
            </a:extLst>
          </p:cNvPr>
          <p:cNvSpPr/>
          <p:nvPr/>
        </p:nvSpPr>
        <p:spPr>
          <a:xfrm>
            <a:off x="1856494" y="3291926"/>
            <a:ext cx="1352070" cy="4245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Search Records</a:t>
            </a:r>
          </a:p>
        </p:txBody>
      </p:sp>
      <p:cxnSp>
        <p:nvCxnSpPr>
          <p:cNvPr id="12" name="Straight Arrow Connector 11">
            <a:extLst>
              <a:ext uri="{FF2B5EF4-FFF2-40B4-BE49-F238E27FC236}">
                <a16:creationId xmlns:a16="http://schemas.microsoft.com/office/drawing/2014/main" id="{8292DC7F-F22C-4A1C-B4C4-C965E8695F2E}"/>
              </a:ext>
            </a:extLst>
          </p:cNvPr>
          <p:cNvCxnSpPr>
            <a:cxnSpLocks/>
            <a:stCxn id="4" idx="3"/>
            <a:endCxn id="6" idx="2"/>
          </p:cNvCxnSpPr>
          <p:nvPr/>
        </p:nvCxnSpPr>
        <p:spPr>
          <a:xfrm flipV="1">
            <a:off x="1505429" y="1762333"/>
            <a:ext cx="351065" cy="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ctor: Elbow 12">
            <a:extLst>
              <a:ext uri="{FF2B5EF4-FFF2-40B4-BE49-F238E27FC236}">
                <a16:creationId xmlns:a16="http://schemas.microsoft.com/office/drawing/2014/main" id="{BD8A14EB-4595-4188-9CD5-62CBAF0178C0}"/>
              </a:ext>
            </a:extLst>
          </p:cNvPr>
          <p:cNvCxnSpPr>
            <a:stCxn id="4" idx="3"/>
            <a:endCxn id="7" idx="2"/>
          </p:cNvCxnSpPr>
          <p:nvPr/>
        </p:nvCxnSpPr>
        <p:spPr>
          <a:xfrm>
            <a:off x="1505429" y="1763194"/>
            <a:ext cx="351065" cy="57995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068DC173-5D14-4CB5-B4FA-1D6606BC4F34}"/>
              </a:ext>
            </a:extLst>
          </p:cNvPr>
          <p:cNvCxnSpPr>
            <a:cxnSpLocks/>
            <a:stCxn id="4" idx="3"/>
            <a:endCxn id="10" idx="2"/>
          </p:cNvCxnSpPr>
          <p:nvPr/>
        </p:nvCxnSpPr>
        <p:spPr>
          <a:xfrm>
            <a:off x="1505429" y="1763194"/>
            <a:ext cx="351065" cy="116076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or: Elbow 14">
            <a:extLst>
              <a:ext uri="{FF2B5EF4-FFF2-40B4-BE49-F238E27FC236}">
                <a16:creationId xmlns:a16="http://schemas.microsoft.com/office/drawing/2014/main" id="{BE863ABA-2312-4D4A-BDD6-A5C519B6F861}"/>
              </a:ext>
            </a:extLst>
          </p:cNvPr>
          <p:cNvCxnSpPr>
            <a:stCxn id="4" idx="3"/>
            <a:endCxn id="11" idx="2"/>
          </p:cNvCxnSpPr>
          <p:nvPr/>
        </p:nvCxnSpPr>
        <p:spPr>
          <a:xfrm>
            <a:off x="1505429" y="1763194"/>
            <a:ext cx="351065" cy="174100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745F124F-02DC-483D-B0EC-BA044FB031F8}"/>
              </a:ext>
            </a:extLst>
          </p:cNvPr>
          <p:cNvSpPr/>
          <p:nvPr/>
        </p:nvSpPr>
        <p:spPr>
          <a:xfrm>
            <a:off x="3739242" y="1579784"/>
            <a:ext cx="2196195" cy="3673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43C72147-FE1F-4157-B7EB-C8D2DC9438D3}"/>
              </a:ext>
            </a:extLst>
          </p:cNvPr>
          <p:cNvSpPr/>
          <p:nvPr/>
        </p:nvSpPr>
        <p:spPr>
          <a:xfrm>
            <a:off x="4090307" y="1578636"/>
            <a:ext cx="1845130" cy="3673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User</a:t>
            </a:r>
          </a:p>
        </p:txBody>
      </p:sp>
      <p:sp>
        <p:nvSpPr>
          <p:cNvPr id="20" name="Rectangle 19">
            <a:extLst>
              <a:ext uri="{FF2B5EF4-FFF2-40B4-BE49-F238E27FC236}">
                <a16:creationId xmlns:a16="http://schemas.microsoft.com/office/drawing/2014/main" id="{3274A0A0-B5D0-4AFB-88F3-2573350B3459}"/>
              </a:ext>
            </a:extLst>
          </p:cNvPr>
          <p:cNvSpPr/>
          <p:nvPr/>
        </p:nvSpPr>
        <p:spPr>
          <a:xfrm>
            <a:off x="3739242" y="2131448"/>
            <a:ext cx="2196195" cy="3673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E5FC8092-6C86-4663-999C-5474ED8D41A5}"/>
              </a:ext>
            </a:extLst>
          </p:cNvPr>
          <p:cNvSpPr/>
          <p:nvPr/>
        </p:nvSpPr>
        <p:spPr>
          <a:xfrm>
            <a:off x="4090307" y="2131448"/>
            <a:ext cx="1845130" cy="3673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Login</a:t>
            </a:r>
          </a:p>
        </p:txBody>
      </p:sp>
      <p:sp>
        <p:nvSpPr>
          <p:cNvPr id="22" name="Rectangle 21">
            <a:extLst>
              <a:ext uri="{FF2B5EF4-FFF2-40B4-BE49-F238E27FC236}">
                <a16:creationId xmlns:a16="http://schemas.microsoft.com/office/drawing/2014/main" id="{16B045A3-31D1-4593-8E58-2E7F0BDE3D6C}"/>
              </a:ext>
            </a:extLst>
          </p:cNvPr>
          <p:cNvSpPr/>
          <p:nvPr/>
        </p:nvSpPr>
        <p:spPr>
          <a:xfrm>
            <a:off x="3739242" y="2710538"/>
            <a:ext cx="2196195" cy="3673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BE539827-E07E-44A1-94A8-B540B7F64835}"/>
              </a:ext>
            </a:extLst>
          </p:cNvPr>
          <p:cNvSpPr/>
          <p:nvPr/>
        </p:nvSpPr>
        <p:spPr>
          <a:xfrm>
            <a:off x="4090307" y="2710538"/>
            <a:ext cx="1845130" cy="3673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Bill</a:t>
            </a:r>
          </a:p>
        </p:txBody>
      </p:sp>
      <p:sp>
        <p:nvSpPr>
          <p:cNvPr id="24" name="Rectangle 23">
            <a:extLst>
              <a:ext uri="{FF2B5EF4-FFF2-40B4-BE49-F238E27FC236}">
                <a16:creationId xmlns:a16="http://schemas.microsoft.com/office/drawing/2014/main" id="{0D50EF7B-E88C-409E-9A8C-26F467061139}"/>
              </a:ext>
            </a:extLst>
          </p:cNvPr>
          <p:cNvSpPr/>
          <p:nvPr/>
        </p:nvSpPr>
        <p:spPr>
          <a:xfrm>
            <a:off x="3739242" y="3320501"/>
            <a:ext cx="2196195" cy="3673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C02FD730-F886-4FDA-8FD5-51BAB8192CD4}"/>
              </a:ext>
            </a:extLst>
          </p:cNvPr>
          <p:cNvSpPr/>
          <p:nvPr/>
        </p:nvSpPr>
        <p:spPr>
          <a:xfrm>
            <a:off x="4090307" y="3320501"/>
            <a:ext cx="1845130" cy="3673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Bill</a:t>
            </a:r>
          </a:p>
        </p:txBody>
      </p:sp>
      <p:cxnSp>
        <p:nvCxnSpPr>
          <p:cNvPr id="30" name="Straight Arrow Connector 29">
            <a:extLst>
              <a:ext uri="{FF2B5EF4-FFF2-40B4-BE49-F238E27FC236}">
                <a16:creationId xmlns:a16="http://schemas.microsoft.com/office/drawing/2014/main" id="{3A2D42C0-FD1B-48AC-8DE3-CC5D29EAB15A}"/>
              </a:ext>
            </a:extLst>
          </p:cNvPr>
          <p:cNvCxnSpPr>
            <a:cxnSpLocks/>
            <a:stCxn id="6" idx="6"/>
            <a:endCxn id="18" idx="1"/>
          </p:cNvCxnSpPr>
          <p:nvPr/>
        </p:nvCxnSpPr>
        <p:spPr>
          <a:xfrm>
            <a:off x="3208564" y="1762333"/>
            <a:ext cx="530678" cy="11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7F663DF-DBD0-4CA2-BE76-4E40936B5A54}"/>
              </a:ext>
            </a:extLst>
          </p:cNvPr>
          <p:cNvCxnSpPr/>
          <p:nvPr/>
        </p:nvCxnSpPr>
        <p:spPr>
          <a:xfrm>
            <a:off x="3208564" y="2956615"/>
            <a:ext cx="530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33B5937-D632-4CC8-890E-0DF5F4A93D70}"/>
              </a:ext>
            </a:extLst>
          </p:cNvPr>
          <p:cNvCxnSpPr>
            <a:cxnSpLocks/>
          </p:cNvCxnSpPr>
          <p:nvPr/>
        </p:nvCxnSpPr>
        <p:spPr>
          <a:xfrm flipH="1">
            <a:off x="3208564" y="2315144"/>
            <a:ext cx="530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CF374FDF-BA0F-48E8-8261-E4E2181DC800}"/>
              </a:ext>
            </a:extLst>
          </p:cNvPr>
          <p:cNvCxnSpPr>
            <a:cxnSpLocks/>
            <a:stCxn id="6" idx="6"/>
            <a:endCxn id="20" idx="1"/>
          </p:cNvCxnSpPr>
          <p:nvPr/>
        </p:nvCxnSpPr>
        <p:spPr>
          <a:xfrm>
            <a:off x="3208564" y="1762333"/>
            <a:ext cx="530678" cy="5528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050C183-9949-4C3D-A386-60BBCFD278CC}"/>
              </a:ext>
            </a:extLst>
          </p:cNvPr>
          <p:cNvCxnSpPr>
            <a:cxnSpLocks/>
          </p:cNvCxnSpPr>
          <p:nvPr/>
        </p:nvCxnSpPr>
        <p:spPr>
          <a:xfrm flipH="1">
            <a:off x="3208564" y="2894234"/>
            <a:ext cx="530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37E9D56-A424-4D9F-8D8C-6B6163F84DC1}"/>
              </a:ext>
            </a:extLst>
          </p:cNvPr>
          <p:cNvCxnSpPr/>
          <p:nvPr/>
        </p:nvCxnSpPr>
        <p:spPr>
          <a:xfrm>
            <a:off x="3208564" y="3518952"/>
            <a:ext cx="530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744BC9F-FBE7-4A87-8484-0CD0CFBAA6F1}"/>
              </a:ext>
            </a:extLst>
          </p:cNvPr>
          <p:cNvCxnSpPr>
            <a:cxnSpLocks/>
          </p:cNvCxnSpPr>
          <p:nvPr/>
        </p:nvCxnSpPr>
        <p:spPr>
          <a:xfrm flipH="1">
            <a:off x="3208564" y="3456571"/>
            <a:ext cx="530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6F29340A-1307-4095-8281-52DA1C174EE5}"/>
              </a:ext>
            </a:extLst>
          </p:cNvPr>
          <p:cNvSpPr/>
          <p:nvPr/>
        </p:nvSpPr>
        <p:spPr>
          <a:xfrm>
            <a:off x="5829300" y="1168062"/>
            <a:ext cx="395087" cy="26615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0BCB55AE-A8B5-4132-9F1E-1741A54F87DF}"/>
              </a:ext>
            </a:extLst>
          </p:cNvPr>
          <p:cNvSpPr txBox="1"/>
          <p:nvPr/>
        </p:nvSpPr>
        <p:spPr>
          <a:xfrm>
            <a:off x="378757" y="1012371"/>
            <a:ext cx="1270429" cy="369332"/>
          </a:xfrm>
          <a:prstGeom prst="rect">
            <a:avLst/>
          </a:prstGeom>
          <a:noFill/>
        </p:spPr>
        <p:txBody>
          <a:bodyPr wrap="square" rtlCol="0">
            <a:spAutoFit/>
          </a:bodyPr>
          <a:lstStyle/>
          <a:p>
            <a:r>
              <a:rPr lang="en-US" u="sng" dirty="0"/>
              <a:t>Level 1.2</a:t>
            </a:r>
          </a:p>
        </p:txBody>
      </p:sp>
    </p:spTree>
    <p:extLst>
      <p:ext uri="{BB962C8B-B14F-4D97-AF65-F5344CB8AC3E}">
        <p14:creationId xmlns:p14="http://schemas.microsoft.com/office/powerpoint/2010/main" val="2146004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
        <p:cNvGrpSpPr/>
        <p:nvPr/>
      </p:nvGrpSpPr>
      <p:grpSpPr>
        <a:xfrm>
          <a:off x="0" y="0"/>
          <a:ext cx="0" cy="0"/>
          <a:chOff x="0" y="0"/>
          <a:chExt cx="0" cy="0"/>
        </a:xfrm>
      </p:grpSpPr>
      <p:sp>
        <p:nvSpPr>
          <p:cNvPr id="135" name="Google Shape;135;p13"/>
          <p:cNvSpPr txBox="1">
            <a:spLocks noGrp="1"/>
          </p:cNvSpPr>
          <p:nvPr>
            <p:ph type="subTitle" idx="1"/>
          </p:nvPr>
        </p:nvSpPr>
        <p:spPr>
          <a:xfrm>
            <a:off x="-718650" y="187475"/>
            <a:ext cx="7519500" cy="466500"/>
          </a:xfrm>
          <a:prstGeom prst="rect">
            <a:avLst/>
          </a:prstGeom>
          <a:noFill/>
          <a:ln>
            <a:noFill/>
          </a:ln>
        </p:spPr>
        <p:txBody>
          <a:bodyPr spcFirstLastPara="1" wrap="square" lIns="91425" tIns="91425" rIns="91425" bIns="91425" anchor="t" anchorCtr="0">
            <a:noAutofit/>
          </a:bodyPr>
          <a:lstStyle/>
          <a:p>
            <a:pPr marL="0" lvl="0" indent="0" algn="ctr" rtl="0">
              <a:lnSpc>
                <a:spcPct val="70000"/>
              </a:lnSpc>
              <a:spcBef>
                <a:spcPts val="0"/>
              </a:spcBef>
              <a:spcAft>
                <a:spcPts val="0"/>
              </a:spcAft>
              <a:buSzPts val="2100"/>
              <a:buNone/>
            </a:pPr>
            <a:r>
              <a:rPr lang="en" sz="2800" b="1">
                <a:solidFill>
                  <a:srgbClr val="262626"/>
                </a:solidFill>
                <a:latin typeface="Raleway"/>
                <a:ea typeface="Raleway"/>
                <a:cs typeface="Raleway"/>
                <a:sym typeface="Raleway"/>
              </a:rPr>
              <a:t>DEVELOPMENT ENVIRONMENT</a:t>
            </a:r>
            <a:endParaRPr sz="2800" b="1">
              <a:solidFill>
                <a:srgbClr val="262626"/>
              </a:solidFill>
              <a:latin typeface="Raleway"/>
              <a:ea typeface="Raleway"/>
              <a:cs typeface="Raleway"/>
              <a:sym typeface="Raleway"/>
            </a:endParaRPr>
          </a:p>
          <a:p>
            <a:pPr marL="0" lvl="0" indent="0" algn="ctr" rtl="0">
              <a:lnSpc>
                <a:spcPct val="80000"/>
              </a:lnSpc>
              <a:spcBef>
                <a:spcPts val="0"/>
              </a:spcBef>
              <a:spcAft>
                <a:spcPts val="0"/>
              </a:spcAft>
              <a:buSzPts val="2100"/>
              <a:buNone/>
            </a:pPr>
            <a:endParaRPr sz="1800"/>
          </a:p>
        </p:txBody>
      </p:sp>
      <p:sp>
        <p:nvSpPr>
          <p:cNvPr id="136" name="Google Shape;136;p13"/>
          <p:cNvSpPr txBox="1"/>
          <p:nvPr/>
        </p:nvSpPr>
        <p:spPr>
          <a:xfrm>
            <a:off x="751750" y="719775"/>
            <a:ext cx="3628800" cy="1369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1" i="0" u="none" strike="noStrike" cap="none">
                <a:solidFill>
                  <a:srgbClr val="000000"/>
                </a:solidFill>
                <a:latin typeface="Average"/>
                <a:ea typeface="Average"/>
                <a:cs typeface="Average"/>
                <a:sym typeface="Average"/>
              </a:rPr>
              <a:t>SOFTWARE SPECIFICATION</a:t>
            </a:r>
            <a:endParaRPr sz="1700" b="1" i="0" u="none" strike="noStrike" cap="none">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700"/>
              <a:buFont typeface="Arial"/>
              <a:buNone/>
            </a:pPr>
            <a:endParaRPr sz="1700" b="1" i="0" u="none" strike="noStrike" cap="none">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verage"/>
              <a:ea typeface="Average"/>
              <a:cs typeface="Average"/>
              <a:sym typeface="Average"/>
            </a:endParaRPr>
          </a:p>
        </p:txBody>
      </p:sp>
      <p:sp>
        <p:nvSpPr>
          <p:cNvPr id="137" name="Google Shape;137;p13"/>
          <p:cNvSpPr txBox="1"/>
          <p:nvPr/>
        </p:nvSpPr>
        <p:spPr>
          <a:xfrm>
            <a:off x="926025" y="1123050"/>
            <a:ext cx="3628800" cy="1777379"/>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Operating System</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Frond End</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Framework</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Backend</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IDE</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endParaRPr sz="1500" b="0" i="0" u="none" strike="noStrike" cap="none" dirty="0">
              <a:solidFill>
                <a:srgbClr val="000000"/>
              </a:solidFill>
              <a:latin typeface="Average"/>
              <a:ea typeface="Average"/>
              <a:cs typeface="Average"/>
              <a:sym typeface="Average"/>
            </a:endParaRPr>
          </a:p>
        </p:txBody>
      </p:sp>
      <p:sp>
        <p:nvSpPr>
          <p:cNvPr id="138" name="Google Shape;138;p13"/>
          <p:cNvSpPr txBox="1"/>
          <p:nvPr/>
        </p:nvSpPr>
        <p:spPr>
          <a:xfrm>
            <a:off x="2451800" y="1144775"/>
            <a:ext cx="3628800" cy="1759682"/>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 </a:t>
            </a:r>
            <a:r>
              <a:rPr lang="en" sz="1500" b="0" i="0" u="none" strike="noStrike" cap="none">
                <a:solidFill>
                  <a:srgbClr val="000000"/>
                </a:solidFill>
                <a:latin typeface="Average"/>
                <a:ea typeface="Average"/>
                <a:cs typeface="Average"/>
                <a:sym typeface="Average"/>
              </a:rPr>
              <a:t>Windows </a:t>
            </a:r>
            <a:r>
              <a:rPr lang="en" sz="1500">
                <a:solidFill>
                  <a:srgbClr val="000000"/>
                </a:solidFill>
                <a:latin typeface="Average"/>
                <a:ea typeface="Average"/>
                <a:cs typeface="Average"/>
                <a:sym typeface="Average"/>
              </a:rPr>
              <a:t>7</a:t>
            </a:r>
            <a:r>
              <a:rPr lang="en" sz="1500" b="0" i="0" u="none" strike="noStrike" cap="none">
                <a:solidFill>
                  <a:srgbClr val="000000"/>
                </a:solidFill>
                <a:latin typeface="Average"/>
                <a:ea typeface="Average"/>
                <a:cs typeface="Average"/>
                <a:sym typeface="Average"/>
              </a:rPr>
              <a:t> </a:t>
            </a:r>
            <a:r>
              <a:rPr lang="en" sz="1500" b="0" i="0" u="none" strike="noStrike" cap="none" dirty="0">
                <a:solidFill>
                  <a:srgbClr val="000000"/>
                </a:solidFill>
                <a:latin typeface="Average"/>
                <a:ea typeface="Average"/>
                <a:cs typeface="Average"/>
                <a:sym typeface="Average"/>
              </a:rPr>
              <a:t>or above</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 Html, </a:t>
            </a:r>
            <a:r>
              <a:rPr lang="en-US" sz="1500" b="0" i="0" u="none" strike="noStrike" cap="none" dirty="0" err="1">
                <a:solidFill>
                  <a:srgbClr val="000000"/>
                </a:solidFill>
                <a:latin typeface="Average"/>
                <a:ea typeface="Average"/>
                <a:cs typeface="Average"/>
                <a:sym typeface="Average"/>
              </a:rPr>
              <a:t>Css</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a:t>
            </a:r>
            <a:r>
              <a:rPr lang="en" sz="1500" dirty="0">
                <a:solidFill>
                  <a:srgbClr val="000000"/>
                </a:solidFill>
                <a:latin typeface="Average"/>
                <a:ea typeface="Average"/>
                <a:cs typeface="Average"/>
                <a:sym typeface="Average"/>
              </a:rPr>
              <a:t> Laravel</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:P</a:t>
            </a:r>
            <a:r>
              <a:rPr lang="en-US" sz="1500" dirty="0">
                <a:solidFill>
                  <a:srgbClr val="000000"/>
                </a:solidFill>
                <a:latin typeface="Average"/>
                <a:ea typeface="Average"/>
                <a:cs typeface="Average"/>
                <a:sym typeface="Average"/>
              </a:rPr>
              <a:t>hp</a:t>
            </a:r>
            <a:r>
              <a:rPr lang="en" sz="1500" b="0" i="0" u="none" strike="noStrike" cap="none" dirty="0">
                <a:solidFill>
                  <a:srgbClr val="000000"/>
                </a:solidFill>
                <a:latin typeface="Average"/>
                <a:ea typeface="Average"/>
                <a:cs typeface="Average"/>
                <a:sym typeface="Average"/>
              </a:rPr>
              <a:t>,MySQL</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 Visual Studio Code</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endParaRPr sz="1400" b="0" i="0" u="none" strike="noStrike" cap="none" dirty="0">
              <a:solidFill>
                <a:srgbClr val="000000"/>
              </a:solidFill>
              <a:latin typeface="Average"/>
              <a:ea typeface="Average"/>
              <a:cs typeface="Average"/>
              <a:sym typeface="Average"/>
            </a:endParaRPr>
          </a:p>
        </p:txBody>
      </p:sp>
      <p:sp>
        <p:nvSpPr>
          <p:cNvPr id="139" name="Google Shape;139;p13"/>
          <p:cNvSpPr txBox="1"/>
          <p:nvPr/>
        </p:nvSpPr>
        <p:spPr>
          <a:xfrm>
            <a:off x="751750" y="2706329"/>
            <a:ext cx="3628800" cy="1369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1" i="0" u="none" strike="noStrike" cap="none" dirty="0">
                <a:solidFill>
                  <a:srgbClr val="000000"/>
                </a:solidFill>
                <a:latin typeface="Average"/>
                <a:ea typeface="Average"/>
                <a:cs typeface="Average"/>
                <a:sym typeface="Average"/>
              </a:rPr>
              <a:t>HARDWARE SPECIFICATION</a:t>
            </a:r>
            <a:endParaRPr sz="1700" b="1" i="0" u="none" strike="noStrike" cap="none" dirty="0">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700"/>
              <a:buFont typeface="Arial"/>
              <a:buNone/>
            </a:pPr>
            <a:endParaRPr sz="1700" b="1" i="0" u="none" strike="noStrike" cap="none" dirty="0">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verage"/>
              <a:ea typeface="Average"/>
              <a:cs typeface="Average"/>
              <a:sym typeface="Average"/>
            </a:endParaRPr>
          </a:p>
        </p:txBody>
      </p:sp>
      <p:sp>
        <p:nvSpPr>
          <p:cNvPr id="140" name="Google Shape;140;p13"/>
          <p:cNvSpPr txBox="1"/>
          <p:nvPr/>
        </p:nvSpPr>
        <p:spPr>
          <a:xfrm>
            <a:off x="926025" y="2951082"/>
            <a:ext cx="3628800" cy="946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Processor</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Hard Disk</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RAM</a:t>
            </a:r>
            <a:endParaRPr sz="1500" b="0" i="0" u="none" strike="noStrike" cap="none" dirty="0">
              <a:solidFill>
                <a:srgbClr val="000000"/>
              </a:solidFill>
              <a:latin typeface="Average"/>
              <a:ea typeface="Average"/>
              <a:cs typeface="Average"/>
              <a:sym typeface="Average"/>
            </a:endParaRPr>
          </a:p>
        </p:txBody>
      </p:sp>
      <p:sp>
        <p:nvSpPr>
          <p:cNvPr id="141" name="Google Shape;141;p13"/>
          <p:cNvSpPr txBox="1"/>
          <p:nvPr/>
        </p:nvSpPr>
        <p:spPr>
          <a:xfrm>
            <a:off x="2451800" y="2955110"/>
            <a:ext cx="3628800" cy="981008"/>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 Intel </a:t>
            </a:r>
            <a:r>
              <a:rPr lang="en" sz="1500" dirty="0">
                <a:solidFill>
                  <a:srgbClr val="000000"/>
                </a:solidFill>
                <a:latin typeface="Average"/>
                <a:ea typeface="Average"/>
                <a:cs typeface="Average"/>
                <a:sym typeface="Average"/>
              </a:rPr>
              <a:t>i3</a:t>
            </a:r>
            <a:r>
              <a:rPr lang="en" sz="1500" b="0" i="0" u="none" strike="noStrike" cap="none" dirty="0">
                <a:solidFill>
                  <a:srgbClr val="000000"/>
                </a:solidFill>
                <a:latin typeface="Average"/>
                <a:ea typeface="Average"/>
                <a:cs typeface="Average"/>
                <a:sym typeface="Average"/>
              </a:rPr>
              <a:t> or above</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 </a:t>
            </a:r>
            <a:r>
              <a:rPr lang="en" sz="1500" dirty="0">
                <a:solidFill>
                  <a:srgbClr val="000000"/>
                </a:solidFill>
                <a:latin typeface="Average"/>
                <a:ea typeface="Average"/>
                <a:cs typeface="Average"/>
                <a:sym typeface="Average"/>
              </a:rPr>
              <a:t>256 SSD</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 4GB or Above</a:t>
            </a:r>
            <a:endParaRPr sz="1500" b="0" i="0" u="none" strike="noStrike" cap="none" dirty="0">
              <a:solidFill>
                <a:srgbClr val="000000"/>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
        <p:cNvGrpSpPr/>
        <p:nvPr/>
      </p:nvGrpSpPr>
      <p:grpSpPr>
        <a:xfrm>
          <a:off x="0" y="0"/>
          <a:ext cx="0" cy="0"/>
          <a:chOff x="0" y="0"/>
          <a:chExt cx="0" cy="0"/>
        </a:xfrm>
      </p:grpSpPr>
      <p:sp>
        <p:nvSpPr>
          <p:cNvPr id="68" name="Google Shape;68;p2"/>
          <p:cNvSpPr txBox="1">
            <a:spLocks noGrp="1"/>
          </p:cNvSpPr>
          <p:nvPr>
            <p:ph type="ctrTitle"/>
          </p:nvPr>
        </p:nvSpPr>
        <p:spPr>
          <a:xfrm>
            <a:off x="232800" y="202900"/>
            <a:ext cx="8678400" cy="4141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000000"/>
              </a:buClr>
              <a:buSzPts val="4800"/>
              <a:buFont typeface="Arial"/>
              <a:buNone/>
            </a:pPr>
            <a:endParaRPr sz="1800" u="sng" dirty="0">
              <a:solidFill>
                <a:schemeClr val="tx1"/>
              </a:solidFill>
              <a:latin typeface="Raleway SemiBold"/>
              <a:ea typeface="Raleway SemiBold"/>
              <a:cs typeface="Raleway SemiBold"/>
              <a:sym typeface="Raleway SemiBold"/>
            </a:endParaRPr>
          </a:p>
          <a:p>
            <a:pPr marL="0" lvl="0" indent="0" algn="ctr" rtl="0">
              <a:lnSpc>
                <a:spcPct val="100000"/>
              </a:lnSpc>
              <a:spcBef>
                <a:spcPts val="0"/>
              </a:spcBef>
              <a:spcAft>
                <a:spcPts val="0"/>
              </a:spcAft>
              <a:buClr>
                <a:srgbClr val="000000"/>
              </a:buClr>
              <a:buSzPts val="4800"/>
              <a:buFont typeface="Arial"/>
              <a:buNone/>
            </a:pPr>
            <a:endParaRPr sz="1800" u="sng" dirty="0">
              <a:solidFill>
                <a:schemeClr val="tx1"/>
              </a:solidFill>
              <a:latin typeface="Raleway SemiBold"/>
              <a:ea typeface="Raleway SemiBold"/>
              <a:cs typeface="Raleway SemiBold"/>
              <a:sym typeface="Raleway SemiBold"/>
            </a:endParaRPr>
          </a:p>
          <a:p>
            <a:pPr marL="0" lvl="0" indent="0" algn="ctr" rtl="0">
              <a:lnSpc>
                <a:spcPct val="100000"/>
              </a:lnSpc>
              <a:spcBef>
                <a:spcPts val="0"/>
              </a:spcBef>
              <a:spcAft>
                <a:spcPts val="0"/>
              </a:spcAft>
              <a:buClr>
                <a:srgbClr val="000000"/>
              </a:buClr>
              <a:buSzPts val="4800"/>
              <a:buFont typeface="Arial"/>
              <a:buNone/>
            </a:pPr>
            <a:endParaRPr sz="1200" dirty="0">
              <a:solidFill>
                <a:schemeClr val="tx1"/>
              </a:solidFill>
              <a:latin typeface="Raleway SemiBold"/>
              <a:ea typeface="Raleway SemiBold"/>
              <a:cs typeface="Raleway SemiBold"/>
              <a:sym typeface="Raleway SemiBold"/>
            </a:endParaRPr>
          </a:p>
          <a:p>
            <a:pPr marL="0" lvl="0" indent="0" algn="ctr" rtl="0">
              <a:lnSpc>
                <a:spcPct val="100000"/>
              </a:lnSpc>
              <a:spcBef>
                <a:spcPts val="0"/>
              </a:spcBef>
              <a:spcAft>
                <a:spcPts val="0"/>
              </a:spcAft>
              <a:buClr>
                <a:srgbClr val="000000"/>
              </a:buClr>
              <a:buSzPts val="4800"/>
              <a:buFont typeface="Arial"/>
              <a:buNone/>
            </a:pPr>
            <a:endParaRPr sz="1600" dirty="0">
              <a:solidFill>
                <a:schemeClr val="tx1"/>
              </a:solidFill>
              <a:latin typeface="Raleway SemiBold"/>
              <a:ea typeface="Raleway SemiBold"/>
              <a:cs typeface="Raleway SemiBold"/>
              <a:sym typeface="Raleway SemiBold"/>
            </a:endParaRPr>
          </a:p>
          <a:p>
            <a:pPr marL="0" lvl="0" indent="0" algn="ctr" rtl="0">
              <a:lnSpc>
                <a:spcPct val="100000"/>
              </a:lnSpc>
              <a:spcBef>
                <a:spcPts val="0"/>
              </a:spcBef>
              <a:spcAft>
                <a:spcPts val="0"/>
              </a:spcAft>
              <a:buSzPts val="4800"/>
              <a:buNone/>
            </a:pPr>
            <a:endParaRPr sz="2000" dirty="0">
              <a:solidFill>
                <a:schemeClr val="tx1"/>
              </a:solidFill>
              <a:latin typeface="Raleway SemiBold"/>
              <a:ea typeface="Raleway SemiBold"/>
              <a:cs typeface="Raleway SemiBold"/>
              <a:sym typeface="Raleway SemiBold"/>
            </a:endParaRPr>
          </a:p>
          <a:p>
            <a:pPr marL="0" lvl="0" indent="0" algn="ctr" rtl="0">
              <a:lnSpc>
                <a:spcPct val="100000"/>
              </a:lnSpc>
              <a:spcBef>
                <a:spcPts val="0"/>
              </a:spcBef>
              <a:spcAft>
                <a:spcPts val="0"/>
              </a:spcAft>
              <a:buClr>
                <a:srgbClr val="000000"/>
              </a:buClr>
              <a:buSzPts val="4800"/>
              <a:buFont typeface="Arial"/>
              <a:buNone/>
            </a:pPr>
            <a:endParaRPr sz="2000" dirty="0">
              <a:solidFill>
                <a:schemeClr val="tx1"/>
              </a:solidFill>
              <a:latin typeface="Raleway SemiBold"/>
              <a:ea typeface="Raleway SemiBold"/>
              <a:cs typeface="Raleway SemiBold"/>
              <a:sym typeface="Raleway SemiBold"/>
            </a:endParaRPr>
          </a:p>
          <a:p>
            <a:pPr marL="0" lvl="0" indent="0" algn="ctr" rtl="0">
              <a:lnSpc>
                <a:spcPct val="100000"/>
              </a:lnSpc>
              <a:spcBef>
                <a:spcPts val="0"/>
              </a:spcBef>
              <a:spcAft>
                <a:spcPts val="0"/>
              </a:spcAft>
              <a:buClr>
                <a:srgbClr val="000000"/>
              </a:buClr>
              <a:buSzPts val="4800"/>
              <a:buFont typeface="Arial"/>
              <a:buNone/>
            </a:pPr>
            <a:r>
              <a:rPr lang="en" sz="1500" u="sng" dirty="0">
                <a:solidFill>
                  <a:schemeClr val="tx1"/>
                </a:solidFill>
                <a:latin typeface="Raleway SemiBold"/>
                <a:ea typeface="Raleway SemiBold"/>
                <a:cs typeface="Raleway SemiBold"/>
                <a:sym typeface="Raleway SemiBold"/>
              </a:rPr>
              <a:t>GUIDED BY</a:t>
            </a:r>
            <a:endParaRPr sz="1100" dirty="0">
              <a:solidFill>
                <a:schemeClr val="tx1"/>
              </a:solidFill>
              <a:latin typeface="Raleway SemiBold"/>
              <a:ea typeface="Raleway SemiBold"/>
              <a:cs typeface="Raleway SemiBold"/>
              <a:sym typeface="Raleway SemiBold"/>
            </a:endParaRPr>
          </a:p>
          <a:p>
            <a:pPr marL="0" lvl="0" indent="0" algn="ctr" rtl="0">
              <a:lnSpc>
                <a:spcPct val="100000"/>
              </a:lnSpc>
              <a:spcBef>
                <a:spcPts val="0"/>
              </a:spcBef>
              <a:spcAft>
                <a:spcPts val="0"/>
              </a:spcAft>
              <a:buClr>
                <a:srgbClr val="000000"/>
              </a:buClr>
              <a:buSzPts val="4800"/>
              <a:buFont typeface="Arial"/>
              <a:buNone/>
            </a:pPr>
            <a:endParaRPr sz="1800" u="sng" dirty="0">
              <a:solidFill>
                <a:schemeClr val="tx1"/>
              </a:solidFill>
              <a:latin typeface="Raleway SemiBold"/>
              <a:ea typeface="Raleway SemiBold"/>
              <a:cs typeface="Raleway SemiBold"/>
              <a:sym typeface="Raleway SemiBold"/>
            </a:endParaRPr>
          </a:p>
          <a:p>
            <a:pPr marL="0" lvl="0" indent="0" algn="ctr" rtl="0">
              <a:lnSpc>
                <a:spcPct val="100000"/>
              </a:lnSpc>
              <a:spcBef>
                <a:spcPts val="0"/>
              </a:spcBef>
              <a:spcAft>
                <a:spcPts val="0"/>
              </a:spcAft>
              <a:buClr>
                <a:srgbClr val="000000"/>
              </a:buClr>
              <a:buSzPts val="4800"/>
              <a:buFont typeface="Arial"/>
              <a:buNone/>
            </a:pPr>
            <a:r>
              <a:rPr lang="en" sz="2300" b="1" dirty="0">
                <a:solidFill>
                  <a:schemeClr val="tx1"/>
                </a:solidFill>
                <a:latin typeface="Raleway"/>
                <a:ea typeface="Raleway"/>
                <a:cs typeface="Raleway"/>
                <a:sym typeface="Raleway"/>
              </a:rPr>
              <a:t>Mr.MOHAMMED JABIR C</a:t>
            </a:r>
            <a:endParaRPr sz="1900" b="1" dirty="0">
              <a:solidFill>
                <a:schemeClr val="tx1"/>
              </a:solidFill>
              <a:latin typeface="Raleway"/>
              <a:ea typeface="Raleway"/>
              <a:cs typeface="Raleway"/>
              <a:sym typeface="Raleway"/>
            </a:endParaRPr>
          </a:p>
          <a:p>
            <a:pPr marL="0" lvl="0" indent="0" algn="ctr" rtl="0">
              <a:lnSpc>
                <a:spcPct val="100000"/>
              </a:lnSpc>
              <a:spcBef>
                <a:spcPts val="0"/>
              </a:spcBef>
              <a:spcAft>
                <a:spcPts val="0"/>
              </a:spcAft>
              <a:buClr>
                <a:srgbClr val="000000"/>
              </a:buClr>
              <a:buSzPts val="4800"/>
              <a:buFont typeface="Arial"/>
              <a:buNone/>
            </a:pPr>
            <a:endParaRPr sz="1800" dirty="0">
              <a:solidFill>
                <a:schemeClr val="tx1"/>
              </a:solidFill>
              <a:latin typeface="Raleway SemiBold"/>
              <a:ea typeface="Raleway SemiBold"/>
              <a:cs typeface="Raleway SemiBold"/>
              <a:sym typeface="Raleway SemiBold"/>
            </a:endParaRPr>
          </a:p>
          <a:p>
            <a:pPr marL="0" lvl="0" indent="0" algn="ctr" rtl="0">
              <a:lnSpc>
                <a:spcPct val="150000"/>
              </a:lnSpc>
              <a:spcBef>
                <a:spcPts val="0"/>
              </a:spcBef>
              <a:spcAft>
                <a:spcPts val="0"/>
              </a:spcAft>
              <a:buClr>
                <a:srgbClr val="000000"/>
              </a:buClr>
              <a:buSzPts val="4800"/>
              <a:buFont typeface="Arial"/>
              <a:buNone/>
            </a:pPr>
            <a:r>
              <a:rPr lang="en" sz="1600" dirty="0">
                <a:solidFill>
                  <a:schemeClr val="tx1"/>
                </a:solidFill>
                <a:latin typeface="Raleway SemiBold"/>
                <a:ea typeface="Raleway SemiBold"/>
                <a:cs typeface="Raleway SemiBold"/>
                <a:sym typeface="Raleway SemiBold"/>
              </a:rPr>
              <a:t>ASSISTANT PROFESSOR</a:t>
            </a:r>
            <a:endParaRPr sz="1400" dirty="0">
              <a:solidFill>
                <a:schemeClr val="tx1"/>
              </a:solidFill>
              <a:latin typeface="Raleway SemiBold"/>
              <a:ea typeface="Raleway SemiBold"/>
              <a:cs typeface="Raleway SemiBold"/>
              <a:sym typeface="Raleway SemiBold"/>
            </a:endParaRPr>
          </a:p>
          <a:p>
            <a:pPr marL="0" lvl="0" indent="0" algn="ctr" rtl="0">
              <a:lnSpc>
                <a:spcPct val="150000"/>
              </a:lnSpc>
              <a:spcBef>
                <a:spcPts val="0"/>
              </a:spcBef>
              <a:spcAft>
                <a:spcPts val="0"/>
              </a:spcAft>
              <a:buClr>
                <a:srgbClr val="000000"/>
              </a:buClr>
              <a:buSzPts val="4800"/>
              <a:buFont typeface="Arial"/>
              <a:buNone/>
            </a:pPr>
            <a:r>
              <a:rPr lang="en" sz="1600" dirty="0">
                <a:solidFill>
                  <a:schemeClr val="tx1"/>
                </a:solidFill>
                <a:latin typeface="Raleway SemiBold"/>
                <a:ea typeface="Raleway SemiBold"/>
                <a:cs typeface="Raleway SemiBold"/>
                <a:sym typeface="Raleway SemiBold"/>
              </a:rPr>
              <a:t>MASTER OF COMPUTER APPLICATIONS</a:t>
            </a:r>
            <a:endParaRPr sz="1400" dirty="0">
              <a:solidFill>
                <a:schemeClr val="tx1"/>
              </a:solidFill>
              <a:latin typeface="Raleway SemiBold"/>
              <a:ea typeface="Raleway SemiBold"/>
              <a:cs typeface="Raleway SemiBold"/>
              <a:sym typeface="Raleway SemiBold"/>
            </a:endParaRPr>
          </a:p>
          <a:p>
            <a:pPr marL="0" lvl="0" indent="0" algn="ctr" rtl="0">
              <a:lnSpc>
                <a:spcPct val="150000"/>
              </a:lnSpc>
              <a:spcBef>
                <a:spcPts val="0"/>
              </a:spcBef>
              <a:spcAft>
                <a:spcPts val="0"/>
              </a:spcAft>
              <a:buClr>
                <a:srgbClr val="000000"/>
              </a:buClr>
              <a:buSzPts val="4800"/>
              <a:buFont typeface="Arial"/>
              <a:buNone/>
            </a:pPr>
            <a:r>
              <a:rPr lang="en" sz="1600" dirty="0">
                <a:solidFill>
                  <a:schemeClr val="tx1"/>
                </a:solidFill>
                <a:latin typeface="Raleway SemiBold"/>
                <a:ea typeface="Raleway SemiBold"/>
                <a:cs typeface="Raleway SemiBold"/>
                <a:sym typeface="Raleway SemiBold"/>
              </a:rPr>
              <a:t>MES COLLEGE OF ENGINEERING , KUTTIPPURAM</a:t>
            </a:r>
            <a:endParaRPr sz="1400" dirty="0">
              <a:solidFill>
                <a:schemeClr val="tx1"/>
              </a:solidFill>
              <a:latin typeface="Raleway SemiBold"/>
              <a:ea typeface="Raleway SemiBold"/>
              <a:cs typeface="Raleway SemiBold"/>
              <a:sym typeface="Raleway SemiBold"/>
            </a:endParaRPr>
          </a:p>
          <a:p>
            <a:pPr marL="0" lvl="0" indent="0" algn="ctr" rtl="0">
              <a:lnSpc>
                <a:spcPct val="100000"/>
              </a:lnSpc>
              <a:spcBef>
                <a:spcPts val="0"/>
              </a:spcBef>
              <a:spcAft>
                <a:spcPts val="0"/>
              </a:spcAft>
              <a:buClr>
                <a:srgbClr val="000000"/>
              </a:buClr>
              <a:buSzPts val="4800"/>
              <a:buFont typeface="Arial"/>
              <a:buNone/>
            </a:pPr>
            <a:endParaRPr sz="1800" dirty="0">
              <a:solidFill>
                <a:schemeClr val="tx1"/>
              </a:solidFill>
              <a:latin typeface="Raleway SemiBold"/>
              <a:ea typeface="Raleway SemiBold"/>
              <a:cs typeface="Raleway SemiBold"/>
              <a:sym typeface="Raleway SemiBold"/>
            </a:endParaRPr>
          </a:p>
          <a:p>
            <a:pPr marL="0" lvl="0" indent="0" algn="ctr" rtl="0">
              <a:lnSpc>
                <a:spcPct val="100000"/>
              </a:lnSpc>
              <a:spcBef>
                <a:spcPts val="0"/>
              </a:spcBef>
              <a:spcAft>
                <a:spcPts val="0"/>
              </a:spcAft>
              <a:buSzPts val="990"/>
              <a:buNone/>
            </a:pPr>
            <a:endParaRPr sz="2200" dirty="0">
              <a:solidFill>
                <a:schemeClr val="tx1"/>
              </a:solidFill>
              <a:latin typeface="Raleway SemiBold"/>
              <a:ea typeface="Raleway SemiBold"/>
              <a:cs typeface="Raleway SemiBold"/>
              <a:sym typeface="Raleway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
        <p:cNvGrpSpPr/>
        <p:nvPr/>
      </p:nvGrpSpPr>
      <p:grpSpPr>
        <a:xfrm>
          <a:off x="0" y="0"/>
          <a:ext cx="0" cy="0"/>
          <a:chOff x="0" y="0"/>
          <a:chExt cx="0" cy="0"/>
        </a:xfrm>
      </p:grpSpPr>
      <p:sp>
        <p:nvSpPr>
          <p:cNvPr id="73" name="Google Shape;73;p3"/>
          <p:cNvSpPr txBox="1">
            <a:spLocks noGrp="1"/>
          </p:cNvSpPr>
          <p:nvPr>
            <p:ph type="ctrTitle"/>
          </p:nvPr>
        </p:nvSpPr>
        <p:spPr>
          <a:xfrm>
            <a:off x="566056" y="426721"/>
            <a:ext cx="5804029" cy="5039250"/>
          </a:xfrm>
          <a:prstGeom prst="rect">
            <a:avLst/>
          </a:prstGeom>
          <a:noFill/>
          <a:ln>
            <a:noFill/>
          </a:ln>
        </p:spPr>
        <p:txBody>
          <a:bodyPr spcFirstLastPara="1" wrap="square" lIns="91425" tIns="91425" rIns="91425" bIns="91425" anchor="b" anchorCtr="0">
            <a:noAutofit/>
          </a:bodyPr>
          <a:lstStyle/>
          <a:p>
            <a:pPr marL="145415" lvl="0" algn="l" rtl="0">
              <a:lnSpc>
                <a:spcPct val="100000"/>
              </a:lnSpc>
              <a:spcBef>
                <a:spcPts val="0"/>
              </a:spcBef>
              <a:spcAft>
                <a:spcPts val="0"/>
              </a:spcAft>
              <a:buClr>
                <a:schemeClr val="lt1"/>
              </a:buClr>
              <a:buSzPts val="1310"/>
            </a:pPr>
            <a:r>
              <a:rPr lang="en" sz="3380" b="1" dirty="0">
                <a:solidFill>
                  <a:schemeClr val="tx1"/>
                </a:solidFill>
                <a:latin typeface="Raleway"/>
                <a:ea typeface="Raleway"/>
                <a:cs typeface="Raleway"/>
                <a:sym typeface="Raleway"/>
              </a:rPr>
              <a:t>Introduction</a:t>
            </a:r>
            <a:endParaRPr sz="3380" b="1" dirty="0">
              <a:solidFill>
                <a:schemeClr val="tx1"/>
              </a:solidFill>
              <a:latin typeface="Raleway"/>
              <a:ea typeface="Raleway"/>
              <a:cs typeface="Raleway"/>
              <a:sym typeface="Raleway"/>
            </a:endParaRPr>
          </a:p>
          <a:p>
            <a:pPr marL="145415" lvl="0" algn="l" rtl="0">
              <a:lnSpc>
                <a:spcPct val="100000"/>
              </a:lnSpc>
              <a:spcBef>
                <a:spcPts val="0"/>
              </a:spcBef>
              <a:spcAft>
                <a:spcPts val="0"/>
              </a:spcAft>
              <a:buClr>
                <a:schemeClr val="lt1"/>
              </a:buClr>
              <a:buSzPts val="1310"/>
            </a:pPr>
            <a:r>
              <a:rPr lang="en" sz="3380" b="1" dirty="0">
                <a:solidFill>
                  <a:schemeClr val="tx1"/>
                </a:solidFill>
                <a:latin typeface="Raleway"/>
                <a:ea typeface="Raleway"/>
                <a:cs typeface="Raleway"/>
                <a:sym typeface="Raleway"/>
              </a:rPr>
              <a:t>Modules</a:t>
            </a:r>
            <a:endParaRPr sz="3380" b="1" dirty="0">
              <a:solidFill>
                <a:schemeClr val="tx1"/>
              </a:solidFill>
              <a:latin typeface="Raleway"/>
              <a:ea typeface="Raleway"/>
              <a:cs typeface="Raleway"/>
              <a:sym typeface="Raleway"/>
            </a:endParaRPr>
          </a:p>
          <a:p>
            <a:pPr marL="145415" lvl="0" algn="l" rtl="0">
              <a:lnSpc>
                <a:spcPct val="100000"/>
              </a:lnSpc>
              <a:spcBef>
                <a:spcPts val="0"/>
              </a:spcBef>
              <a:spcAft>
                <a:spcPts val="0"/>
              </a:spcAft>
              <a:buClr>
                <a:schemeClr val="lt1"/>
              </a:buClr>
              <a:buSzPts val="1310"/>
            </a:pPr>
            <a:r>
              <a:rPr lang="en" sz="3380" b="1" dirty="0">
                <a:solidFill>
                  <a:schemeClr val="tx1"/>
                </a:solidFill>
                <a:latin typeface="Raleway"/>
                <a:ea typeface="Raleway"/>
                <a:cs typeface="Raleway"/>
                <a:sym typeface="Raleway"/>
              </a:rPr>
              <a:t>Product Backlog</a:t>
            </a:r>
            <a:endParaRPr sz="3380" b="1" dirty="0">
              <a:solidFill>
                <a:schemeClr val="tx1"/>
              </a:solidFill>
              <a:latin typeface="Raleway"/>
              <a:ea typeface="Raleway"/>
              <a:cs typeface="Raleway"/>
              <a:sym typeface="Raleway"/>
            </a:endParaRPr>
          </a:p>
          <a:p>
            <a:pPr marL="145415" lvl="0" algn="l" rtl="0">
              <a:lnSpc>
                <a:spcPct val="100000"/>
              </a:lnSpc>
              <a:spcBef>
                <a:spcPts val="0"/>
              </a:spcBef>
              <a:spcAft>
                <a:spcPts val="0"/>
              </a:spcAft>
              <a:buClr>
                <a:schemeClr val="lt1"/>
              </a:buClr>
              <a:buSzPts val="1310"/>
            </a:pPr>
            <a:r>
              <a:rPr lang="en" sz="3380" b="1" dirty="0">
                <a:solidFill>
                  <a:schemeClr val="tx1"/>
                </a:solidFill>
                <a:latin typeface="Raleway"/>
                <a:ea typeface="Raleway"/>
                <a:cs typeface="Raleway"/>
                <a:sym typeface="Raleway"/>
              </a:rPr>
              <a:t>User Story</a:t>
            </a:r>
            <a:endParaRPr sz="3380" b="1" dirty="0">
              <a:solidFill>
                <a:schemeClr val="tx1"/>
              </a:solidFill>
              <a:latin typeface="Raleway"/>
              <a:ea typeface="Raleway"/>
              <a:cs typeface="Raleway"/>
              <a:sym typeface="Raleway"/>
            </a:endParaRPr>
          </a:p>
          <a:p>
            <a:pPr marL="145415" lvl="0" algn="l" rtl="0">
              <a:lnSpc>
                <a:spcPct val="100000"/>
              </a:lnSpc>
              <a:spcBef>
                <a:spcPts val="0"/>
              </a:spcBef>
              <a:spcAft>
                <a:spcPts val="0"/>
              </a:spcAft>
              <a:buClr>
                <a:schemeClr val="lt1"/>
              </a:buClr>
              <a:buSzPts val="1310"/>
            </a:pPr>
            <a:r>
              <a:rPr lang="en" sz="3380" b="1" dirty="0">
                <a:solidFill>
                  <a:schemeClr val="tx1"/>
                </a:solidFill>
                <a:latin typeface="Raleway"/>
                <a:ea typeface="Raleway"/>
                <a:cs typeface="Raleway"/>
                <a:sym typeface="Raleway"/>
              </a:rPr>
              <a:t>Project Plan</a:t>
            </a:r>
            <a:endParaRPr sz="3380" b="1" dirty="0">
              <a:solidFill>
                <a:schemeClr val="tx1"/>
              </a:solidFill>
              <a:latin typeface="Raleway"/>
              <a:ea typeface="Raleway"/>
              <a:cs typeface="Raleway"/>
              <a:sym typeface="Raleway"/>
            </a:endParaRPr>
          </a:p>
          <a:p>
            <a:pPr marL="145415" lvl="0" algn="l" rtl="0">
              <a:lnSpc>
                <a:spcPct val="100000"/>
              </a:lnSpc>
              <a:spcBef>
                <a:spcPts val="0"/>
              </a:spcBef>
              <a:spcAft>
                <a:spcPts val="0"/>
              </a:spcAft>
              <a:buClr>
                <a:schemeClr val="lt1"/>
              </a:buClr>
              <a:buSzPts val="1310"/>
            </a:pPr>
            <a:r>
              <a:rPr lang="en" sz="3380" b="1" dirty="0">
                <a:solidFill>
                  <a:schemeClr val="tx1"/>
                </a:solidFill>
                <a:latin typeface="Raleway"/>
                <a:ea typeface="Raleway"/>
                <a:cs typeface="Raleway"/>
                <a:sym typeface="Raleway"/>
              </a:rPr>
              <a:t>Sprint</a:t>
            </a:r>
            <a:endParaRPr sz="3380" b="1" dirty="0">
              <a:solidFill>
                <a:schemeClr val="tx1"/>
              </a:solidFill>
              <a:latin typeface="Raleway"/>
              <a:ea typeface="Raleway"/>
              <a:cs typeface="Raleway"/>
              <a:sym typeface="Raleway"/>
            </a:endParaRPr>
          </a:p>
          <a:p>
            <a:pPr marL="145415" lvl="0" algn="l" rtl="0">
              <a:lnSpc>
                <a:spcPct val="100000"/>
              </a:lnSpc>
              <a:spcBef>
                <a:spcPts val="0"/>
              </a:spcBef>
              <a:spcAft>
                <a:spcPts val="0"/>
              </a:spcAft>
              <a:buClr>
                <a:schemeClr val="lt1"/>
              </a:buClr>
              <a:buSzPts val="1310"/>
            </a:pPr>
            <a:r>
              <a:rPr lang="en" sz="3380" b="1" dirty="0">
                <a:solidFill>
                  <a:schemeClr val="tx1"/>
                </a:solidFill>
                <a:latin typeface="Raleway"/>
                <a:ea typeface="Raleway"/>
                <a:cs typeface="Raleway"/>
                <a:sym typeface="Raleway"/>
              </a:rPr>
              <a:t>Data Flow Diagram</a:t>
            </a:r>
            <a:br>
              <a:rPr lang="en" sz="3380" b="1" dirty="0">
                <a:solidFill>
                  <a:schemeClr val="tx1"/>
                </a:solidFill>
                <a:latin typeface="Raleway"/>
                <a:ea typeface="Raleway"/>
                <a:cs typeface="Raleway"/>
                <a:sym typeface="Raleway"/>
              </a:rPr>
            </a:br>
            <a:r>
              <a:rPr lang="en" sz="3380" b="1" dirty="0">
                <a:solidFill>
                  <a:schemeClr val="tx1"/>
                </a:solidFill>
                <a:latin typeface="Raleway"/>
                <a:ea typeface="Raleway"/>
                <a:cs typeface="Raleway"/>
                <a:sym typeface="Raleway"/>
              </a:rPr>
              <a:t>Devoloping Environment</a:t>
            </a:r>
            <a:endParaRPr sz="3380" b="1" dirty="0">
              <a:solidFill>
                <a:schemeClr val="tx1"/>
              </a:solidFill>
              <a:latin typeface="Raleway"/>
              <a:ea typeface="Raleway"/>
              <a:cs typeface="Raleway"/>
              <a:sym typeface="Raleway"/>
            </a:endParaRPr>
          </a:p>
          <a:p>
            <a:pPr marL="0" lvl="0" indent="0" algn="l" rtl="0">
              <a:lnSpc>
                <a:spcPct val="200000"/>
              </a:lnSpc>
              <a:spcBef>
                <a:spcPts val="0"/>
              </a:spcBef>
              <a:spcAft>
                <a:spcPts val="0"/>
              </a:spcAft>
              <a:buSzPts val="990"/>
              <a:buNone/>
            </a:pPr>
            <a:endParaRPr sz="1220" b="1" dirty="0">
              <a:solidFill>
                <a:schemeClr val="tx1"/>
              </a:solidFill>
              <a:latin typeface="Raleway"/>
              <a:ea typeface="Raleway"/>
              <a:cs typeface="Raleway"/>
              <a:sym typeface="Raleway"/>
            </a:endParaRPr>
          </a:p>
          <a:p>
            <a:pPr marL="0" lvl="0" indent="0" algn="l" rtl="0">
              <a:lnSpc>
                <a:spcPct val="200000"/>
              </a:lnSpc>
              <a:spcBef>
                <a:spcPts val="0"/>
              </a:spcBef>
              <a:spcAft>
                <a:spcPts val="0"/>
              </a:spcAft>
              <a:buSzPts val="990"/>
              <a:buNone/>
            </a:pPr>
            <a:endParaRPr sz="1220" b="1" dirty="0">
              <a:solidFill>
                <a:schemeClr val="tx1"/>
              </a:solidFill>
              <a:latin typeface="Raleway"/>
              <a:ea typeface="Raleway"/>
              <a:cs typeface="Raleway"/>
              <a:sym typeface="Raleway"/>
            </a:endParaRPr>
          </a:p>
        </p:txBody>
      </p:sp>
      <p:sp>
        <p:nvSpPr>
          <p:cNvPr id="74" name="Google Shape;74;p3"/>
          <p:cNvSpPr txBox="1">
            <a:spLocks noGrp="1"/>
          </p:cNvSpPr>
          <p:nvPr>
            <p:ph type="subTitle" idx="1"/>
          </p:nvPr>
        </p:nvSpPr>
        <p:spPr>
          <a:xfrm>
            <a:off x="245824" y="0"/>
            <a:ext cx="2866500" cy="531223"/>
          </a:xfrm>
          <a:prstGeom prst="rect">
            <a:avLst/>
          </a:prstGeom>
          <a:noFill/>
          <a:ln>
            <a:noFill/>
          </a:ln>
        </p:spPr>
        <p:txBody>
          <a:bodyPr spcFirstLastPara="1" wrap="square" lIns="91425" tIns="91425" rIns="91425" bIns="91425" anchor="t" anchorCtr="0">
            <a:normAutofit/>
          </a:bodyPr>
          <a:lstStyle/>
          <a:p>
            <a:pPr marL="0" lvl="0" indent="0" algn="ctr" rtl="0">
              <a:lnSpc>
                <a:spcPct val="70000"/>
              </a:lnSpc>
              <a:spcBef>
                <a:spcPts val="0"/>
              </a:spcBef>
              <a:spcAft>
                <a:spcPts val="0"/>
              </a:spcAft>
              <a:buSzPts val="2100"/>
              <a:buNone/>
            </a:pPr>
            <a:r>
              <a:rPr lang="en" sz="2800" b="1" u="sng" dirty="0">
                <a:solidFill>
                  <a:srgbClr val="262626"/>
                </a:solidFill>
                <a:latin typeface="Raleway"/>
                <a:ea typeface="Raleway"/>
                <a:cs typeface="Raleway"/>
                <a:sym typeface="Raleway"/>
              </a:rPr>
              <a:t>CONTENTS</a:t>
            </a:r>
            <a:endParaRPr sz="3600" b="1" u="sng" dirty="0">
              <a:solidFill>
                <a:srgbClr val="262626"/>
              </a:solidFill>
              <a:latin typeface="Raleway"/>
              <a:ea typeface="Raleway"/>
              <a:cs typeface="Raleway"/>
              <a:sym typeface="Raleway"/>
            </a:endParaRPr>
          </a:p>
          <a:p>
            <a:pPr marL="0" lvl="0" indent="0" algn="ctr" rtl="0">
              <a:lnSpc>
                <a:spcPct val="80000"/>
              </a:lnSpc>
              <a:spcBef>
                <a:spcPts val="0"/>
              </a:spcBef>
              <a:spcAft>
                <a:spcPts val="0"/>
              </a:spcAft>
              <a:buSzPts val="2100"/>
              <a:buNone/>
            </a:pP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
        <p:cNvGrpSpPr/>
        <p:nvPr/>
      </p:nvGrpSpPr>
      <p:grpSpPr>
        <a:xfrm>
          <a:off x="0" y="0"/>
          <a:ext cx="0" cy="0"/>
          <a:chOff x="0" y="0"/>
          <a:chExt cx="0" cy="0"/>
        </a:xfrm>
      </p:grpSpPr>
      <p:sp>
        <p:nvSpPr>
          <p:cNvPr id="79" name="Google Shape;79;p4"/>
          <p:cNvSpPr txBox="1">
            <a:spLocks noGrp="1"/>
          </p:cNvSpPr>
          <p:nvPr>
            <p:ph type="subTitle" idx="1"/>
          </p:nvPr>
        </p:nvSpPr>
        <p:spPr>
          <a:xfrm>
            <a:off x="163093" y="492275"/>
            <a:ext cx="3356700" cy="466500"/>
          </a:xfrm>
          <a:prstGeom prst="rect">
            <a:avLst/>
          </a:prstGeom>
          <a:noFill/>
          <a:ln>
            <a:noFill/>
          </a:ln>
        </p:spPr>
        <p:txBody>
          <a:bodyPr spcFirstLastPara="1" wrap="square" lIns="91425" tIns="91425" rIns="91425" bIns="91425" anchor="t" anchorCtr="0">
            <a:noAutofit/>
          </a:bodyPr>
          <a:lstStyle/>
          <a:p>
            <a:pPr marL="0" lvl="0" indent="0" algn="ctr" rtl="0">
              <a:lnSpc>
                <a:spcPct val="70000"/>
              </a:lnSpc>
              <a:spcBef>
                <a:spcPts val="0"/>
              </a:spcBef>
              <a:spcAft>
                <a:spcPts val="0"/>
              </a:spcAft>
              <a:buSzPts val="2100"/>
              <a:buNone/>
            </a:pPr>
            <a:r>
              <a:rPr lang="en" sz="2800" b="1" dirty="0">
                <a:solidFill>
                  <a:srgbClr val="262626"/>
                </a:solidFill>
                <a:latin typeface="Raleway"/>
                <a:ea typeface="Raleway"/>
                <a:cs typeface="Raleway"/>
                <a:sym typeface="Raleway"/>
              </a:rPr>
              <a:t>INTRODUCTION</a:t>
            </a:r>
            <a:endParaRPr sz="2800" b="1" dirty="0">
              <a:solidFill>
                <a:srgbClr val="262626"/>
              </a:solidFill>
              <a:latin typeface="Raleway"/>
              <a:ea typeface="Raleway"/>
              <a:cs typeface="Raleway"/>
              <a:sym typeface="Raleway"/>
            </a:endParaRPr>
          </a:p>
          <a:p>
            <a:pPr marL="0" lvl="0" indent="0" algn="ctr" rtl="0">
              <a:lnSpc>
                <a:spcPct val="80000"/>
              </a:lnSpc>
              <a:spcBef>
                <a:spcPts val="0"/>
              </a:spcBef>
              <a:spcAft>
                <a:spcPts val="0"/>
              </a:spcAft>
              <a:buSzPts val="2100"/>
              <a:buNone/>
            </a:pPr>
            <a:endParaRPr sz="1800" dirty="0"/>
          </a:p>
        </p:txBody>
      </p:sp>
      <p:sp>
        <p:nvSpPr>
          <p:cNvPr id="80" name="Google Shape;80;p4"/>
          <p:cNvSpPr txBox="1"/>
          <p:nvPr/>
        </p:nvSpPr>
        <p:spPr>
          <a:xfrm>
            <a:off x="392850" y="958775"/>
            <a:ext cx="8358300" cy="4081087"/>
          </a:xfrm>
          <a:prstGeom prst="rect">
            <a:avLst/>
          </a:prstGeom>
          <a:noFill/>
          <a:ln>
            <a:noFill/>
          </a:ln>
        </p:spPr>
        <p:txBody>
          <a:bodyPr spcFirstLastPara="1" wrap="square" lIns="91425" tIns="91425" rIns="91425" bIns="91425" anchor="t" anchorCtr="0">
            <a:spAutoFit/>
          </a:bodyPr>
          <a:lstStyle/>
          <a:p>
            <a:pPr lvl="0">
              <a:lnSpc>
                <a:spcPct val="115000"/>
              </a:lnSpc>
              <a:buClr>
                <a:srgbClr val="000000"/>
              </a:buClr>
              <a:buSzPts val="1600"/>
            </a:pPr>
            <a:r>
              <a:rPr lang="en-US" sz="1600" dirty="0"/>
              <a:t>In many Gyms, the payment receipts are in paper format. So it is very difficult for both gym members to keep all the paper receipts safely and to gym trainer to keep reminding for the fee receipts. Sometimes it creates a trouble when members lost their receipts. The other problem that can be faced by a gym owner is that if he/she wants to inform any message related to working or nonworking days of gym, manually sending message become difficult. If there is online application available these problems can be solved. So, I am developing an android or web application to overcome some of these issues. So this project can be helpful for both gym owner as well as for gym members. In this application all receipts are store in a digital format, so there are no issues of loosing any </a:t>
            </a:r>
            <a:r>
              <a:rPr lang="en-US" sz="1600" dirty="0" err="1"/>
              <a:t>confidencial</a:t>
            </a:r>
            <a:r>
              <a:rPr lang="en-US" sz="1600" dirty="0"/>
              <a:t> receipts. This application will also notify the user (gym members) about their fees and also notifies the gym owner about the payment </a:t>
            </a:r>
            <a:r>
              <a:rPr lang="en-US" sz="1600" dirty="0" err="1"/>
              <a:t>clearence</a:t>
            </a:r>
            <a:r>
              <a:rPr lang="en-US" sz="1600" dirty="0"/>
              <a:t>. This application in future can be elaborated by providing supplement store , diet information, personal training etc.</a:t>
            </a:r>
            <a:endParaRPr sz="1400" b="0" i="0" u="none" strike="noStrike" cap="none" dirty="0">
              <a:solidFill>
                <a:srgbClr val="000000"/>
              </a:solidFill>
              <a:latin typeface="Average"/>
              <a:ea typeface="Average"/>
              <a:cs typeface="Average"/>
              <a:sym typeface="Average"/>
            </a:endParaRPr>
          </a:p>
          <a:p>
            <a:pPr marL="0" marR="0" lvl="0" indent="45720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verage"/>
                <a:ea typeface="Average"/>
                <a:cs typeface="Average"/>
                <a:sym typeface="Average"/>
              </a:rPr>
              <a:t>  </a:t>
            </a:r>
            <a:endParaRPr sz="1400" b="0" i="0" u="none" strike="noStrike" cap="none" dirty="0">
              <a:solidFill>
                <a:srgbClr val="000000"/>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sp>
        <p:nvSpPr>
          <p:cNvPr id="85" name="Google Shape;85;p5"/>
          <p:cNvSpPr txBox="1">
            <a:spLocks noGrp="1"/>
          </p:cNvSpPr>
          <p:nvPr>
            <p:ph type="subTitle" idx="1"/>
          </p:nvPr>
        </p:nvSpPr>
        <p:spPr>
          <a:xfrm>
            <a:off x="-288678" y="198050"/>
            <a:ext cx="3356700" cy="466500"/>
          </a:xfrm>
          <a:prstGeom prst="rect">
            <a:avLst/>
          </a:prstGeom>
          <a:noFill/>
          <a:ln>
            <a:noFill/>
          </a:ln>
        </p:spPr>
        <p:txBody>
          <a:bodyPr spcFirstLastPara="1" wrap="square" lIns="91425" tIns="91425" rIns="91425" bIns="91425" anchor="t" anchorCtr="0">
            <a:noAutofit/>
          </a:bodyPr>
          <a:lstStyle/>
          <a:p>
            <a:pPr marL="0" lvl="0" indent="0" algn="ctr" rtl="0">
              <a:lnSpc>
                <a:spcPct val="70000"/>
              </a:lnSpc>
              <a:spcBef>
                <a:spcPts val="0"/>
              </a:spcBef>
              <a:spcAft>
                <a:spcPts val="0"/>
              </a:spcAft>
              <a:buSzPts val="2100"/>
              <a:buNone/>
            </a:pPr>
            <a:r>
              <a:rPr lang="en" sz="2800" b="1">
                <a:solidFill>
                  <a:srgbClr val="262626"/>
                </a:solidFill>
                <a:latin typeface="Raleway"/>
                <a:ea typeface="Raleway"/>
                <a:cs typeface="Raleway"/>
                <a:sym typeface="Raleway"/>
              </a:rPr>
              <a:t>MODULES</a:t>
            </a:r>
            <a:endParaRPr sz="2800" b="1">
              <a:solidFill>
                <a:srgbClr val="262626"/>
              </a:solidFill>
              <a:latin typeface="Raleway"/>
              <a:ea typeface="Raleway"/>
              <a:cs typeface="Raleway"/>
              <a:sym typeface="Raleway"/>
            </a:endParaRPr>
          </a:p>
          <a:p>
            <a:pPr marL="0" lvl="0" indent="0" algn="ctr" rtl="0">
              <a:lnSpc>
                <a:spcPct val="80000"/>
              </a:lnSpc>
              <a:spcBef>
                <a:spcPts val="0"/>
              </a:spcBef>
              <a:spcAft>
                <a:spcPts val="0"/>
              </a:spcAft>
              <a:buSzPts val="2100"/>
              <a:buNone/>
            </a:pPr>
            <a:endParaRPr sz="1800"/>
          </a:p>
        </p:txBody>
      </p:sp>
      <p:sp>
        <p:nvSpPr>
          <p:cNvPr id="86" name="Google Shape;86;p5"/>
          <p:cNvSpPr txBox="1"/>
          <p:nvPr/>
        </p:nvSpPr>
        <p:spPr>
          <a:xfrm>
            <a:off x="389690" y="788131"/>
            <a:ext cx="6040500" cy="209285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rgbClr val="000000"/>
              </a:buClr>
              <a:buSzPts val="1600"/>
              <a:buFont typeface="Average"/>
              <a:buChar char="●"/>
            </a:pPr>
            <a:r>
              <a:rPr lang="en" sz="2000" dirty="0">
                <a:latin typeface="Average"/>
                <a:ea typeface="Average"/>
                <a:cs typeface="Average"/>
                <a:sym typeface="Average"/>
              </a:rPr>
              <a:t>ADMIN</a:t>
            </a:r>
            <a:endParaRPr sz="1600" b="0" i="0" u="none" strike="noStrike" cap="none" dirty="0">
              <a:solidFill>
                <a:srgbClr val="000000"/>
              </a:solidFill>
              <a:latin typeface="Average"/>
              <a:ea typeface="Average"/>
              <a:cs typeface="Average"/>
              <a:sym typeface="Average"/>
            </a:endParaRPr>
          </a:p>
          <a:p>
            <a:pPr marL="914400" marR="0" lvl="1" indent="-317500" algn="l" rtl="0">
              <a:lnSpc>
                <a:spcPct val="100000"/>
              </a:lnSpc>
              <a:spcBef>
                <a:spcPts val="0"/>
              </a:spcBef>
              <a:spcAft>
                <a:spcPts val="0"/>
              </a:spcAft>
              <a:buClr>
                <a:srgbClr val="000000"/>
              </a:buClr>
              <a:buSzPts val="1400"/>
              <a:buFont typeface="Average"/>
              <a:buChar char="○"/>
            </a:pPr>
            <a:r>
              <a:rPr lang="en" b="0" i="0" u="none" strike="noStrike" cap="none" dirty="0">
                <a:solidFill>
                  <a:srgbClr val="000000"/>
                </a:solidFill>
                <a:latin typeface="Average"/>
                <a:ea typeface="Average"/>
                <a:cs typeface="Average"/>
                <a:sym typeface="Average"/>
              </a:rPr>
              <a:t>LOGIN</a:t>
            </a:r>
            <a:endParaRPr sz="1400" b="0" i="0" u="none" strike="noStrike" cap="none" dirty="0">
              <a:solidFill>
                <a:srgbClr val="000000"/>
              </a:solidFill>
              <a:latin typeface="Average"/>
              <a:ea typeface="Average"/>
              <a:cs typeface="Average"/>
              <a:sym typeface="Average"/>
            </a:endParaRPr>
          </a:p>
          <a:p>
            <a:pPr marL="914400" marR="0" lvl="1" indent="-317500" algn="l" rtl="0">
              <a:lnSpc>
                <a:spcPct val="100000"/>
              </a:lnSpc>
              <a:spcBef>
                <a:spcPts val="0"/>
              </a:spcBef>
              <a:spcAft>
                <a:spcPts val="0"/>
              </a:spcAft>
              <a:buClr>
                <a:srgbClr val="000000"/>
              </a:buClr>
              <a:buSzPts val="1400"/>
              <a:buFont typeface="Average"/>
              <a:buChar char="○"/>
            </a:pPr>
            <a:r>
              <a:rPr lang="en" dirty="0">
                <a:latin typeface="Average"/>
                <a:ea typeface="Average"/>
                <a:cs typeface="Average"/>
                <a:sym typeface="Average"/>
              </a:rPr>
              <a:t>MANAGE </a:t>
            </a:r>
            <a:r>
              <a:rPr lang="en-US" dirty="0">
                <a:latin typeface="Average"/>
                <a:ea typeface="Average"/>
                <a:cs typeface="Average"/>
                <a:sym typeface="Average"/>
              </a:rPr>
              <a:t>USERS</a:t>
            </a:r>
            <a:endParaRPr lang="en" dirty="0">
              <a:latin typeface="Average"/>
              <a:ea typeface="Average"/>
              <a:cs typeface="Average"/>
              <a:sym typeface="Average"/>
            </a:endParaRPr>
          </a:p>
          <a:p>
            <a:pPr marL="914400" marR="0" lvl="1" indent="-317500" algn="l" rtl="0">
              <a:lnSpc>
                <a:spcPct val="100000"/>
              </a:lnSpc>
              <a:spcBef>
                <a:spcPts val="0"/>
              </a:spcBef>
              <a:spcAft>
                <a:spcPts val="0"/>
              </a:spcAft>
              <a:buClr>
                <a:srgbClr val="000000"/>
              </a:buClr>
              <a:buSzPts val="1400"/>
              <a:buFont typeface="Average"/>
              <a:buChar char="○"/>
            </a:pPr>
            <a:r>
              <a:rPr lang="en" dirty="0">
                <a:solidFill>
                  <a:srgbClr val="000000"/>
                </a:solidFill>
                <a:latin typeface="Average"/>
                <a:ea typeface="Average"/>
                <a:cs typeface="Average"/>
                <a:sym typeface="Average"/>
              </a:rPr>
              <a:t>CREATE/MANAGE BILL DETAIL</a:t>
            </a:r>
            <a:r>
              <a:rPr lang="en-US" dirty="0">
                <a:solidFill>
                  <a:srgbClr val="000000"/>
                </a:solidFill>
                <a:latin typeface="Average"/>
                <a:ea typeface="Average"/>
                <a:cs typeface="Average"/>
                <a:sym typeface="Average"/>
              </a:rPr>
              <a:t>S</a:t>
            </a:r>
            <a:endParaRPr lang="en" b="0" i="0" u="none" strike="noStrike" cap="none" dirty="0">
              <a:solidFill>
                <a:srgbClr val="000000"/>
              </a:solidFill>
              <a:latin typeface="Average"/>
              <a:ea typeface="Average"/>
              <a:cs typeface="Average"/>
              <a:sym typeface="Average"/>
            </a:endParaRPr>
          </a:p>
          <a:p>
            <a:pPr marL="914400" marR="0" lvl="1" indent="-317500" algn="l" rtl="0">
              <a:lnSpc>
                <a:spcPct val="100000"/>
              </a:lnSpc>
              <a:spcBef>
                <a:spcPts val="0"/>
              </a:spcBef>
              <a:spcAft>
                <a:spcPts val="0"/>
              </a:spcAft>
              <a:buClr>
                <a:srgbClr val="000000"/>
              </a:buClr>
              <a:buSzPts val="1400"/>
              <a:buFont typeface="Average"/>
              <a:buChar char="○"/>
            </a:pPr>
            <a:r>
              <a:rPr lang="en" dirty="0">
                <a:solidFill>
                  <a:srgbClr val="000000"/>
                </a:solidFill>
                <a:latin typeface="Average"/>
                <a:ea typeface="Average"/>
                <a:cs typeface="Average"/>
                <a:sym typeface="Average"/>
              </a:rPr>
              <a:t>MANAGE STAFF</a:t>
            </a:r>
          </a:p>
          <a:p>
            <a:pPr marL="914400" marR="0" lvl="1" indent="-317500" algn="l" rtl="0">
              <a:lnSpc>
                <a:spcPct val="100000"/>
              </a:lnSpc>
              <a:spcBef>
                <a:spcPts val="0"/>
              </a:spcBef>
              <a:spcAft>
                <a:spcPts val="0"/>
              </a:spcAft>
              <a:buClr>
                <a:srgbClr val="000000"/>
              </a:buClr>
              <a:buSzPts val="1400"/>
              <a:buFont typeface="Average"/>
              <a:buChar char="○"/>
            </a:pPr>
            <a:r>
              <a:rPr lang="en" b="0" i="0" u="none" strike="noStrike" cap="none" dirty="0">
                <a:solidFill>
                  <a:srgbClr val="000000"/>
                </a:solidFill>
                <a:latin typeface="Average"/>
                <a:ea typeface="Average"/>
                <a:cs typeface="Average"/>
                <a:sym typeface="Average"/>
              </a:rPr>
              <a:t>MANAGE SUPPL</a:t>
            </a:r>
            <a:r>
              <a:rPr lang="en-US" b="0" i="0" u="none" strike="noStrike" cap="none" dirty="0">
                <a:solidFill>
                  <a:srgbClr val="000000"/>
                </a:solidFill>
                <a:latin typeface="Average"/>
                <a:ea typeface="Average"/>
                <a:cs typeface="Average"/>
                <a:sym typeface="Average"/>
              </a:rPr>
              <a:t>E</a:t>
            </a:r>
            <a:r>
              <a:rPr lang="en" b="0" i="0" u="none" strike="noStrike" cap="none" dirty="0">
                <a:solidFill>
                  <a:srgbClr val="000000"/>
                </a:solidFill>
                <a:latin typeface="Average"/>
                <a:ea typeface="Average"/>
                <a:cs typeface="Average"/>
                <a:sym typeface="Average"/>
              </a:rPr>
              <a:t>MENT </a:t>
            </a:r>
            <a:r>
              <a:rPr lang="en-US" b="0" i="0" u="none" strike="noStrike" cap="none" dirty="0">
                <a:solidFill>
                  <a:srgbClr val="000000"/>
                </a:solidFill>
                <a:latin typeface="Average"/>
                <a:ea typeface="Average"/>
                <a:cs typeface="Average"/>
                <a:sym typeface="Average"/>
              </a:rPr>
              <a:t>STORE</a:t>
            </a:r>
            <a:endParaRPr b="0" i="0" u="none" strike="noStrike" cap="none" dirty="0">
              <a:solidFill>
                <a:srgbClr val="000000"/>
              </a:solidFill>
              <a:latin typeface="Average"/>
              <a:ea typeface="Average"/>
              <a:cs typeface="Average"/>
              <a:sym typeface="Average"/>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verage"/>
              <a:ea typeface="Average"/>
              <a:cs typeface="Average"/>
              <a:sym typeface="Average"/>
            </a:endParaRPr>
          </a:p>
        </p:txBody>
      </p:sp>
      <p:sp>
        <p:nvSpPr>
          <p:cNvPr id="87" name="Google Shape;87;p5"/>
          <p:cNvSpPr txBox="1"/>
          <p:nvPr/>
        </p:nvSpPr>
        <p:spPr>
          <a:xfrm>
            <a:off x="4867072" y="738630"/>
            <a:ext cx="4060800" cy="1600408"/>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rgbClr val="000000"/>
              </a:buClr>
              <a:buSzPts val="1600"/>
              <a:buFont typeface="Average"/>
              <a:buChar char="●"/>
            </a:pPr>
            <a:r>
              <a:rPr lang="en" sz="2000" dirty="0">
                <a:latin typeface="Average"/>
                <a:ea typeface="Average"/>
                <a:cs typeface="Average"/>
                <a:sym typeface="Average"/>
              </a:rPr>
              <a:t>USER</a:t>
            </a:r>
            <a:r>
              <a:rPr lang="en-US" sz="2000" dirty="0">
                <a:latin typeface="Average"/>
                <a:ea typeface="Average"/>
                <a:cs typeface="Average"/>
                <a:sym typeface="Average"/>
              </a:rPr>
              <a:t>S</a:t>
            </a:r>
            <a:endParaRPr sz="1600" b="0" i="0" u="none" strike="noStrike" cap="none" dirty="0">
              <a:solidFill>
                <a:srgbClr val="000000"/>
              </a:solidFill>
              <a:latin typeface="Average"/>
              <a:ea typeface="Average"/>
              <a:cs typeface="Average"/>
              <a:sym typeface="Average"/>
            </a:endParaRPr>
          </a:p>
          <a:p>
            <a:pPr marL="914400" marR="0" lvl="1" indent="-317500" algn="l" rtl="0">
              <a:lnSpc>
                <a:spcPct val="100000"/>
              </a:lnSpc>
              <a:spcBef>
                <a:spcPts val="0"/>
              </a:spcBef>
              <a:spcAft>
                <a:spcPts val="0"/>
              </a:spcAft>
              <a:buClr>
                <a:srgbClr val="000000"/>
              </a:buClr>
              <a:buSzPts val="1400"/>
              <a:buFont typeface="Average"/>
              <a:buChar char="○"/>
            </a:pPr>
            <a:r>
              <a:rPr lang="en-US" b="0" i="0" u="none" strike="noStrike" cap="none" dirty="0">
                <a:solidFill>
                  <a:srgbClr val="000000"/>
                </a:solidFill>
                <a:latin typeface="Average"/>
                <a:ea typeface="Average"/>
                <a:cs typeface="Average"/>
                <a:sym typeface="Average"/>
              </a:rPr>
              <a:t>REGISTER</a:t>
            </a:r>
          </a:p>
          <a:p>
            <a:pPr marL="914400" marR="0" lvl="1" indent="-317500" algn="l" rtl="0">
              <a:lnSpc>
                <a:spcPct val="100000"/>
              </a:lnSpc>
              <a:spcBef>
                <a:spcPts val="0"/>
              </a:spcBef>
              <a:spcAft>
                <a:spcPts val="0"/>
              </a:spcAft>
              <a:buClr>
                <a:srgbClr val="000000"/>
              </a:buClr>
              <a:buSzPts val="1400"/>
              <a:buFont typeface="Average"/>
              <a:buChar char="○"/>
            </a:pPr>
            <a:r>
              <a:rPr lang="en-US" b="0" i="0" u="none" strike="noStrike" cap="none" dirty="0">
                <a:solidFill>
                  <a:srgbClr val="000000"/>
                </a:solidFill>
                <a:latin typeface="Average"/>
                <a:ea typeface="Average"/>
                <a:cs typeface="Average"/>
                <a:sym typeface="Average"/>
              </a:rPr>
              <a:t>LOGIN</a:t>
            </a:r>
            <a:endParaRPr b="0" i="0" u="none" strike="noStrike" cap="none" dirty="0">
              <a:solidFill>
                <a:srgbClr val="000000"/>
              </a:solidFill>
              <a:latin typeface="Average"/>
              <a:ea typeface="Average"/>
              <a:cs typeface="Average"/>
              <a:sym typeface="Average"/>
            </a:endParaRPr>
          </a:p>
          <a:p>
            <a:pPr marL="914400" marR="0" lvl="1" indent="-317500" algn="l" rtl="0">
              <a:lnSpc>
                <a:spcPct val="100000"/>
              </a:lnSpc>
              <a:spcBef>
                <a:spcPts val="0"/>
              </a:spcBef>
              <a:spcAft>
                <a:spcPts val="0"/>
              </a:spcAft>
              <a:buClr>
                <a:srgbClr val="000000"/>
              </a:buClr>
              <a:buSzPts val="1400"/>
              <a:buFont typeface="Average"/>
              <a:buChar char="○"/>
            </a:pPr>
            <a:r>
              <a:rPr lang="en" b="0" i="0" u="none" strike="noStrike" cap="none" dirty="0">
                <a:solidFill>
                  <a:srgbClr val="000000"/>
                </a:solidFill>
                <a:latin typeface="Average"/>
                <a:ea typeface="Average"/>
                <a:cs typeface="Average"/>
                <a:sym typeface="Average"/>
              </a:rPr>
              <a:t>VIEW DETAILS</a:t>
            </a:r>
            <a:endParaRPr b="0" i="0" u="none" strike="noStrike" cap="none" dirty="0">
              <a:solidFill>
                <a:srgbClr val="000000"/>
              </a:solidFill>
              <a:latin typeface="Average"/>
              <a:ea typeface="Average"/>
              <a:cs typeface="Average"/>
              <a:sym typeface="Average"/>
            </a:endParaRPr>
          </a:p>
          <a:p>
            <a:pPr marL="914400" marR="0" lvl="1" indent="-317500" algn="l" rtl="0">
              <a:lnSpc>
                <a:spcPct val="100000"/>
              </a:lnSpc>
              <a:spcBef>
                <a:spcPts val="0"/>
              </a:spcBef>
              <a:spcAft>
                <a:spcPts val="0"/>
              </a:spcAft>
              <a:buClr>
                <a:srgbClr val="000000"/>
              </a:buClr>
              <a:buSzPts val="1400"/>
              <a:buFont typeface="Average"/>
              <a:buChar char="○"/>
            </a:pPr>
            <a:r>
              <a:rPr lang="en" b="0" i="0" u="none" strike="noStrike" cap="none" dirty="0">
                <a:solidFill>
                  <a:srgbClr val="000000"/>
                </a:solidFill>
                <a:latin typeface="Average"/>
                <a:ea typeface="Average"/>
                <a:cs typeface="Average"/>
                <a:sym typeface="Average"/>
              </a:rPr>
              <a:t>SEARCH RECOR</a:t>
            </a:r>
            <a:r>
              <a:rPr lang="en" dirty="0">
                <a:solidFill>
                  <a:srgbClr val="000000"/>
                </a:solidFill>
                <a:latin typeface="Average"/>
                <a:ea typeface="Average"/>
                <a:cs typeface="Average"/>
                <a:sym typeface="Average"/>
              </a:rPr>
              <a:t>DS</a:t>
            </a:r>
            <a:endParaRPr b="0" i="0" u="none" strike="noStrike" cap="none" dirty="0">
              <a:solidFill>
                <a:srgbClr val="000000"/>
              </a:solidFill>
              <a:latin typeface="Average"/>
              <a:ea typeface="Average"/>
              <a:cs typeface="Average"/>
              <a:sym typeface="Average"/>
            </a:endParaRPr>
          </a:p>
        </p:txBody>
      </p:sp>
      <p:sp>
        <p:nvSpPr>
          <p:cNvPr id="6" name="Google Shape;87;p5">
            <a:extLst>
              <a:ext uri="{FF2B5EF4-FFF2-40B4-BE49-F238E27FC236}">
                <a16:creationId xmlns:a16="http://schemas.microsoft.com/office/drawing/2014/main" id="{0732A1C2-A411-4642-B9BA-AB8ADFBE8BDE}"/>
              </a:ext>
            </a:extLst>
          </p:cNvPr>
          <p:cNvSpPr txBox="1"/>
          <p:nvPr/>
        </p:nvSpPr>
        <p:spPr>
          <a:xfrm>
            <a:off x="593797" y="3308944"/>
            <a:ext cx="4060800" cy="1600408"/>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rgbClr val="000000"/>
              </a:buClr>
              <a:buSzPts val="1600"/>
              <a:buFont typeface="Average"/>
              <a:buChar char="●"/>
            </a:pPr>
            <a:r>
              <a:rPr lang="en" sz="2000" b="0" i="0" u="none" strike="noStrike" cap="none" dirty="0">
                <a:solidFill>
                  <a:srgbClr val="000000"/>
                </a:solidFill>
                <a:latin typeface="Average"/>
                <a:ea typeface="Average"/>
                <a:cs typeface="Average"/>
                <a:sym typeface="Average"/>
              </a:rPr>
              <a:t>TRAINER</a:t>
            </a:r>
            <a:endParaRPr sz="1600" b="0" i="0" u="none" strike="noStrike" cap="none" dirty="0">
              <a:solidFill>
                <a:srgbClr val="000000"/>
              </a:solidFill>
              <a:latin typeface="Average"/>
              <a:ea typeface="Average"/>
              <a:cs typeface="Average"/>
              <a:sym typeface="Average"/>
            </a:endParaRPr>
          </a:p>
          <a:p>
            <a:pPr marL="914400" marR="0" lvl="1" indent="-317500" algn="l" rtl="0">
              <a:lnSpc>
                <a:spcPct val="100000"/>
              </a:lnSpc>
              <a:spcBef>
                <a:spcPts val="0"/>
              </a:spcBef>
              <a:spcAft>
                <a:spcPts val="0"/>
              </a:spcAft>
              <a:buClr>
                <a:srgbClr val="000000"/>
              </a:buClr>
              <a:buSzPts val="1400"/>
              <a:buFont typeface="Average"/>
              <a:buChar char="○"/>
            </a:pPr>
            <a:r>
              <a:rPr lang="en" b="0" i="0" u="none" strike="noStrike" cap="none" dirty="0">
                <a:solidFill>
                  <a:srgbClr val="000000"/>
                </a:solidFill>
                <a:latin typeface="Average"/>
                <a:ea typeface="Average"/>
                <a:cs typeface="Average"/>
                <a:sym typeface="Average"/>
              </a:rPr>
              <a:t>LOGIN</a:t>
            </a:r>
          </a:p>
          <a:p>
            <a:pPr marL="914400" marR="0" lvl="1" indent="-317500" algn="l" rtl="0">
              <a:lnSpc>
                <a:spcPct val="100000"/>
              </a:lnSpc>
              <a:spcBef>
                <a:spcPts val="0"/>
              </a:spcBef>
              <a:spcAft>
                <a:spcPts val="0"/>
              </a:spcAft>
              <a:buClr>
                <a:srgbClr val="000000"/>
              </a:buClr>
              <a:buSzPts val="1400"/>
              <a:buFont typeface="Average"/>
              <a:buChar char="○"/>
            </a:pPr>
            <a:r>
              <a:rPr lang="en" dirty="0">
                <a:solidFill>
                  <a:srgbClr val="000000"/>
                </a:solidFill>
                <a:latin typeface="Average"/>
                <a:ea typeface="Average"/>
                <a:cs typeface="Average"/>
                <a:sym typeface="Average"/>
              </a:rPr>
              <a:t>REGI</a:t>
            </a:r>
            <a:r>
              <a:rPr lang="en-US" dirty="0">
                <a:solidFill>
                  <a:srgbClr val="000000"/>
                </a:solidFill>
                <a:latin typeface="Average"/>
                <a:ea typeface="Average"/>
                <a:cs typeface="Average"/>
                <a:sym typeface="Average"/>
              </a:rPr>
              <a:t>STER</a:t>
            </a:r>
            <a:endParaRPr b="0" i="0" u="none" strike="noStrike" cap="none" dirty="0">
              <a:solidFill>
                <a:srgbClr val="000000"/>
              </a:solidFill>
              <a:latin typeface="Average"/>
              <a:ea typeface="Average"/>
              <a:cs typeface="Average"/>
              <a:sym typeface="Average"/>
            </a:endParaRPr>
          </a:p>
          <a:p>
            <a:pPr marL="914400" marR="0" lvl="1" indent="-317500" algn="l" rtl="0">
              <a:lnSpc>
                <a:spcPct val="100000"/>
              </a:lnSpc>
              <a:spcBef>
                <a:spcPts val="0"/>
              </a:spcBef>
              <a:spcAft>
                <a:spcPts val="0"/>
              </a:spcAft>
              <a:buClr>
                <a:srgbClr val="000000"/>
              </a:buClr>
              <a:buSzPts val="1400"/>
              <a:buFont typeface="Average"/>
              <a:buChar char="○"/>
            </a:pPr>
            <a:r>
              <a:rPr lang="en" dirty="0">
                <a:solidFill>
                  <a:srgbClr val="000000"/>
                </a:solidFill>
                <a:latin typeface="Average"/>
                <a:ea typeface="Average"/>
                <a:cs typeface="Average"/>
                <a:sym typeface="Average"/>
              </a:rPr>
              <a:t>MANAGE DIET</a:t>
            </a:r>
          </a:p>
          <a:p>
            <a:pPr marL="914400" marR="0" lvl="1" indent="-317500" algn="l" rtl="0">
              <a:lnSpc>
                <a:spcPct val="100000"/>
              </a:lnSpc>
              <a:spcBef>
                <a:spcPts val="0"/>
              </a:spcBef>
              <a:spcAft>
                <a:spcPts val="0"/>
              </a:spcAft>
              <a:buClr>
                <a:srgbClr val="000000"/>
              </a:buClr>
              <a:buSzPts val="1400"/>
              <a:buFont typeface="Average"/>
              <a:buChar char="○"/>
            </a:pPr>
            <a:r>
              <a:rPr lang="en" b="0" i="0" u="none" strike="noStrike" cap="none" dirty="0">
                <a:solidFill>
                  <a:srgbClr val="000000"/>
                </a:solidFill>
                <a:latin typeface="Average"/>
                <a:ea typeface="Average"/>
                <a:cs typeface="Average"/>
                <a:sym typeface="Average"/>
              </a:rPr>
              <a:t>VIEW USERS</a:t>
            </a:r>
            <a:endParaRPr b="0" i="0" u="none" strike="noStrike" cap="none" dirty="0">
              <a:solidFill>
                <a:srgbClr val="000000"/>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7"/>
        <p:cNvGrpSpPr/>
        <p:nvPr/>
      </p:nvGrpSpPr>
      <p:grpSpPr>
        <a:xfrm>
          <a:off x="0" y="0"/>
          <a:ext cx="0" cy="0"/>
          <a:chOff x="0" y="0"/>
          <a:chExt cx="0" cy="0"/>
        </a:xfrm>
      </p:grpSpPr>
      <p:graphicFrame>
        <p:nvGraphicFramePr>
          <p:cNvPr id="98" name="Google Shape;98;p7"/>
          <p:cNvGraphicFramePr/>
          <p:nvPr>
            <p:extLst>
              <p:ext uri="{D42A27DB-BD31-4B8C-83A1-F6EECF244321}">
                <p14:modId xmlns:p14="http://schemas.microsoft.com/office/powerpoint/2010/main" val="1677688035"/>
              </p:ext>
            </p:extLst>
          </p:nvPr>
        </p:nvGraphicFramePr>
        <p:xfrm>
          <a:off x="618893" y="1030913"/>
          <a:ext cx="8195875" cy="3508273"/>
        </p:xfrm>
        <a:graphic>
          <a:graphicData uri="http://schemas.openxmlformats.org/drawingml/2006/table">
            <a:tbl>
              <a:tblPr>
                <a:noFill/>
                <a:tableStyleId>{CFF83F3F-B119-4FC9-81AC-8D3FC0ADD722}</a:tableStyleId>
              </a:tblPr>
              <a:tblGrid>
                <a:gridCol w="942775">
                  <a:extLst>
                    <a:ext uri="{9D8B030D-6E8A-4147-A177-3AD203B41FA5}">
                      <a16:colId xmlns:a16="http://schemas.microsoft.com/office/drawing/2014/main" val="20000"/>
                    </a:ext>
                  </a:extLst>
                </a:gridCol>
                <a:gridCol w="1893350">
                  <a:extLst>
                    <a:ext uri="{9D8B030D-6E8A-4147-A177-3AD203B41FA5}">
                      <a16:colId xmlns:a16="http://schemas.microsoft.com/office/drawing/2014/main" val="20001"/>
                    </a:ext>
                  </a:extLst>
                </a:gridCol>
                <a:gridCol w="951625">
                  <a:extLst>
                    <a:ext uri="{9D8B030D-6E8A-4147-A177-3AD203B41FA5}">
                      <a16:colId xmlns:a16="http://schemas.microsoft.com/office/drawing/2014/main" val="20002"/>
                    </a:ext>
                  </a:extLst>
                </a:gridCol>
                <a:gridCol w="990800">
                  <a:extLst>
                    <a:ext uri="{9D8B030D-6E8A-4147-A177-3AD203B41FA5}">
                      <a16:colId xmlns:a16="http://schemas.microsoft.com/office/drawing/2014/main" val="20003"/>
                    </a:ext>
                  </a:extLst>
                </a:gridCol>
                <a:gridCol w="1750650">
                  <a:extLst>
                    <a:ext uri="{9D8B030D-6E8A-4147-A177-3AD203B41FA5}">
                      <a16:colId xmlns:a16="http://schemas.microsoft.com/office/drawing/2014/main" val="20004"/>
                    </a:ext>
                  </a:extLst>
                </a:gridCol>
                <a:gridCol w="1666675">
                  <a:extLst>
                    <a:ext uri="{9D8B030D-6E8A-4147-A177-3AD203B41FA5}">
                      <a16:colId xmlns:a16="http://schemas.microsoft.com/office/drawing/2014/main" val="20005"/>
                    </a:ext>
                  </a:extLst>
                </a:gridCol>
              </a:tblGrid>
              <a:tr h="715700">
                <a:tc>
                  <a:txBody>
                    <a:bodyPr/>
                    <a:lstStyle/>
                    <a:p>
                      <a:pPr marL="68580" marR="0" lvl="0" indent="0" algn="ctr" rtl="0">
                        <a:lnSpc>
                          <a:spcPct val="78750"/>
                        </a:lnSpc>
                        <a:spcBef>
                          <a:spcPts val="0"/>
                        </a:spcBef>
                        <a:spcAft>
                          <a:spcPts val="0"/>
                        </a:spcAft>
                        <a:buClr>
                          <a:srgbClr val="000000"/>
                        </a:buClr>
                        <a:buSzPts val="1600"/>
                        <a:buFont typeface="Arial"/>
                        <a:buNone/>
                      </a:pPr>
                      <a:endParaRPr sz="1600" u="none" strike="noStrike" cap="none" dirty="0">
                        <a:solidFill>
                          <a:schemeClr val="lt1"/>
                        </a:solidFill>
                        <a:latin typeface="Arial"/>
                        <a:ea typeface="Arial"/>
                        <a:cs typeface="Arial"/>
                        <a:sym typeface="Arial"/>
                      </a:endParaRPr>
                    </a:p>
                    <a:p>
                      <a:pPr marL="68580" marR="0" lvl="0" indent="0" algn="ctr" rtl="0">
                        <a:lnSpc>
                          <a:spcPct val="78750"/>
                        </a:lnSpc>
                        <a:spcBef>
                          <a:spcPts val="0"/>
                        </a:spcBef>
                        <a:spcAft>
                          <a:spcPts val="0"/>
                        </a:spcAft>
                        <a:buClr>
                          <a:srgbClr val="000000"/>
                        </a:buClr>
                        <a:buSzPts val="1600"/>
                        <a:buFont typeface="Arial"/>
                        <a:buNone/>
                      </a:pPr>
                      <a:r>
                        <a:rPr lang="en" sz="1600" b="1" u="none" strike="noStrike" cap="none" dirty="0">
                          <a:solidFill>
                            <a:schemeClr val="lt1"/>
                          </a:solidFill>
                          <a:latin typeface="Arial"/>
                          <a:ea typeface="Arial"/>
                          <a:cs typeface="Arial"/>
                          <a:sym typeface="Arial"/>
                        </a:rPr>
                        <a:t>ID</a:t>
                      </a:r>
                      <a:endParaRPr sz="1600" b="1" u="none" strike="noStrike" cap="none" dirty="0">
                        <a:solidFill>
                          <a:schemeClr val="lt1"/>
                        </a:solidFill>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5">
                        <a:lumMod val="60000"/>
                        <a:lumOff val="40000"/>
                      </a:schemeClr>
                    </a:solidFill>
                  </a:tcPr>
                </a:tc>
                <a:tc>
                  <a:txBody>
                    <a:bodyPr/>
                    <a:lstStyle/>
                    <a:p>
                      <a:pPr marL="67945" marR="0" lvl="0" indent="0" algn="ctr" rtl="0">
                        <a:lnSpc>
                          <a:spcPct val="78750"/>
                        </a:lnSpc>
                        <a:spcBef>
                          <a:spcPts val="0"/>
                        </a:spcBef>
                        <a:spcAft>
                          <a:spcPts val="0"/>
                        </a:spcAft>
                        <a:buClr>
                          <a:srgbClr val="000000"/>
                        </a:buClr>
                        <a:buSzPts val="1600"/>
                        <a:buFont typeface="Arial"/>
                        <a:buNone/>
                      </a:pPr>
                      <a:endParaRPr sz="1600" u="none" strike="noStrike" cap="none" dirty="0">
                        <a:solidFill>
                          <a:schemeClr val="lt1"/>
                        </a:solidFill>
                        <a:latin typeface="Arial"/>
                        <a:ea typeface="Arial"/>
                        <a:cs typeface="Arial"/>
                        <a:sym typeface="Arial"/>
                      </a:endParaRPr>
                    </a:p>
                    <a:p>
                      <a:pPr marL="67945" marR="0" lvl="0" indent="0" algn="ctr" rtl="0">
                        <a:lnSpc>
                          <a:spcPct val="78750"/>
                        </a:lnSpc>
                        <a:spcBef>
                          <a:spcPts val="0"/>
                        </a:spcBef>
                        <a:spcAft>
                          <a:spcPts val="0"/>
                        </a:spcAft>
                        <a:buClr>
                          <a:srgbClr val="000000"/>
                        </a:buClr>
                        <a:buSzPts val="1600"/>
                        <a:buFont typeface="Arial"/>
                        <a:buNone/>
                      </a:pPr>
                      <a:r>
                        <a:rPr lang="en" sz="1600" b="1" u="none" strike="noStrike" cap="none" dirty="0">
                          <a:solidFill>
                            <a:schemeClr val="lt1"/>
                          </a:solidFill>
                          <a:latin typeface="Arial"/>
                          <a:ea typeface="Arial"/>
                          <a:cs typeface="Arial"/>
                          <a:sym typeface="Arial"/>
                        </a:rPr>
                        <a:t>PRIORITY</a:t>
                      </a:r>
                      <a:endParaRPr sz="1600" b="1" u="none" strike="noStrike" cap="none" dirty="0">
                        <a:solidFill>
                          <a:schemeClr val="lt1"/>
                        </a:solidFill>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5">
                        <a:lumMod val="60000"/>
                        <a:lumOff val="40000"/>
                      </a:schemeClr>
                    </a:solidFill>
                  </a:tcPr>
                </a:tc>
                <a:tc>
                  <a:txBody>
                    <a:bodyPr/>
                    <a:lstStyle/>
                    <a:p>
                      <a:pPr marL="67945" marR="0" lvl="0" indent="0" algn="ctr" rtl="0">
                        <a:lnSpc>
                          <a:spcPct val="78750"/>
                        </a:lnSpc>
                        <a:spcBef>
                          <a:spcPts val="0"/>
                        </a:spcBef>
                        <a:spcAft>
                          <a:spcPts val="0"/>
                        </a:spcAft>
                        <a:buClr>
                          <a:srgbClr val="000000"/>
                        </a:buClr>
                        <a:buSzPts val="1600"/>
                        <a:buFont typeface="Arial"/>
                        <a:buNone/>
                      </a:pPr>
                      <a:endParaRPr sz="1600" u="none" strike="noStrike" cap="none" dirty="0">
                        <a:solidFill>
                          <a:schemeClr val="lt1"/>
                        </a:solidFill>
                        <a:latin typeface="Arial"/>
                        <a:ea typeface="Arial"/>
                        <a:cs typeface="Arial"/>
                        <a:sym typeface="Arial"/>
                      </a:endParaRPr>
                    </a:p>
                    <a:p>
                      <a:pPr marL="67945" marR="0" lvl="0" indent="0" algn="ctr" rtl="0">
                        <a:lnSpc>
                          <a:spcPct val="78750"/>
                        </a:lnSpc>
                        <a:spcBef>
                          <a:spcPts val="0"/>
                        </a:spcBef>
                        <a:spcAft>
                          <a:spcPts val="0"/>
                        </a:spcAft>
                        <a:buClr>
                          <a:srgbClr val="000000"/>
                        </a:buClr>
                        <a:buSzPts val="1600"/>
                        <a:buFont typeface="Arial"/>
                        <a:buNone/>
                      </a:pPr>
                      <a:r>
                        <a:rPr lang="en" sz="1600" b="1" u="none" strike="noStrike" cap="none" dirty="0">
                          <a:solidFill>
                            <a:schemeClr val="lt1"/>
                          </a:solidFill>
                          <a:latin typeface="Arial"/>
                          <a:ea typeface="Arial"/>
                          <a:cs typeface="Arial"/>
                          <a:sym typeface="Arial"/>
                        </a:rPr>
                        <a:t>SIZE</a:t>
                      </a:r>
                      <a:endParaRPr sz="1400" u="none" strike="noStrike" cap="none" dirty="0">
                        <a:solidFill>
                          <a:schemeClr val="lt1"/>
                        </a:solidFill>
                      </a:endParaRPr>
                    </a:p>
                    <a:p>
                      <a:pPr marL="67945" marR="0" lvl="0" indent="0" algn="ctr" rtl="0">
                        <a:lnSpc>
                          <a:spcPct val="78750"/>
                        </a:lnSpc>
                        <a:spcBef>
                          <a:spcPts val="0"/>
                        </a:spcBef>
                        <a:spcAft>
                          <a:spcPts val="0"/>
                        </a:spcAft>
                        <a:buClr>
                          <a:srgbClr val="000000"/>
                        </a:buClr>
                        <a:buSzPts val="1600"/>
                        <a:buFont typeface="Arial"/>
                        <a:buNone/>
                      </a:pPr>
                      <a:r>
                        <a:rPr lang="en" sz="1600" b="1" u="none" strike="noStrike" cap="none" dirty="0">
                          <a:solidFill>
                            <a:schemeClr val="lt1"/>
                          </a:solidFill>
                          <a:latin typeface="Arial"/>
                          <a:ea typeface="Arial"/>
                          <a:cs typeface="Arial"/>
                          <a:sym typeface="Arial"/>
                        </a:rPr>
                        <a:t>(</a:t>
                      </a:r>
                      <a:r>
                        <a:rPr lang="en" sz="1600" b="1" u="none" strike="noStrike" cap="none" dirty="0">
                          <a:solidFill>
                            <a:schemeClr val="lt1"/>
                          </a:solidFill>
                        </a:rPr>
                        <a:t>Hours</a:t>
                      </a:r>
                      <a:r>
                        <a:rPr lang="en" sz="1600" b="1" u="none" strike="noStrike" cap="none" dirty="0">
                          <a:solidFill>
                            <a:schemeClr val="lt1"/>
                          </a:solidFill>
                          <a:latin typeface="Arial"/>
                          <a:ea typeface="Arial"/>
                          <a:cs typeface="Arial"/>
                          <a:sym typeface="Arial"/>
                        </a:rPr>
                        <a:t>)</a:t>
                      </a:r>
                      <a:endParaRPr sz="1600" b="1" u="none" strike="noStrike" cap="none" dirty="0">
                        <a:solidFill>
                          <a:schemeClr val="lt1"/>
                        </a:solidFill>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5">
                        <a:lumMod val="60000"/>
                        <a:lumOff val="40000"/>
                      </a:schemeClr>
                    </a:solidFill>
                  </a:tcPr>
                </a:tc>
                <a:tc>
                  <a:txBody>
                    <a:bodyPr/>
                    <a:lstStyle/>
                    <a:p>
                      <a:pPr marL="67945" marR="0" lvl="0" indent="0" algn="ctr" rtl="0">
                        <a:lnSpc>
                          <a:spcPct val="78750"/>
                        </a:lnSpc>
                        <a:spcBef>
                          <a:spcPts val="0"/>
                        </a:spcBef>
                        <a:spcAft>
                          <a:spcPts val="0"/>
                        </a:spcAft>
                        <a:buClr>
                          <a:srgbClr val="000000"/>
                        </a:buClr>
                        <a:buSzPts val="1600"/>
                        <a:buFont typeface="Arial"/>
                        <a:buNone/>
                      </a:pPr>
                      <a:endParaRPr sz="1600" u="none" strike="noStrike" cap="none" dirty="0">
                        <a:solidFill>
                          <a:schemeClr val="lt1"/>
                        </a:solidFill>
                        <a:latin typeface="Arial"/>
                        <a:ea typeface="Arial"/>
                        <a:cs typeface="Arial"/>
                        <a:sym typeface="Arial"/>
                      </a:endParaRPr>
                    </a:p>
                    <a:p>
                      <a:pPr marL="67945" marR="0" lvl="0" indent="0" algn="ctr" rtl="0">
                        <a:lnSpc>
                          <a:spcPct val="78750"/>
                        </a:lnSpc>
                        <a:spcBef>
                          <a:spcPts val="0"/>
                        </a:spcBef>
                        <a:spcAft>
                          <a:spcPts val="0"/>
                        </a:spcAft>
                        <a:buClr>
                          <a:srgbClr val="000000"/>
                        </a:buClr>
                        <a:buSzPts val="1600"/>
                        <a:buFont typeface="Arial"/>
                        <a:buNone/>
                      </a:pPr>
                      <a:r>
                        <a:rPr lang="en" sz="1600" b="1" u="none" strike="noStrike" cap="none" dirty="0">
                          <a:solidFill>
                            <a:schemeClr val="lt1"/>
                          </a:solidFill>
                          <a:latin typeface="Arial"/>
                          <a:ea typeface="Arial"/>
                          <a:cs typeface="Arial"/>
                          <a:sym typeface="Arial"/>
                        </a:rPr>
                        <a:t>SPRINT</a:t>
                      </a:r>
                      <a:endParaRPr sz="1600" b="1" u="none" strike="noStrike" cap="none" dirty="0">
                        <a:solidFill>
                          <a:schemeClr val="lt1"/>
                        </a:solidFill>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5">
                        <a:lumMod val="60000"/>
                        <a:lumOff val="40000"/>
                      </a:schemeClr>
                    </a:solidFill>
                  </a:tcPr>
                </a:tc>
                <a:tc>
                  <a:txBody>
                    <a:bodyPr/>
                    <a:lstStyle/>
                    <a:p>
                      <a:pPr marL="67945" marR="0" lvl="0" indent="0" algn="ctr" rtl="0">
                        <a:lnSpc>
                          <a:spcPct val="78750"/>
                        </a:lnSpc>
                        <a:spcBef>
                          <a:spcPts val="0"/>
                        </a:spcBef>
                        <a:spcAft>
                          <a:spcPts val="0"/>
                        </a:spcAft>
                        <a:buClr>
                          <a:srgbClr val="000000"/>
                        </a:buClr>
                        <a:buSzPts val="1600"/>
                        <a:buFont typeface="Arial"/>
                        <a:buNone/>
                      </a:pPr>
                      <a:endParaRPr sz="1600" u="none" strike="noStrike" cap="none" dirty="0">
                        <a:solidFill>
                          <a:schemeClr val="lt1"/>
                        </a:solidFill>
                        <a:latin typeface="Arial"/>
                        <a:ea typeface="Arial"/>
                        <a:cs typeface="Arial"/>
                        <a:sym typeface="Arial"/>
                      </a:endParaRPr>
                    </a:p>
                    <a:p>
                      <a:pPr marL="67945" marR="0" lvl="0" indent="0" algn="ctr" rtl="0">
                        <a:lnSpc>
                          <a:spcPct val="78750"/>
                        </a:lnSpc>
                        <a:spcBef>
                          <a:spcPts val="0"/>
                        </a:spcBef>
                        <a:spcAft>
                          <a:spcPts val="0"/>
                        </a:spcAft>
                        <a:buClr>
                          <a:srgbClr val="000000"/>
                        </a:buClr>
                        <a:buSzPts val="1600"/>
                        <a:buFont typeface="Arial"/>
                        <a:buNone/>
                      </a:pPr>
                      <a:r>
                        <a:rPr lang="en" sz="1600" b="1" u="none" strike="noStrike" cap="none" dirty="0">
                          <a:solidFill>
                            <a:schemeClr val="lt1"/>
                          </a:solidFill>
                          <a:latin typeface="Arial"/>
                          <a:ea typeface="Arial"/>
                          <a:cs typeface="Arial"/>
                          <a:sym typeface="Arial"/>
                        </a:rPr>
                        <a:t>STATUS</a:t>
                      </a:r>
                      <a:endParaRPr sz="1600" b="1" u="none" strike="noStrike" cap="none" dirty="0">
                        <a:solidFill>
                          <a:schemeClr val="lt1"/>
                        </a:solidFill>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5">
                        <a:lumMod val="60000"/>
                        <a:lumOff val="40000"/>
                      </a:schemeClr>
                    </a:solidFill>
                  </a:tcPr>
                </a:tc>
                <a:tc>
                  <a:txBody>
                    <a:bodyPr/>
                    <a:lstStyle/>
                    <a:p>
                      <a:pPr marL="67945" marR="0" lvl="0" indent="0" algn="ctr" rtl="0">
                        <a:lnSpc>
                          <a:spcPct val="78750"/>
                        </a:lnSpc>
                        <a:spcBef>
                          <a:spcPts val="0"/>
                        </a:spcBef>
                        <a:spcAft>
                          <a:spcPts val="0"/>
                        </a:spcAft>
                        <a:buClr>
                          <a:srgbClr val="000000"/>
                        </a:buClr>
                        <a:buSzPts val="1600"/>
                        <a:buFont typeface="Arial"/>
                        <a:buNone/>
                      </a:pPr>
                      <a:endParaRPr sz="1600" b="1" u="none" strike="noStrike" cap="none" dirty="0">
                        <a:solidFill>
                          <a:schemeClr val="lt1"/>
                        </a:solidFill>
                        <a:latin typeface="Arial"/>
                        <a:ea typeface="Arial"/>
                        <a:cs typeface="Arial"/>
                        <a:sym typeface="Arial"/>
                      </a:endParaRPr>
                    </a:p>
                    <a:p>
                      <a:pPr marL="67945" marR="0" lvl="0" indent="0" algn="ctr" rtl="0">
                        <a:lnSpc>
                          <a:spcPct val="78750"/>
                        </a:lnSpc>
                        <a:spcBef>
                          <a:spcPts val="0"/>
                        </a:spcBef>
                        <a:spcAft>
                          <a:spcPts val="0"/>
                        </a:spcAft>
                        <a:buClr>
                          <a:srgbClr val="000000"/>
                        </a:buClr>
                        <a:buSzPts val="1600"/>
                        <a:buFont typeface="Arial"/>
                        <a:buNone/>
                      </a:pPr>
                      <a:r>
                        <a:rPr lang="en" sz="1600" b="1" u="none" strike="noStrike" cap="none" dirty="0">
                          <a:solidFill>
                            <a:schemeClr val="lt1"/>
                          </a:solidFill>
                          <a:latin typeface="Arial"/>
                          <a:ea typeface="Arial"/>
                          <a:cs typeface="Arial"/>
                          <a:sym typeface="Arial"/>
                        </a:rPr>
                        <a:t>NAME</a:t>
                      </a:r>
                      <a:endParaRPr sz="1600" b="1" u="none" strike="noStrike" cap="none" dirty="0">
                        <a:solidFill>
                          <a:schemeClr val="lt1"/>
                        </a:solidFill>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5">
                        <a:lumMod val="60000"/>
                        <a:lumOff val="40000"/>
                      </a:schemeClr>
                    </a:solidFill>
                  </a:tcPr>
                </a:tc>
                <a:extLst>
                  <a:ext uri="{0D108BD9-81ED-4DB2-BD59-A6C34878D82A}">
                    <a16:rowId xmlns:a16="http://schemas.microsoft.com/office/drawing/2014/main" val="10000"/>
                  </a:ext>
                </a:extLst>
              </a:tr>
              <a:tr h="471775">
                <a:tc>
                  <a:txBody>
                    <a:bodyPr/>
                    <a:lstStyle/>
                    <a:p>
                      <a:pPr marL="68580" marR="0" lvl="0" indent="0" algn="l" rtl="0">
                        <a:lnSpc>
                          <a:spcPct val="78750"/>
                        </a:lnSpc>
                        <a:spcBef>
                          <a:spcPts val="0"/>
                        </a:spcBef>
                        <a:spcAft>
                          <a:spcPts val="0"/>
                        </a:spcAft>
                        <a:buClr>
                          <a:srgbClr val="000000"/>
                        </a:buClr>
                        <a:buSzPts val="1600"/>
                        <a:buFont typeface="Arial"/>
                        <a:buNone/>
                      </a:pPr>
                      <a:endParaRPr sz="1600" b="1" u="none" strike="noStrike" cap="none" dirty="0">
                        <a:solidFill>
                          <a:srgbClr val="000000"/>
                        </a:solidFill>
                        <a:latin typeface="Arial"/>
                        <a:ea typeface="Arial"/>
                        <a:cs typeface="Arial"/>
                        <a:sym typeface="Arial"/>
                      </a:endParaRPr>
                    </a:p>
                    <a:p>
                      <a:pPr marL="68580" marR="0" lvl="0" indent="0" algn="l" rtl="0">
                        <a:lnSpc>
                          <a:spcPct val="78750"/>
                        </a:lnSpc>
                        <a:spcBef>
                          <a:spcPts val="0"/>
                        </a:spcBef>
                        <a:spcAft>
                          <a:spcPts val="0"/>
                        </a:spcAft>
                        <a:buClr>
                          <a:srgbClr val="000000"/>
                        </a:buClr>
                        <a:buSzPts val="1600"/>
                        <a:buFont typeface="Arial"/>
                        <a:buNone/>
                      </a:pPr>
                      <a:r>
                        <a:rPr lang="en" sz="1600" b="1" u="none" strike="noStrike" cap="none" dirty="0">
                          <a:solidFill>
                            <a:srgbClr val="000000"/>
                          </a:solidFill>
                          <a:latin typeface="Arial"/>
                          <a:ea typeface="Arial"/>
                          <a:cs typeface="Arial"/>
                          <a:sym typeface="Arial"/>
                        </a:rPr>
                        <a:t>1</a:t>
                      </a:r>
                      <a:endParaRPr sz="1600" u="none" strike="noStrike" cap="none" dirty="0">
                        <a:solidFill>
                          <a:srgbClr val="000000"/>
                        </a:solidFill>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bg2">
                        <a:lumMod val="90000"/>
                      </a:schemeClr>
                    </a:solidFill>
                  </a:tcPr>
                </a:tc>
                <a:tc>
                  <a:txBody>
                    <a:bodyPr/>
                    <a:lstStyle/>
                    <a:p>
                      <a:pPr marL="67945" marR="0" lvl="0" indent="0" algn="l" rtl="0">
                        <a:lnSpc>
                          <a:spcPct val="78750"/>
                        </a:lnSpc>
                        <a:spcBef>
                          <a:spcPts val="0"/>
                        </a:spcBef>
                        <a:spcAft>
                          <a:spcPts val="0"/>
                        </a:spcAft>
                        <a:buClr>
                          <a:srgbClr val="000000"/>
                        </a:buClr>
                        <a:buSzPts val="1600"/>
                        <a:buFont typeface="Arial"/>
                        <a:buNone/>
                      </a:pPr>
                      <a:endParaRPr sz="1600" u="none" strike="noStrike" cap="none" dirty="0">
                        <a:latin typeface="Arial"/>
                        <a:ea typeface="Arial"/>
                        <a:cs typeface="Arial"/>
                        <a:sym typeface="Arial"/>
                      </a:endParaRPr>
                    </a:p>
                    <a:p>
                      <a:pPr marL="67945" marR="0" lvl="0" indent="0" algn="l" rtl="0">
                        <a:lnSpc>
                          <a:spcPct val="78750"/>
                        </a:lnSpc>
                        <a:spcBef>
                          <a:spcPts val="0"/>
                        </a:spcBef>
                        <a:spcAft>
                          <a:spcPts val="0"/>
                        </a:spcAft>
                        <a:buClr>
                          <a:srgbClr val="000000"/>
                        </a:buClr>
                        <a:buSzPts val="1600"/>
                        <a:buFont typeface="Arial"/>
                        <a:buNone/>
                      </a:pPr>
                      <a:r>
                        <a:rPr lang="en" sz="1600" u="none" strike="noStrike" cap="none" dirty="0">
                          <a:latin typeface="Arial"/>
                          <a:ea typeface="Arial"/>
                          <a:cs typeface="Arial"/>
                          <a:sym typeface="Arial"/>
                        </a:rPr>
                        <a:t>Medium</a:t>
                      </a:r>
                      <a:endParaRPr sz="1600" u="none" strike="noStrike" cap="none" dirty="0">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ctr" rtl="0">
                        <a:lnSpc>
                          <a:spcPct val="78750"/>
                        </a:lnSpc>
                        <a:spcBef>
                          <a:spcPts val="0"/>
                        </a:spcBef>
                        <a:spcAft>
                          <a:spcPts val="0"/>
                        </a:spcAft>
                        <a:buClr>
                          <a:srgbClr val="000000"/>
                        </a:buClr>
                        <a:buSzPts val="1600"/>
                        <a:buFont typeface="Arial"/>
                        <a:buNone/>
                      </a:pPr>
                      <a:endParaRPr sz="1600" u="none" strike="noStrike" cap="none" dirty="0">
                        <a:latin typeface="Arial"/>
                        <a:ea typeface="Arial"/>
                        <a:cs typeface="Arial"/>
                        <a:sym typeface="Arial"/>
                      </a:endParaRPr>
                    </a:p>
                    <a:p>
                      <a:pPr marL="67945" marR="0" lvl="0" indent="0" algn="ctr" rtl="0">
                        <a:lnSpc>
                          <a:spcPct val="78750"/>
                        </a:lnSpc>
                        <a:spcBef>
                          <a:spcPts val="0"/>
                        </a:spcBef>
                        <a:spcAft>
                          <a:spcPts val="0"/>
                        </a:spcAft>
                        <a:buClr>
                          <a:srgbClr val="000000"/>
                        </a:buClr>
                        <a:buSzPts val="1600"/>
                        <a:buFont typeface="Arial"/>
                        <a:buNone/>
                      </a:pPr>
                      <a:r>
                        <a:rPr lang="en" sz="1600" u="none" strike="noStrike" cap="none" dirty="0">
                          <a:latin typeface="Arial"/>
                          <a:ea typeface="Arial"/>
                          <a:cs typeface="Arial"/>
                          <a:sym typeface="Arial"/>
                        </a:rPr>
                        <a:t>8</a:t>
                      </a:r>
                      <a:endParaRPr sz="1600" u="none" strike="noStrike" cap="none" dirty="0">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rowSpan="2">
                  <a:txBody>
                    <a:bodyPr/>
                    <a:lstStyle/>
                    <a:p>
                      <a:pPr marL="67945" marR="0" lvl="0" indent="0" algn="ctr" rtl="0">
                        <a:lnSpc>
                          <a:spcPct val="78750"/>
                        </a:lnSpc>
                        <a:spcBef>
                          <a:spcPts val="0"/>
                        </a:spcBef>
                        <a:spcAft>
                          <a:spcPts val="0"/>
                        </a:spcAft>
                        <a:buClr>
                          <a:srgbClr val="000000"/>
                        </a:buClr>
                        <a:buSzPts val="1600"/>
                        <a:buFont typeface="Arial"/>
                        <a:buNone/>
                      </a:pPr>
                      <a:endParaRPr sz="1600" u="none" strike="noStrike" cap="none">
                        <a:latin typeface="Arial"/>
                        <a:ea typeface="Arial"/>
                        <a:cs typeface="Arial"/>
                        <a:sym typeface="Arial"/>
                      </a:endParaRPr>
                    </a:p>
                    <a:p>
                      <a:pPr marL="67945" marR="0" lvl="0" indent="0" algn="ctr" rtl="0">
                        <a:lnSpc>
                          <a:spcPct val="78750"/>
                        </a:lnSpc>
                        <a:spcBef>
                          <a:spcPts val="0"/>
                        </a:spcBef>
                        <a:spcAft>
                          <a:spcPts val="0"/>
                        </a:spcAft>
                        <a:buClr>
                          <a:srgbClr val="000000"/>
                        </a:buClr>
                        <a:buSzPts val="1600"/>
                        <a:buFont typeface="Arial"/>
                        <a:buNone/>
                      </a:pPr>
                      <a:r>
                        <a:rPr lang="en" sz="1600" u="none" strike="noStrike" cap="none">
                          <a:latin typeface="Arial"/>
                          <a:ea typeface="Arial"/>
                          <a:cs typeface="Arial"/>
                          <a:sym typeface="Arial"/>
                        </a:rPr>
                        <a:t>1</a:t>
                      </a:r>
                      <a:endParaRPr sz="1600" u="none" strike="noStrike" cap="none">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78750"/>
                        </a:lnSpc>
                        <a:spcBef>
                          <a:spcPts val="0"/>
                        </a:spcBef>
                        <a:spcAft>
                          <a:spcPts val="0"/>
                        </a:spcAft>
                        <a:buClr>
                          <a:srgbClr val="000000"/>
                        </a:buClr>
                        <a:buSzPts val="1600"/>
                        <a:buFont typeface="Arial"/>
                        <a:buNone/>
                      </a:pPr>
                      <a:endParaRPr sz="1600" u="none" strike="noStrike" cap="none">
                        <a:latin typeface="Arial"/>
                        <a:ea typeface="Arial"/>
                        <a:cs typeface="Arial"/>
                        <a:sym typeface="Arial"/>
                      </a:endParaRPr>
                    </a:p>
                    <a:p>
                      <a:pPr marL="67945" marR="0" lvl="0" indent="0" algn="l" rtl="0">
                        <a:lnSpc>
                          <a:spcPct val="78750"/>
                        </a:lnSpc>
                        <a:spcBef>
                          <a:spcPts val="0"/>
                        </a:spcBef>
                        <a:spcAft>
                          <a:spcPts val="0"/>
                        </a:spcAft>
                        <a:buClr>
                          <a:srgbClr val="000000"/>
                        </a:buClr>
                        <a:buSzPts val="1600"/>
                        <a:buFont typeface="Arial"/>
                        <a:buNone/>
                      </a:pPr>
                      <a:r>
                        <a:rPr lang="en" sz="1600" u="none" strike="noStrike" cap="none"/>
                        <a:t>Planned</a:t>
                      </a:r>
                      <a:endParaRPr sz="1600" u="none" strike="noStrike" cap="none">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78750"/>
                        </a:lnSpc>
                        <a:spcBef>
                          <a:spcPts val="0"/>
                        </a:spcBef>
                        <a:spcAft>
                          <a:spcPts val="0"/>
                        </a:spcAft>
                        <a:buClr>
                          <a:srgbClr val="000000"/>
                        </a:buClr>
                        <a:buSzPts val="1600"/>
                        <a:buFont typeface="Arial"/>
                        <a:buNone/>
                      </a:pPr>
                      <a:endParaRPr sz="1600" u="none" strike="noStrike" cap="none">
                        <a:latin typeface="Arial"/>
                        <a:ea typeface="Arial"/>
                        <a:cs typeface="Arial"/>
                        <a:sym typeface="Arial"/>
                      </a:endParaRPr>
                    </a:p>
                    <a:p>
                      <a:pPr marL="67945" marR="0" lvl="0" indent="0" algn="l" rtl="0">
                        <a:lnSpc>
                          <a:spcPct val="78750"/>
                        </a:lnSpc>
                        <a:spcBef>
                          <a:spcPts val="0"/>
                        </a:spcBef>
                        <a:spcAft>
                          <a:spcPts val="0"/>
                        </a:spcAft>
                        <a:buClr>
                          <a:srgbClr val="000000"/>
                        </a:buClr>
                        <a:buSzPts val="1600"/>
                        <a:buFont typeface="Arial"/>
                        <a:buNone/>
                      </a:pPr>
                      <a:r>
                        <a:rPr lang="en" sz="1600" u="none" strike="noStrike" cap="none">
                          <a:latin typeface="Arial"/>
                          <a:ea typeface="Arial"/>
                          <a:cs typeface="Arial"/>
                          <a:sym typeface="Arial"/>
                        </a:rPr>
                        <a:t>Registration</a:t>
                      </a:r>
                      <a:endParaRPr sz="1600" u="none" strike="noStrike" cap="none">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extLst>
                  <a:ext uri="{0D108BD9-81ED-4DB2-BD59-A6C34878D82A}">
                    <a16:rowId xmlns:a16="http://schemas.microsoft.com/office/drawing/2014/main" val="10001"/>
                  </a:ext>
                </a:extLst>
              </a:tr>
              <a:tr h="442350">
                <a:tc>
                  <a:txBody>
                    <a:bodyPr/>
                    <a:lstStyle/>
                    <a:p>
                      <a:pPr marL="68580" marR="0" lvl="0" indent="0" algn="l" rtl="0">
                        <a:lnSpc>
                          <a:spcPct val="78750"/>
                        </a:lnSpc>
                        <a:spcBef>
                          <a:spcPts val="0"/>
                        </a:spcBef>
                        <a:spcAft>
                          <a:spcPts val="0"/>
                        </a:spcAft>
                        <a:buClr>
                          <a:srgbClr val="000000"/>
                        </a:buClr>
                        <a:buSzPts val="1600"/>
                        <a:buFont typeface="Arial"/>
                        <a:buNone/>
                      </a:pPr>
                      <a:endParaRPr sz="1600" u="none" strike="noStrike" cap="none" dirty="0">
                        <a:solidFill>
                          <a:srgbClr val="000000"/>
                        </a:solidFill>
                        <a:latin typeface="Arial"/>
                        <a:ea typeface="Arial"/>
                        <a:cs typeface="Arial"/>
                        <a:sym typeface="Arial"/>
                      </a:endParaRPr>
                    </a:p>
                    <a:p>
                      <a:pPr marL="68580" marR="0" lvl="0" indent="0" algn="l" rtl="0">
                        <a:lnSpc>
                          <a:spcPct val="78750"/>
                        </a:lnSpc>
                        <a:spcBef>
                          <a:spcPts val="0"/>
                        </a:spcBef>
                        <a:spcAft>
                          <a:spcPts val="0"/>
                        </a:spcAft>
                        <a:buClr>
                          <a:srgbClr val="000000"/>
                        </a:buClr>
                        <a:buSzPts val="1600"/>
                        <a:buFont typeface="Arial"/>
                        <a:buNone/>
                      </a:pPr>
                      <a:r>
                        <a:rPr lang="en" sz="1600" b="1" u="none" strike="noStrike" cap="none" dirty="0"/>
                        <a:t>2</a:t>
                      </a:r>
                      <a:endParaRPr sz="1600" b="1" u="none" strike="noStrike" cap="none" dirty="0">
                        <a:solidFill>
                          <a:srgbClr val="000000"/>
                        </a:solidFill>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78750"/>
                        </a:lnSpc>
                        <a:spcBef>
                          <a:spcPts val="0"/>
                        </a:spcBef>
                        <a:spcAft>
                          <a:spcPts val="0"/>
                        </a:spcAft>
                        <a:buClr>
                          <a:srgbClr val="000000"/>
                        </a:buClr>
                        <a:buSzPts val="1600"/>
                        <a:buFont typeface="Arial"/>
                        <a:buNone/>
                      </a:pPr>
                      <a:endParaRPr sz="1600" u="none" strike="noStrike" cap="none">
                        <a:latin typeface="Arial"/>
                        <a:ea typeface="Arial"/>
                        <a:cs typeface="Arial"/>
                        <a:sym typeface="Arial"/>
                      </a:endParaRPr>
                    </a:p>
                    <a:p>
                      <a:pPr marL="67945" marR="0" lvl="0" indent="0" algn="l" rtl="0">
                        <a:lnSpc>
                          <a:spcPct val="78750"/>
                        </a:lnSpc>
                        <a:spcBef>
                          <a:spcPts val="0"/>
                        </a:spcBef>
                        <a:spcAft>
                          <a:spcPts val="0"/>
                        </a:spcAft>
                        <a:buClr>
                          <a:srgbClr val="000000"/>
                        </a:buClr>
                        <a:buSzPts val="1600"/>
                        <a:buFont typeface="Arial"/>
                        <a:buNone/>
                      </a:pPr>
                      <a:r>
                        <a:rPr lang="en" sz="1600" u="none" strike="noStrike" cap="none">
                          <a:latin typeface="Arial"/>
                          <a:ea typeface="Arial"/>
                          <a:cs typeface="Arial"/>
                          <a:sym typeface="Arial"/>
                        </a:rPr>
                        <a:t>Medium</a:t>
                      </a:r>
                      <a:endParaRPr sz="1600" u="none" strike="noStrike" cap="none">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ctr" rtl="0">
                        <a:lnSpc>
                          <a:spcPct val="78750"/>
                        </a:lnSpc>
                        <a:spcBef>
                          <a:spcPts val="0"/>
                        </a:spcBef>
                        <a:spcAft>
                          <a:spcPts val="0"/>
                        </a:spcAft>
                        <a:buClr>
                          <a:srgbClr val="000000"/>
                        </a:buClr>
                        <a:buSzPts val="1600"/>
                        <a:buFont typeface="Arial"/>
                        <a:buNone/>
                      </a:pPr>
                      <a:endParaRPr sz="1600" u="none" strike="noStrike" cap="none" dirty="0">
                        <a:latin typeface="Arial"/>
                        <a:ea typeface="Arial"/>
                        <a:cs typeface="Arial"/>
                        <a:sym typeface="Arial"/>
                      </a:endParaRPr>
                    </a:p>
                    <a:p>
                      <a:pPr marL="67945" marR="0" lvl="0" indent="0" algn="ctr" rtl="0">
                        <a:lnSpc>
                          <a:spcPct val="78750"/>
                        </a:lnSpc>
                        <a:spcBef>
                          <a:spcPts val="0"/>
                        </a:spcBef>
                        <a:spcAft>
                          <a:spcPts val="0"/>
                        </a:spcAft>
                        <a:buClr>
                          <a:srgbClr val="000000"/>
                        </a:buClr>
                        <a:buSzPts val="1600"/>
                        <a:buFont typeface="Arial"/>
                        <a:buNone/>
                      </a:pPr>
                      <a:r>
                        <a:rPr lang="en" sz="1600" u="none" strike="noStrike" cap="none" dirty="0">
                          <a:latin typeface="Arial"/>
                          <a:ea typeface="Arial"/>
                          <a:cs typeface="Arial"/>
                          <a:sym typeface="Arial"/>
                        </a:rPr>
                        <a:t>4</a:t>
                      </a:r>
                      <a:endParaRPr sz="1600" u="none" strike="noStrike" cap="none" dirty="0">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vMerge="1">
                  <a:txBody>
                    <a:bodyPr/>
                    <a:lstStyle/>
                    <a:p>
                      <a:endParaRPr lang="en-US"/>
                    </a:p>
                  </a:txBody>
                  <a:tcPr/>
                </a:tc>
                <a:tc>
                  <a:txBody>
                    <a:bodyPr/>
                    <a:lstStyle/>
                    <a:p>
                      <a:pPr marL="67945" marR="0" lvl="0" indent="0" algn="l" rtl="0">
                        <a:lnSpc>
                          <a:spcPct val="78750"/>
                        </a:lnSpc>
                        <a:spcBef>
                          <a:spcPts val="0"/>
                        </a:spcBef>
                        <a:spcAft>
                          <a:spcPts val="0"/>
                        </a:spcAft>
                        <a:buClr>
                          <a:srgbClr val="000000"/>
                        </a:buClr>
                        <a:buSzPts val="1600"/>
                        <a:buFont typeface="Arial"/>
                        <a:buNone/>
                      </a:pPr>
                      <a:endParaRPr sz="1600" u="none" strike="noStrike" cap="none">
                        <a:latin typeface="Arial"/>
                        <a:ea typeface="Arial"/>
                        <a:cs typeface="Arial"/>
                        <a:sym typeface="Arial"/>
                      </a:endParaRPr>
                    </a:p>
                    <a:p>
                      <a:pPr marL="67945" marR="0" lvl="0" indent="0" algn="l" rtl="0">
                        <a:lnSpc>
                          <a:spcPct val="78750"/>
                        </a:lnSpc>
                        <a:spcBef>
                          <a:spcPts val="0"/>
                        </a:spcBef>
                        <a:spcAft>
                          <a:spcPts val="0"/>
                        </a:spcAft>
                        <a:buClr>
                          <a:srgbClr val="000000"/>
                        </a:buClr>
                        <a:buSzPts val="1600"/>
                        <a:buFont typeface="Arial"/>
                        <a:buNone/>
                      </a:pPr>
                      <a:r>
                        <a:rPr lang="en" sz="1600" u="none" strike="noStrike" cap="none"/>
                        <a:t>Planned</a:t>
                      </a:r>
                      <a:endParaRPr sz="1600" u="none" strike="noStrike" cap="none">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78750"/>
                        </a:lnSpc>
                        <a:spcBef>
                          <a:spcPts val="0"/>
                        </a:spcBef>
                        <a:spcAft>
                          <a:spcPts val="0"/>
                        </a:spcAft>
                        <a:buClr>
                          <a:srgbClr val="000000"/>
                        </a:buClr>
                        <a:buSzPts val="1600"/>
                        <a:buFont typeface="Arial"/>
                        <a:buNone/>
                      </a:pPr>
                      <a:endParaRPr sz="1600" u="none" strike="noStrike" cap="none">
                        <a:latin typeface="Arial"/>
                        <a:ea typeface="Arial"/>
                        <a:cs typeface="Arial"/>
                        <a:sym typeface="Arial"/>
                      </a:endParaRPr>
                    </a:p>
                    <a:p>
                      <a:pPr marL="67945" marR="0" lvl="0" indent="0" algn="l" rtl="0">
                        <a:lnSpc>
                          <a:spcPct val="78750"/>
                        </a:lnSpc>
                        <a:spcBef>
                          <a:spcPts val="0"/>
                        </a:spcBef>
                        <a:spcAft>
                          <a:spcPts val="0"/>
                        </a:spcAft>
                        <a:buClr>
                          <a:srgbClr val="000000"/>
                        </a:buClr>
                        <a:buSzPts val="1600"/>
                        <a:buFont typeface="Arial"/>
                        <a:buNone/>
                      </a:pPr>
                      <a:r>
                        <a:rPr lang="en" sz="1600" u="none" strike="noStrike" cap="none">
                          <a:latin typeface="Arial"/>
                          <a:ea typeface="Arial"/>
                          <a:cs typeface="Arial"/>
                          <a:sym typeface="Arial"/>
                        </a:rPr>
                        <a:t>Login</a:t>
                      </a:r>
                      <a:endParaRPr sz="1600" u="none" strike="noStrike" cap="none">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545975">
                <a:tc>
                  <a:txBody>
                    <a:bodyPr/>
                    <a:lstStyle/>
                    <a:p>
                      <a:pPr marL="68580" marR="0" lvl="0" indent="0" algn="l" rtl="0">
                        <a:lnSpc>
                          <a:spcPct val="100000"/>
                        </a:lnSpc>
                        <a:spcBef>
                          <a:spcPts val="0"/>
                        </a:spcBef>
                        <a:spcAft>
                          <a:spcPts val="0"/>
                        </a:spcAft>
                        <a:buClr>
                          <a:srgbClr val="000000"/>
                        </a:buClr>
                        <a:buSzPts val="1600"/>
                        <a:buFont typeface="Arial"/>
                        <a:buNone/>
                      </a:pPr>
                      <a:r>
                        <a:rPr lang="en" sz="1600" b="1" u="none" strike="noStrike" cap="none">
                          <a:solidFill>
                            <a:srgbClr val="000000"/>
                          </a:solidFill>
                          <a:latin typeface="Arial"/>
                          <a:ea typeface="Arial"/>
                          <a:cs typeface="Arial"/>
                          <a:sym typeface="Arial"/>
                        </a:rPr>
                        <a:t>3</a:t>
                      </a:r>
                      <a:endParaRPr sz="1600" u="none" strike="noStrike" cap="none">
                        <a:solidFill>
                          <a:srgbClr val="000000"/>
                        </a:solidFill>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1600" u="none" strike="noStrike" cap="none">
                          <a:latin typeface="Arial"/>
                          <a:ea typeface="Arial"/>
                          <a:cs typeface="Arial"/>
                          <a:sym typeface="Arial"/>
                        </a:rPr>
                        <a:t>High</a:t>
                      </a:r>
                      <a:endParaRPr sz="1600" u="none" strike="noStrike" cap="none">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ctr" rtl="0">
                        <a:lnSpc>
                          <a:spcPct val="100000"/>
                        </a:lnSpc>
                        <a:spcBef>
                          <a:spcPts val="0"/>
                        </a:spcBef>
                        <a:spcAft>
                          <a:spcPts val="0"/>
                        </a:spcAft>
                        <a:buClr>
                          <a:srgbClr val="000000"/>
                        </a:buClr>
                        <a:buSzPts val="1600"/>
                        <a:buFont typeface="Arial"/>
                        <a:buNone/>
                      </a:pPr>
                      <a:r>
                        <a:rPr lang="en" sz="1600" u="none" strike="noStrike" cap="none"/>
                        <a:t>10</a:t>
                      </a:r>
                      <a:endParaRPr sz="1600" u="none" strike="noStrike" cap="none">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rowSpan="2">
                  <a:txBody>
                    <a:bodyPr/>
                    <a:lstStyle/>
                    <a:p>
                      <a:pPr marL="67945" marR="0" lvl="0" indent="0" algn="ctr" rtl="0">
                        <a:lnSpc>
                          <a:spcPct val="100000"/>
                        </a:lnSpc>
                        <a:spcBef>
                          <a:spcPts val="0"/>
                        </a:spcBef>
                        <a:spcAft>
                          <a:spcPts val="0"/>
                        </a:spcAft>
                        <a:buClr>
                          <a:srgbClr val="000000"/>
                        </a:buClr>
                        <a:buSzPts val="1600"/>
                        <a:buFont typeface="Arial"/>
                        <a:buNone/>
                      </a:pPr>
                      <a:r>
                        <a:rPr lang="en" sz="1600" u="none" strike="noStrike" cap="none">
                          <a:latin typeface="Arial"/>
                          <a:ea typeface="Arial"/>
                          <a:cs typeface="Arial"/>
                          <a:sym typeface="Arial"/>
                        </a:rPr>
                        <a:t>2</a:t>
                      </a:r>
                      <a:endParaRPr sz="1400" u="none" strike="noStrike" cap="none"/>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1600" u="none" strike="noStrike" cap="none" dirty="0">
                          <a:latin typeface="Arial"/>
                          <a:ea typeface="Arial"/>
                          <a:cs typeface="Arial"/>
                          <a:sym typeface="Arial"/>
                        </a:rPr>
                        <a:t>Planned</a:t>
                      </a:r>
                      <a:endParaRPr sz="1600" u="none" strike="noStrike" cap="none" dirty="0">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1600" u="none" strike="noStrike" cap="none">
                          <a:latin typeface="Arial"/>
                          <a:ea typeface="Arial"/>
                          <a:cs typeface="Arial"/>
                          <a:sym typeface="Arial"/>
                        </a:rPr>
                        <a:t>Table Design</a:t>
                      </a:r>
                      <a:endParaRPr sz="1600" u="none" strike="noStrike" cap="none">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extLst>
                  <a:ext uri="{0D108BD9-81ED-4DB2-BD59-A6C34878D82A}">
                    <a16:rowId xmlns:a16="http://schemas.microsoft.com/office/drawing/2014/main" val="10003"/>
                  </a:ext>
                </a:extLst>
              </a:tr>
              <a:tr h="411300">
                <a:tc>
                  <a:txBody>
                    <a:bodyPr/>
                    <a:lstStyle/>
                    <a:p>
                      <a:pPr marL="68580" marR="0" lvl="0" indent="0" algn="l" rtl="0">
                        <a:lnSpc>
                          <a:spcPct val="100000"/>
                        </a:lnSpc>
                        <a:spcBef>
                          <a:spcPts val="0"/>
                        </a:spcBef>
                        <a:spcAft>
                          <a:spcPts val="0"/>
                        </a:spcAft>
                        <a:buClr>
                          <a:srgbClr val="000000"/>
                        </a:buClr>
                        <a:buSzPts val="1600"/>
                        <a:buFont typeface="Arial"/>
                        <a:buNone/>
                      </a:pPr>
                      <a:r>
                        <a:rPr lang="en" sz="1600" b="1" u="none" strike="noStrike" cap="none">
                          <a:solidFill>
                            <a:srgbClr val="000000"/>
                          </a:solidFill>
                          <a:latin typeface="Arial"/>
                          <a:ea typeface="Arial"/>
                          <a:cs typeface="Arial"/>
                          <a:sym typeface="Arial"/>
                        </a:rPr>
                        <a:t>4</a:t>
                      </a:r>
                      <a:endParaRPr sz="1600" u="none" strike="noStrike" cap="none">
                        <a:solidFill>
                          <a:srgbClr val="000000"/>
                        </a:solidFill>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1600" u="none" strike="noStrike" cap="none">
                          <a:latin typeface="Arial"/>
                          <a:ea typeface="Arial"/>
                          <a:cs typeface="Arial"/>
                          <a:sym typeface="Arial"/>
                        </a:rPr>
                        <a:t>High</a:t>
                      </a:r>
                      <a:endParaRPr sz="1400" u="none" strike="noStrike" cap="none"/>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ctr" rtl="0">
                        <a:lnSpc>
                          <a:spcPct val="100000"/>
                        </a:lnSpc>
                        <a:spcBef>
                          <a:spcPts val="0"/>
                        </a:spcBef>
                        <a:spcAft>
                          <a:spcPts val="0"/>
                        </a:spcAft>
                        <a:buClr>
                          <a:srgbClr val="000000"/>
                        </a:buClr>
                        <a:buSzPts val="1600"/>
                        <a:buFont typeface="Arial"/>
                        <a:buNone/>
                      </a:pPr>
                      <a:r>
                        <a:rPr lang="en" sz="1600" u="none" strike="noStrike" cap="none" dirty="0">
                          <a:latin typeface="Arial"/>
                          <a:ea typeface="Arial"/>
                          <a:cs typeface="Arial"/>
                          <a:sym typeface="Arial"/>
                        </a:rPr>
                        <a:t>9</a:t>
                      </a:r>
                      <a:endParaRPr sz="1600" u="none" strike="noStrike" cap="none" dirty="0">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vMerge="1">
                  <a:txBody>
                    <a:bodyPr/>
                    <a:lstStyle/>
                    <a:p>
                      <a:endParaRPr lang="en-US"/>
                    </a:p>
                  </a:txBody>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1600" u="none" strike="noStrike" cap="none">
                          <a:latin typeface="Arial"/>
                          <a:ea typeface="Arial"/>
                          <a:cs typeface="Arial"/>
                          <a:sym typeface="Arial"/>
                        </a:rPr>
                        <a:t>Planned</a:t>
                      </a:r>
                      <a:endParaRPr sz="1400" u="none" strike="noStrike" cap="none"/>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1600" u="none" strike="noStrike" cap="none">
                          <a:latin typeface="Arial"/>
                          <a:ea typeface="Arial"/>
                          <a:cs typeface="Arial"/>
                          <a:sym typeface="Arial"/>
                        </a:rPr>
                        <a:t>Coding</a:t>
                      </a:r>
                      <a:endParaRPr sz="1600" u="none" strike="noStrike" cap="none">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extLst>
                  <a:ext uri="{0D108BD9-81ED-4DB2-BD59-A6C34878D82A}">
                    <a16:rowId xmlns:a16="http://schemas.microsoft.com/office/drawing/2014/main" val="10004"/>
                  </a:ext>
                </a:extLst>
              </a:tr>
              <a:tr h="373925">
                <a:tc>
                  <a:txBody>
                    <a:bodyPr/>
                    <a:lstStyle/>
                    <a:p>
                      <a:pPr marL="68580" marR="0" lvl="0" indent="0" algn="l" rtl="0">
                        <a:lnSpc>
                          <a:spcPct val="100000"/>
                        </a:lnSpc>
                        <a:spcBef>
                          <a:spcPts val="0"/>
                        </a:spcBef>
                        <a:spcAft>
                          <a:spcPts val="0"/>
                        </a:spcAft>
                        <a:buClr>
                          <a:srgbClr val="000000"/>
                        </a:buClr>
                        <a:buSzPts val="1600"/>
                        <a:buFont typeface="Arial"/>
                        <a:buNone/>
                      </a:pPr>
                      <a:r>
                        <a:rPr lang="en" sz="1600" b="1" u="none" strike="noStrike" cap="none"/>
                        <a:t>5</a:t>
                      </a:r>
                      <a:endParaRPr sz="1600" u="none" strike="noStrike" cap="none">
                        <a:solidFill>
                          <a:srgbClr val="000000"/>
                        </a:solidFill>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1600" u="none" strike="noStrike" cap="none">
                          <a:latin typeface="Arial"/>
                          <a:ea typeface="Arial"/>
                          <a:cs typeface="Arial"/>
                          <a:sym typeface="Arial"/>
                        </a:rPr>
                        <a:t>Medium</a:t>
                      </a:r>
                      <a:endParaRPr sz="1400" u="none" strike="noStrike" cap="none"/>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ctr" rtl="0">
                        <a:lnSpc>
                          <a:spcPct val="100000"/>
                        </a:lnSpc>
                        <a:spcBef>
                          <a:spcPts val="0"/>
                        </a:spcBef>
                        <a:spcAft>
                          <a:spcPts val="0"/>
                        </a:spcAft>
                        <a:buClr>
                          <a:srgbClr val="000000"/>
                        </a:buClr>
                        <a:buSzPts val="1600"/>
                        <a:buFont typeface="Arial"/>
                        <a:buNone/>
                      </a:pPr>
                      <a:r>
                        <a:rPr lang="en" sz="1600" u="none" strike="noStrike" cap="none" dirty="0">
                          <a:latin typeface="Arial"/>
                          <a:ea typeface="Arial"/>
                          <a:cs typeface="Arial"/>
                          <a:sym typeface="Arial"/>
                        </a:rPr>
                        <a:t>4</a:t>
                      </a:r>
                      <a:endParaRPr sz="1600" u="none" strike="noStrike" cap="none" dirty="0">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rowSpan="2">
                  <a:txBody>
                    <a:bodyPr/>
                    <a:lstStyle/>
                    <a:p>
                      <a:pPr marL="67945" marR="0" lvl="0" indent="0" algn="ctr" rtl="0">
                        <a:lnSpc>
                          <a:spcPct val="100000"/>
                        </a:lnSpc>
                        <a:spcBef>
                          <a:spcPts val="0"/>
                        </a:spcBef>
                        <a:spcAft>
                          <a:spcPts val="0"/>
                        </a:spcAft>
                        <a:buClr>
                          <a:srgbClr val="000000"/>
                        </a:buClr>
                        <a:buSzPts val="1600"/>
                        <a:buFont typeface="Arial"/>
                        <a:buNone/>
                      </a:pPr>
                      <a:r>
                        <a:rPr lang="en" sz="1600" u="none" strike="noStrike" cap="none">
                          <a:latin typeface="Arial"/>
                          <a:ea typeface="Arial"/>
                          <a:cs typeface="Arial"/>
                          <a:sym typeface="Arial"/>
                        </a:rPr>
                        <a:t>3</a:t>
                      </a:r>
                      <a:endParaRPr sz="1600" u="none" strike="noStrike" cap="none">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1600" u="none" strike="noStrike" cap="none">
                          <a:latin typeface="Arial"/>
                          <a:ea typeface="Arial"/>
                          <a:cs typeface="Arial"/>
                          <a:sym typeface="Arial"/>
                        </a:rPr>
                        <a:t>Planned</a:t>
                      </a:r>
                      <a:endParaRPr sz="1400" u="none" strike="noStrike" cap="none"/>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1600" u="none" strike="noStrike" cap="none">
                          <a:latin typeface="Arial"/>
                          <a:ea typeface="Arial"/>
                          <a:cs typeface="Arial"/>
                          <a:sym typeface="Arial"/>
                        </a:rPr>
                        <a:t>Testing data</a:t>
                      </a:r>
                      <a:endParaRPr sz="1400" u="none" strike="noStrike" cap="none"/>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extLst>
                  <a:ext uri="{0D108BD9-81ED-4DB2-BD59-A6C34878D82A}">
                    <a16:rowId xmlns:a16="http://schemas.microsoft.com/office/drawing/2014/main" val="10005"/>
                  </a:ext>
                </a:extLst>
              </a:tr>
              <a:tr h="545975">
                <a:tc>
                  <a:txBody>
                    <a:bodyPr/>
                    <a:lstStyle/>
                    <a:p>
                      <a:pPr marL="68580" marR="0" lvl="0" indent="0" algn="l" rtl="0">
                        <a:lnSpc>
                          <a:spcPct val="100000"/>
                        </a:lnSpc>
                        <a:spcBef>
                          <a:spcPts val="0"/>
                        </a:spcBef>
                        <a:spcAft>
                          <a:spcPts val="0"/>
                        </a:spcAft>
                        <a:buClr>
                          <a:srgbClr val="000000"/>
                        </a:buClr>
                        <a:buSzPts val="1600"/>
                        <a:buFont typeface="Arial"/>
                        <a:buNone/>
                      </a:pPr>
                      <a:r>
                        <a:rPr lang="en" sz="1600" b="1" u="none" strike="noStrike" cap="none"/>
                        <a:t>6</a:t>
                      </a:r>
                      <a:endParaRPr sz="1600" u="none" strike="noStrike" cap="none">
                        <a:solidFill>
                          <a:srgbClr val="000000"/>
                        </a:solidFill>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1600" u="none" strike="noStrike" cap="none">
                          <a:latin typeface="Arial"/>
                          <a:ea typeface="Arial"/>
                          <a:cs typeface="Arial"/>
                          <a:sym typeface="Arial"/>
                        </a:rPr>
                        <a:t>High</a:t>
                      </a:r>
                      <a:endParaRPr sz="1400" u="none" strike="noStrike" cap="none"/>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ctr" rtl="0">
                        <a:lnSpc>
                          <a:spcPct val="100000"/>
                        </a:lnSpc>
                        <a:spcBef>
                          <a:spcPts val="0"/>
                        </a:spcBef>
                        <a:spcAft>
                          <a:spcPts val="0"/>
                        </a:spcAft>
                        <a:buClr>
                          <a:srgbClr val="000000"/>
                        </a:buClr>
                        <a:buSzPts val="1600"/>
                        <a:buFont typeface="Arial"/>
                        <a:buNone/>
                      </a:pPr>
                      <a:r>
                        <a:rPr lang="en" sz="1600" u="none" strike="noStrike" cap="none" dirty="0">
                          <a:latin typeface="Arial"/>
                          <a:ea typeface="Arial"/>
                          <a:cs typeface="Arial"/>
                          <a:sym typeface="Arial"/>
                        </a:rPr>
                        <a:t>6</a:t>
                      </a:r>
                      <a:endParaRPr sz="1600" u="none" strike="noStrike" cap="none" dirty="0">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vMerge="1">
                  <a:txBody>
                    <a:bodyPr/>
                    <a:lstStyle/>
                    <a:p>
                      <a:endParaRPr lang="en-US"/>
                    </a:p>
                  </a:txBody>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1600" u="none" strike="noStrike" cap="none">
                          <a:latin typeface="Arial"/>
                          <a:ea typeface="Arial"/>
                          <a:cs typeface="Arial"/>
                          <a:sym typeface="Arial"/>
                        </a:rPr>
                        <a:t>Planned</a:t>
                      </a:r>
                      <a:endParaRPr sz="1400" u="none" strike="noStrike" cap="none"/>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1600" u="none" strike="noStrike" cap="none" dirty="0">
                          <a:latin typeface="Arial"/>
                          <a:ea typeface="Arial"/>
                          <a:cs typeface="Arial"/>
                          <a:sym typeface="Arial"/>
                        </a:rPr>
                        <a:t>Output generation</a:t>
                      </a:r>
                      <a:endParaRPr sz="1600" u="none" strike="noStrike" cap="none" dirty="0">
                        <a:latin typeface="Arial"/>
                        <a:ea typeface="Arial"/>
                        <a:cs typeface="Arial"/>
                        <a:sym typeface="Arial"/>
                      </a:endParaRPr>
                    </a:p>
                  </a:txBody>
                  <a:tcPr marL="58275" marR="58275" marT="29150" marB="2915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extLst>
                  <a:ext uri="{0D108BD9-81ED-4DB2-BD59-A6C34878D82A}">
                    <a16:rowId xmlns:a16="http://schemas.microsoft.com/office/drawing/2014/main" val="10006"/>
                  </a:ext>
                </a:extLst>
              </a:tr>
            </a:tbl>
          </a:graphicData>
        </a:graphic>
      </p:graphicFrame>
      <p:sp>
        <p:nvSpPr>
          <p:cNvPr id="99" name="Google Shape;99;p7"/>
          <p:cNvSpPr txBox="1">
            <a:spLocks noGrp="1"/>
          </p:cNvSpPr>
          <p:nvPr>
            <p:ph type="subTitle" idx="1"/>
          </p:nvPr>
        </p:nvSpPr>
        <p:spPr>
          <a:xfrm>
            <a:off x="-424750" y="274250"/>
            <a:ext cx="4897500" cy="466500"/>
          </a:xfrm>
          <a:prstGeom prst="rect">
            <a:avLst/>
          </a:prstGeom>
          <a:noFill/>
          <a:ln>
            <a:noFill/>
          </a:ln>
        </p:spPr>
        <p:txBody>
          <a:bodyPr spcFirstLastPara="1" wrap="square" lIns="91425" tIns="91425" rIns="91425" bIns="91425" anchor="t" anchorCtr="0">
            <a:noAutofit/>
          </a:bodyPr>
          <a:lstStyle/>
          <a:p>
            <a:pPr marL="0" lvl="0" indent="0" algn="ctr" rtl="0">
              <a:lnSpc>
                <a:spcPct val="70000"/>
              </a:lnSpc>
              <a:spcBef>
                <a:spcPts val="0"/>
              </a:spcBef>
              <a:spcAft>
                <a:spcPts val="0"/>
              </a:spcAft>
              <a:buSzPts val="2100"/>
              <a:buNone/>
            </a:pPr>
            <a:r>
              <a:rPr lang="en" sz="2800" b="1">
                <a:solidFill>
                  <a:srgbClr val="262626"/>
                </a:solidFill>
                <a:latin typeface="Raleway"/>
                <a:ea typeface="Raleway"/>
                <a:cs typeface="Raleway"/>
                <a:sym typeface="Raleway"/>
              </a:rPr>
              <a:t>PRODUCT BACKLOG</a:t>
            </a:r>
            <a:endParaRPr sz="2800" b="1">
              <a:solidFill>
                <a:srgbClr val="262626"/>
              </a:solidFill>
              <a:latin typeface="Raleway"/>
              <a:ea typeface="Raleway"/>
              <a:cs typeface="Raleway"/>
              <a:sym typeface="Raleway"/>
            </a:endParaRPr>
          </a:p>
          <a:p>
            <a:pPr marL="0" lvl="0" indent="0" algn="ctr" rtl="0">
              <a:lnSpc>
                <a:spcPct val="80000"/>
              </a:lnSpc>
              <a:spcBef>
                <a:spcPts val="0"/>
              </a:spcBef>
              <a:spcAft>
                <a:spcPts val="0"/>
              </a:spcAft>
              <a:buSzPts val="2100"/>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
        <p:cNvGrpSpPr/>
        <p:nvPr/>
      </p:nvGrpSpPr>
      <p:grpSpPr>
        <a:xfrm>
          <a:off x="0" y="0"/>
          <a:ext cx="0" cy="0"/>
          <a:chOff x="0" y="0"/>
          <a:chExt cx="0" cy="0"/>
        </a:xfrm>
      </p:grpSpPr>
      <p:sp>
        <p:nvSpPr>
          <p:cNvPr id="104" name="Google Shape;104;p8"/>
          <p:cNvSpPr txBox="1">
            <a:spLocks noGrp="1"/>
          </p:cNvSpPr>
          <p:nvPr>
            <p:ph type="subTitle" idx="1"/>
          </p:nvPr>
        </p:nvSpPr>
        <p:spPr>
          <a:xfrm>
            <a:off x="-1031025" y="0"/>
            <a:ext cx="4897500" cy="466500"/>
          </a:xfrm>
          <a:prstGeom prst="rect">
            <a:avLst/>
          </a:prstGeom>
          <a:noFill/>
          <a:ln>
            <a:noFill/>
          </a:ln>
        </p:spPr>
        <p:txBody>
          <a:bodyPr spcFirstLastPara="1" wrap="square" lIns="91425" tIns="91425" rIns="91425" bIns="91425" anchor="t" anchorCtr="0">
            <a:noAutofit/>
          </a:bodyPr>
          <a:lstStyle/>
          <a:p>
            <a:pPr marL="0" lvl="0" indent="0" algn="ctr" rtl="0">
              <a:lnSpc>
                <a:spcPct val="70000"/>
              </a:lnSpc>
              <a:spcBef>
                <a:spcPts val="0"/>
              </a:spcBef>
              <a:spcAft>
                <a:spcPts val="0"/>
              </a:spcAft>
              <a:buSzPts val="2100"/>
              <a:buNone/>
            </a:pPr>
            <a:r>
              <a:rPr lang="en" sz="2800" b="1">
                <a:solidFill>
                  <a:srgbClr val="262626"/>
                </a:solidFill>
                <a:latin typeface="Raleway"/>
                <a:ea typeface="Raleway"/>
                <a:cs typeface="Raleway"/>
                <a:sym typeface="Raleway"/>
              </a:rPr>
              <a:t>USER STORY</a:t>
            </a:r>
            <a:endParaRPr sz="2800" b="1">
              <a:solidFill>
                <a:srgbClr val="262626"/>
              </a:solidFill>
              <a:latin typeface="Raleway"/>
              <a:ea typeface="Raleway"/>
              <a:cs typeface="Raleway"/>
              <a:sym typeface="Raleway"/>
            </a:endParaRPr>
          </a:p>
          <a:p>
            <a:pPr marL="0" lvl="0" indent="0" algn="ctr" rtl="0">
              <a:lnSpc>
                <a:spcPct val="80000"/>
              </a:lnSpc>
              <a:spcBef>
                <a:spcPts val="0"/>
              </a:spcBef>
              <a:spcAft>
                <a:spcPts val="0"/>
              </a:spcAft>
              <a:buSzPts val="2100"/>
              <a:buNone/>
            </a:pPr>
            <a:endParaRPr sz="1800"/>
          </a:p>
        </p:txBody>
      </p:sp>
      <p:sp>
        <p:nvSpPr>
          <p:cNvPr id="5" name="Rectangle 4">
            <a:extLst>
              <a:ext uri="{FF2B5EF4-FFF2-40B4-BE49-F238E27FC236}">
                <a16:creationId xmlns:a16="http://schemas.microsoft.com/office/drawing/2014/main" id="{22A218E6-895B-40D3-9A6C-9CBF3A0ADD36}"/>
              </a:ext>
            </a:extLst>
          </p:cNvPr>
          <p:cNvSpPr/>
          <p:nvPr/>
        </p:nvSpPr>
        <p:spPr>
          <a:xfrm>
            <a:off x="3967668" y="2393682"/>
            <a:ext cx="1208664" cy="322268"/>
          </a:xfrm>
          <a:prstGeom prst="rect">
            <a:avLst/>
          </a:prstGeom>
        </p:spPr>
        <p:txBody>
          <a:bodyPr wrap="none">
            <a:spAutoFit/>
          </a:bodyPr>
          <a:lstStyle/>
          <a:p>
            <a:pPr marL="67945" lvl="0" algn="ctr">
              <a:lnSpc>
                <a:spcPct val="83214"/>
              </a:lnSpc>
              <a:buClr>
                <a:srgbClr val="000000"/>
              </a:buClr>
              <a:buSzPts val="1400"/>
            </a:pPr>
            <a:r>
              <a:rPr lang="en-IN" b="1" dirty="0">
                <a:solidFill>
                  <a:schemeClr val="lt1"/>
                </a:solidFill>
                <a:sym typeface="Arial"/>
              </a:rPr>
              <a:t>I want to</a:t>
            </a:r>
            <a:endParaRPr lang="en-IN" dirty="0">
              <a:solidFill>
                <a:schemeClr val="lt1"/>
              </a:solidFill>
              <a:sym typeface="Arial"/>
            </a:endParaRPr>
          </a:p>
        </p:txBody>
      </p:sp>
      <p:graphicFrame>
        <p:nvGraphicFramePr>
          <p:cNvPr id="10" name="Table 10">
            <a:extLst>
              <a:ext uri="{FF2B5EF4-FFF2-40B4-BE49-F238E27FC236}">
                <a16:creationId xmlns:a16="http://schemas.microsoft.com/office/drawing/2014/main" id="{3104D706-94E1-4CD6-A849-8854F38F3FF2}"/>
              </a:ext>
            </a:extLst>
          </p:cNvPr>
          <p:cNvGraphicFramePr>
            <a:graphicFrameLocks noGrp="1"/>
          </p:cNvGraphicFramePr>
          <p:nvPr>
            <p:extLst>
              <p:ext uri="{D42A27DB-BD31-4B8C-83A1-F6EECF244321}">
                <p14:modId xmlns:p14="http://schemas.microsoft.com/office/powerpoint/2010/main" val="1097113430"/>
              </p:ext>
            </p:extLst>
          </p:nvPr>
        </p:nvGraphicFramePr>
        <p:xfrm>
          <a:off x="228600" y="522816"/>
          <a:ext cx="8737600" cy="4320540"/>
        </p:xfrm>
        <a:graphic>
          <a:graphicData uri="http://schemas.openxmlformats.org/drawingml/2006/table">
            <a:tbl>
              <a:tblPr firstRow="1" bandRow="1">
                <a:tableStyleId>{F2DE63D5-997A-4646-A377-4702673A728D}</a:tableStyleId>
              </a:tblPr>
              <a:tblGrid>
                <a:gridCol w="1249136">
                  <a:extLst>
                    <a:ext uri="{9D8B030D-6E8A-4147-A177-3AD203B41FA5}">
                      <a16:colId xmlns:a16="http://schemas.microsoft.com/office/drawing/2014/main" val="178160555"/>
                    </a:ext>
                  </a:extLst>
                </a:gridCol>
                <a:gridCol w="1641021">
                  <a:extLst>
                    <a:ext uri="{9D8B030D-6E8A-4147-A177-3AD203B41FA5}">
                      <a16:colId xmlns:a16="http://schemas.microsoft.com/office/drawing/2014/main" val="4293536964"/>
                    </a:ext>
                  </a:extLst>
                </a:gridCol>
                <a:gridCol w="2481943">
                  <a:extLst>
                    <a:ext uri="{9D8B030D-6E8A-4147-A177-3AD203B41FA5}">
                      <a16:colId xmlns:a16="http://schemas.microsoft.com/office/drawing/2014/main" val="3045934222"/>
                    </a:ext>
                  </a:extLst>
                </a:gridCol>
                <a:gridCol w="3365500">
                  <a:extLst>
                    <a:ext uri="{9D8B030D-6E8A-4147-A177-3AD203B41FA5}">
                      <a16:colId xmlns:a16="http://schemas.microsoft.com/office/drawing/2014/main" val="3384773203"/>
                    </a:ext>
                  </a:extLst>
                </a:gridCol>
              </a:tblGrid>
              <a:tr h="370840">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IN" sz="1200" b="1" u="none" strike="noStrike" cap="none" dirty="0">
                          <a:solidFill>
                            <a:schemeClr val="lt1"/>
                          </a:solidFill>
                          <a:sym typeface="Arial"/>
                        </a:rPr>
                        <a:t>User Story ID</a:t>
                      </a:r>
                      <a:endParaRPr lang="en-IN" sz="1200" u="none" strike="noStrike" cap="none" dirty="0">
                        <a:solidFill>
                          <a:schemeClr val="lt1"/>
                        </a:solidFill>
                        <a:sym typeface="Arial"/>
                      </a:endParaRPr>
                    </a:p>
                    <a:p>
                      <a:endParaRPr lang="en-US" dirty="0"/>
                    </a:p>
                  </a:txBody>
                  <a:tcPr/>
                </a:tc>
                <a:tc>
                  <a:txBody>
                    <a:bodyPr/>
                    <a:lstStyle/>
                    <a:p>
                      <a:r>
                        <a:rPr lang="en-US" sz="1200" b="1" u="none" strike="noStrike" cap="none" dirty="0">
                          <a:solidFill>
                            <a:schemeClr val="lt1"/>
                          </a:solidFill>
                          <a:sym typeface="Arial"/>
                        </a:rPr>
                        <a:t>As a &lt;type of user&gt;</a:t>
                      </a:r>
                      <a:endParaRPr lang="en-US"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IN" sz="1200" b="1" u="none" strike="noStrike" cap="none" dirty="0">
                          <a:solidFill>
                            <a:schemeClr val="lt1"/>
                          </a:solidFill>
                          <a:sym typeface="Arial"/>
                        </a:rPr>
                        <a:t>I want to</a:t>
                      </a:r>
                      <a:endParaRPr lang="en-IN" sz="1200" u="none" strike="noStrike" cap="none" dirty="0">
                        <a:solidFill>
                          <a:schemeClr val="lt1"/>
                        </a:solidFill>
                        <a:sym typeface="Arial"/>
                      </a:endParaRPr>
                    </a:p>
                    <a:p>
                      <a:endParaRPr lang="en-US"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 sz="1200" b="1" u="none" strike="noStrike" cap="none" dirty="0">
                          <a:solidFill>
                            <a:schemeClr val="lt1"/>
                          </a:solidFill>
                          <a:sym typeface="Arial"/>
                        </a:rPr>
                        <a:t>So that I can</a:t>
                      </a:r>
                      <a:endParaRPr lang="en-IN" dirty="0"/>
                    </a:p>
                    <a:p>
                      <a:endParaRPr lang="en-US" baseline="-25000" dirty="0"/>
                    </a:p>
                  </a:txBody>
                  <a:tcPr/>
                </a:tc>
                <a:extLst>
                  <a:ext uri="{0D108BD9-81ED-4DB2-BD59-A6C34878D82A}">
                    <a16:rowId xmlns:a16="http://schemas.microsoft.com/office/drawing/2014/main" val="280542567"/>
                  </a:ext>
                </a:extLst>
              </a:tr>
              <a:tr h="370840">
                <a:tc>
                  <a:txBody>
                    <a:bodyPr/>
                    <a:lstStyle/>
                    <a:p>
                      <a:r>
                        <a:rPr lang="en-US" dirty="0"/>
                        <a:t>1</a:t>
                      </a:r>
                    </a:p>
                  </a:txBody>
                  <a:tcPr/>
                </a:tc>
                <a:tc>
                  <a:txBody>
                    <a:bodyPr/>
                    <a:lstStyle/>
                    <a:p>
                      <a:r>
                        <a:rPr lang="en-US" dirty="0"/>
                        <a:t>Admin</a:t>
                      </a:r>
                    </a:p>
                  </a:txBody>
                  <a:tcPr/>
                </a:tc>
                <a:tc>
                  <a:txBody>
                    <a:bodyPr/>
                    <a:lstStyle/>
                    <a:p>
                      <a:r>
                        <a:rPr lang="en-US" dirty="0"/>
                        <a:t>Login </a:t>
                      </a:r>
                    </a:p>
                  </a:txBody>
                  <a:tcPr/>
                </a:tc>
                <a:tc>
                  <a:txBody>
                    <a:bodyPr/>
                    <a:lstStyle/>
                    <a:p>
                      <a:r>
                        <a:rPr lang="en-US" dirty="0"/>
                        <a:t>Registered successfully with credentials</a:t>
                      </a:r>
                    </a:p>
                  </a:txBody>
                  <a:tcPr/>
                </a:tc>
                <a:extLst>
                  <a:ext uri="{0D108BD9-81ED-4DB2-BD59-A6C34878D82A}">
                    <a16:rowId xmlns:a16="http://schemas.microsoft.com/office/drawing/2014/main" val="4288560748"/>
                  </a:ext>
                </a:extLst>
              </a:tr>
              <a:tr h="370840">
                <a:tc>
                  <a:txBody>
                    <a:bodyPr/>
                    <a:lstStyle/>
                    <a:p>
                      <a:r>
                        <a:rPr lang="en-US" dirty="0"/>
                        <a:t>2</a:t>
                      </a:r>
                    </a:p>
                  </a:txBody>
                  <a:tcPr/>
                </a:tc>
                <a:tc>
                  <a:txBody>
                    <a:bodyPr/>
                    <a:lstStyle/>
                    <a:p>
                      <a:r>
                        <a:rPr lang="en-US" dirty="0"/>
                        <a:t>Admin </a:t>
                      </a:r>
                    </a:p>
                  </a:txBody>
                  <a:tcPr/>
                </a:tc>
                <a:tc>
                  <a:txBody>
                    <a:bodyPr/>
                    <a:lstStyle/>
                    <a:p>
                      <a:r>
                        <a:rPr lang="en-US" dirty="0"/>
                        <a:t>Login </a:t>
                      </a:r>
                    </a:p>
                  </a:txBody>
                  <a:tcPr/>
                </a:tc>
                <a:tc>
                  <a:txBody>
                    <a:bodyPr/>
                    <a:lstStyle/>
                    <a:p>
                      <a:r>
                        <a:rPr lang="en-US" dirty="0"/>
                        <a:t>Login successfully with valid credentials</a:t>
                      </a:r>
                    </a:p>
                  </a:txBody>
                  <a:tcPr/>
                </a:tc>
                <a:extLst>
                  <a:ext uri="{0D108BD9-81ED-4DB2-BD59-A6C34878D82A}">
                    <a16:rowId xmlns:a16="http://schemas.microsoft.com/office/drawing/2014/main" val="1324800152"/>
                  </a:ext>
                </a:extLst>
              </a:tr>
              <a:tr h="370840">
                <a:tc>
                  <a:txBody>
                    <a:bodyPr/>
                    <a:lstStyle/>
                    <a:p>
                      <a:r>
                        <a:rPr lang="en-US" dirty="0"/>
                        <a:t>3</a:t>
                      </a:r>
                    </a:p>
                  </a:txBody>
                  <a:tcPr/>
                </a:tc>
                <a:tc>
                  <a:txBody>
                    <a:bodyPr/>
                    <a:lstStyle/>
                    <a:p>
                      <a:r>
                        <a:rPr lang="en-US" dirty="0"/>
                        <a:t>Admin</a:t>
                      </a:r>
                    </a:p>
                  </a:txBody>
                  <a:tcPr/>
                </a:tc>
                <a:tc>
                  <a:txBody>
                    <a:bodyPr/>
                    <a:lstStyle/>
                    <a:p>
                      <a:r>
                        <a:rPr lang="en-US" dirty="0"/>
                        <a:t>Create/manage bill details</a:t>
                      </a:r>
                    </a:p>
                  </a:txBody>
                  <a:tcPr/>
                </a:tc>
                <a:tc>
                  <a:txBody>
                    <a:bodyPr/>
                    <a:lstStyle/>
                    <a:p>
                      <a:r>
                        <a:rPr lang="en-US" dirty="0"/>
                        <a:t>Create and manage bill details of gym fee</a:t>
                      </a:r>
                    </a:p>
                  </a:txBody>
                  <a:tcPr/>
                </a:tc>
                <a:extLst>
                  <a:ext uri="{0D108BD9-81ED-4DB2-BD59-A6C34878D82A}">
                    <a16:rowId xmlns:a16="http://schemas.microsoft.com/office/drawing/2014/main" val="4209639782"/>
                  </a:ext>
                </a:extLst>
              </a:tr>
              <a:tr h="370840">
                <a:tc>
                  <a:txBody>
                    <a:bodyPr/>
                    <a:lstStyle/>
                    <a:p>
                      <a:r>
                        <a:rPr lang="en-US" dirty="0"/>
                        <a:t>4</a:t>
                      </a:r>
                    </a:p>
                  </a:txBody>
                  <a:tcPr/>
                </a:tc>
                <a:tc>
                  <a:txBody>
                    <a:bodyPr/>
                    <a:lstStyle/>
                    <a:p>
                      <a:r>
                        <a:rPr lang="en-US" dirty="0"/>
                        <a:t>Admin </a:t>
                      </a:r>
                    </a:p>
                  </a:txBody>
                  <a:tcPr/>
                </a:tc>
                <a:tc>
                  <a:txBody>
                    <a:bodyPr/>
                    <a:lstStyle/>
                    <a:p>
                      <a:r>
                        <a:rPr lang="en-US" dirty="0"/>
                        <a:t>Manage customer</a:t>
                      </a:r>
                    </a:p>
                  </a:txBody>
                  <a:tcPr/>
                </a:tc>
                <a:tc>
                  <a:txBody>
                    <a:bodyPr/>
                    <a:lstStyle/>
                    <a:p>
                      <a:r>
                        <a:rPr lang="en-US" dirty="0"/>
                        <a:t>Add/block customers</a:t>
                      </a:r>
                    </a:p>
                  </a:txBody>
                  <a:tcPr/>
                </a:tc>
                <a:extLst>
                  <a:ext uri="{0D108BD9-81ED-4DB2-BD59-A6C34878D82A}">
                    <a16:rowId xmlns:a16="http://schemas.microsoft.com/office/drawing/2014/main" val="281120927"/>
                  </a:ext>
                </a:extLst>
              </a:tr>
              <a:tr h="370840">
                <a:tc>
                  <a:txBody>
                    <a:bodyPr/>
                    <a:lstStyle/>
                    <a:p>
                      <a:r>
                        <a:rPr lang="en-US" dirty="0"/>
                        <a:t>5</a:t>
                      </a:r>
                    </a:p>
                  </a:txBody>
                  <a:tcPr/>
                </a:tc>
                <a:tc>
                  <a:txBody>
                    <a:bodyPr/>
                    <a:lstStyle/>
                    <a:p>
                      <a:r>
                        <a:rPr lang="en-US" dirty="0"/>
                        <a:t>Admin </a:t>
                      </a:r>
                    </a:p>
                  </a:txBody>
                  <a:tcPr/>
                </a:tc>
                <a:tc>
                  <a:txBody>
                    <a:bodyPr/>
                    <a:lstStyle/>
                    <a:p>
                      <a:r>
                        <a:rPr lang="en-US" dirty="0"/>
                        <a:t>Manage diet</a:t>
                      </a:r>
                    </a:p>
                  </a:txBody>
                  <a:tcPr/>
                </a:tc>
                <a:tc>
                  <a:txBody>
                    <a:bodyPr/>
                    <a:lstStyle/>
                    <a:p>
                      <a:r>
                        <a:rPr lang="en-US" dirty="0"/>
                        <a:t>Add/edit diet plans</a:t>
                      </a:r>
                    </a:p>
                  </a:txBody>
                  <a:tcPr/>
                </a:tc>
                <a:extLst>
                  <a:ext uri="{0D108BD9-81ED-4DB2-BD59-A6C34878D82A}">
                    <a16:rowId xmlns:a16="http://schemas.microsoft.com/office/drawing/2014/main" val="2689313562"/>
                  </a:ext>
                </a:extLst>
              </a:tr>
              <a:tr h="370840">
                <a:tc>
                  <a:txBody>
                    <a:bodyPr/>
                    <a:lstStyle/>
                    <a:p>
                      <a:r>
                        <a:rPr lang="en-US" dirty="0"/>
                        <a:t>6</a:t>
                      </a:r>
                    </a:p>
                  </a:txBody>
                  <a:tcPr/>
                </a:tc>
                <a:tc>
                  <a:txBody>
                    <a:bodyPr/>
                    <a:lstStyle/>
                    <a:p>
                      <a:r>
                        <a:rPr lang="en-US" dirty="0"/>
                        <a:t>Admin </a:t>
                      </a:r>
                    </a:p>
                  </a:txBody>
                  <a:tcPr/>
                </a:tc>
                <a:tc>
                  <a:txBody>
                    <a:bodyPr/>
                    <a:lstStyle/>
                    <a:p>
                      <a:r>
                        <a:rPr lang="en-US" dirty="0"/>
                        <a:t>Manage supplement store</a:t>
                      </a:r>
                    </a:p>
                  </a:txBody>
                  <a:tcPr/>
                </a:tc>
                <a:tc>
                  <a:txBody>
                    <a:bodyPr/>
                    <a:lstStyle/>
                    <a:p>
                      <a:r>
                        <a:rPr lang="en-US" dirty="0"/>
                        <a:t>Add/edit supplement products</a:t>
                      </a:r>
                    </a:p>
                  </a:txBody>
                  <a:tcPr/>
                </a:tc>
                <a:extLst>
                  <a:ext uri="{0D108BD9-81ED-4DB2-BD59-A6C34878D82A}">
                    <a16:rowId xmlns:a16="http://schemas.microsoft.com/office/drawing/2014/main" val="2668193758"/>
                  </a:ext>
                </a:extLst>
              </a:tr>
              <a:tr h="370840">
                <a:tc>
                  <a:txBody>
                    <a:bodyPr/>
                    <a:lstStyle/>
                    <a:p>
                      <a:r>
                        <a:rPr lang="en-US" dirty="0"/>
                        <a:t>7</a:t>
                      </a:r>
                    </a:p>
                  </a:txBody>
                  <a:tcPr/>
                </a:tc>
                <a:tc>
                  <a:txBody>
                    <a:bodyPr/>
                    <a:lstStyle/>
                    <a:p>
                      <a:r>
                        <a:rPr lang="en-US" dirty="0"/>
                        <a:t>User </a:t>
                      </a:r>
                    </a:p>
                  </a:txBody>
                  <a:tcPr/>
                </a:tc>
                <a:tc>
                  <a:txBody>
                    <a:bodyPr/>
                    <a:lstStyle/>
                    <a:p>
                      <a:r>
                        <a:rPr lang="en-US" dirty="0"/>
                        <a:t>Register </a:t>
                      </a: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Registered successfully with credentials</a:t>
                      </a:r>
                    </a:p>
                  </a:txBody>
                  <a:tcPr/>
                </a:tc>
                <a:extLst>
                  <a:ext uri="{0D108BD9-81ED-4DB2-BD59-A6C34878D82A}">
                    <a16:rowId xmlns:a16="http://schemas.microsoft.com/office/drawing/2014/main" val="3314182526"/>
                  </a:ext>
                </a:extLst>
              </a:tr>
              <a:tr h="370840">
                <a:tc>
                  <a:txBody>
                    <a:bodyPr/>
                    <a:lstStyle/>
                    <a:p>
                      <a:r>
                        <a:rPr lang="en-US" dirty="0"/>
                        <a:t>8</a:t>
                      </a:r>
                    </a:p>
                  </a:txBody>
                  <a:tcPr/>
                </a:tc>
                <a:tc>
                  <a:txBody>
                    <a:bodyPr/>
                    <a:lstStyle/>
                    <a:p>
                      <a:r>
                        <a:rPr lang="en-US" dirty="0"/>
                        <a:t>User</a:t>
                      </a:r>
                    </a:p>
                  </a:txBody>
                  <a:tcPr/>
                </a:tc>
                <a:tc>
                  <a:txBody>
                    <a:bodyPr/>
                    <a:lstStyle/>
                    <a:p>
                      <a:r>
                        <a:rPr lang="en-US" dirty="0"/>
                        <a:t>Login </a:t>
                      </a: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Login successfully with valid credentials</a:t>
                      </a:r>
                    </a:p>
                  </a:txBody>
                  <a:tcPr/>
                </a:tc>
                <a:extLst>
                  <a:ext uri="{0D108BD9-81ED-4DB2-BD59-A6C34878D82A}">
                    <a16:rowId xmlns:a16="http://schemas.microsoft.com/office/drawing/2014/main" val="3893382925"/>
                  </a:ext>
                </a:extLst>
              </a:tr>
              <a:tr h="370840">
                <a:tc>
                  <a:txBody>
                    <a:bodyPr/>
                    <a:lstStyle/>
                    <a:p>
                      <a:r>
                        <a:rPr lang="en-US" dirty="0"/>
                        <a:t>9</a:t>
                      </a:r>
                    </a:p>
                  </a:txBody>
                  <a:tcPr/>
                </a:tc>
                <a:tc>
                  <a:txBody>
                    <a:bodyPr/>
                    <a:lstStyle/>
                    <a:p>
                      <a:r>
                        <a:rPr lang="en-US" dirty="0"/>
                        <a:t>User</a:t>
                      </a:r>
                    </a:p>
                  </a:txBody>
                  <a:tcPr/>
                </a:tc>
                <a:tc>
                  <a:txBody>
                    <a:bodyPr/>
                    <a:lstStyle/>
                    <a:p>
                      <a:r>
                        <a:rPr lang="en-US" dirty="0"/>
                        <a:t>View details</a:t>
                      </a:r>
                    </a:p>
                  </a:txBody>
                  <a:tcPr/>
                </a:tc>
                <a:tc>
                  <a:txBody>
                    <a:bodyPr/>
                    <a:lstStyle/>
                    <a:p>
                      <a:r>
                        <a:rPr lang="en-US" dirty="0"/>
                        <a:t>View bill details </a:t>
                      </a:r>
                    </a:p>
                  </a:txBody>
                  <a:tcPr/>
                </a:tc>
                <a:extLst>
                  <a:ext uri="{0D108BD9-81ED-4DB2-BD59-A6C34878D82A}">
                    <a16:rowId xmlns:a16="http://schemas.microsoft.com/office/drawing/2014/main" val="1300698961"/>
                  </a:ext>
                </a:extLst>
              </a:tr>
              <a:tr h="370840">
                <a:tc>
                  <a:txBody>
                    <a:bodyPr/>
                    <a:lstStyle/>
                    <a:p>
                      <a:r>
                        <a:rPr lang="en-US" dirty="0"/>
                        <a:t>10</a:t>
                      </a:r>
                    </a:p>
                  </a:txBody>
                  <a:tcPr/>
                </a:tc>
                <a:tc>
                  <a:txBody>
                    <a:bodyPr/>
                    <a:lstStyle/>
                    <a:p>
                      <a:r>
                        <a:rPr lang="en-US" dirty="0"/>
                        <a:t>User </a:t>
                      </a:r>
                    </a:p>
                  </a:txBody>
                  <a:tcPr/>
                </a:tc>
                <a:tc>
                  <a:txBody>
                    <a:bodyPr/>
                    <a:lstStyle/>
                    <a:p>
                      <a:r>
                        <a:rPr lang="en-US" dirty="0"/>
                        <a:t>Search records</a:t>
                      </a:r>
                    </a:p>
                  </a:txBody>
                  <a:tcPr/>
                </a:tc>
                <a:tc>
                  <a:txBody>
                    <a:bodyPr/>
                    <a:lstStyle/>
                    <a:p>
                      <a:r>
                        <a:rPr lang="en-US" dirty="0"/>
                        <a:t>Search for bill details</a:t>
                      </a:r>
                    </a:p>
                  </a:txBody>
                  <a:tcPr/>
                </a:tc>
                <a:extLst>
                  <a:ext uri="{0D108BD9-81ED-4DB2-BD59-A6C34878D82A}">
                    <a16:rowId xmlns:a16="http://schemas.microsoft.com/office/drawing/2014/main" val="42813613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
        <p:cNvGrpSpPr/>
        <p:nvPr/>
      </p:nvGrpSpPr>
      <p:grpSpPr>
        <a:xfrm>
          <a:off x="0" y="0"/>
          <a:ext cx="0" cy="0"/>
          <a:chOff x="0" y="0"/>
          <a:chExt cx="0" cy="0"/>
        </a:xfrm>
      </p:grpSpPr>
      <p:sp>
        <p:nvSpPr>
          <p:cNvPr id="116" name="Google Shape;116;p10"/>
          <p:cNvSpPr txBox="1">
            <a:spLocks noGrp="1"/>
          </p:cNvSpPr>
          <p:nvPr>
            <p:ph type="subTitle" idx="1"/>
          </p:nvPr>
        </p:nvSpPr>
        <p:spPr>
          <a:xfrm>
            <a:off x="-424750" y="198050"/>
            <a:ext cx="4897500" cy="466500"/>
          </a:xfrm>
          <a:prstGeom prst="rect">
            <a:avLst/>
          </a:prstGeom>
          <a:noFill/>
          <a:ln>
            <a:noFill/>
          </a:ln>
        </p:spPr>
        <p:txBody>
          <a:bodyPr spcFirstLastPara="1" wrap="square" lIns="91425" tIns="91425" rIns="91425" bIns="91425" anchor="t" anchorCtr="0">
            <a:noAutofit/>
          </a:bodyPr>
          <a:lstStyle/>
          <a:p>
            <a:pPr marL="0" lvl="0" indent="0" algn="ctr" rtl="0">
              <a:lnSpc>
                <a:spcPct val="70000"/>
              </a:lnSpc>
              <a:spcBef>
                <a:spcPts val="0"/>
              </a:spcBef>
              <a:spcAft>
                <a:spcPts val="0"/>
              </a:spcAft>
              <a:buSzPts val="2100"/>
              <a:buNone/>
            </a:pPr>
            <a:r>
              <a:rPr lang="en" sz="2800" b="1">
                <a:solidFill>
                  <a:srgbClr val="262626"/>
                </a:solidFill>
                <a:latin typeface="Raleway"/>
                <a:ea typeface="Raleway"/>
                <a:cs typeface="Raleway"/>
                <a:sym typeface="Raleway"/>
              </a:rPr>
              <a:t>PROJECT PLAN</a:t>
            </a:r>
            <a:endParaRPr sz="2800" b="1">
              <a:solidFill>
                <a:srgbClr val="262626"/>
              </a:solidFill>
              <a:latin typeface="Raleway"/>
              <a:ea typeface="Raleway"/>
              <a:cs typeface="Raleway"/>
              <a:sym typeface="Raleway"/>
            </a:endParaRPr>
          </a:p>
          <a:p>
            <a:pPr marL="0" lvl="0" indent="0" algn="ctr" rtl="0">
              <a:lnSpc>
                <a:spcPct val="80000"/>
              </a:lnSpc>
              <a:spcBef>
                <a:spcPts val="0"/>
              </a:spcBef>
              <a:spcAft>
                <a:spcPts val="0"/>
              </a:spcAft>
              <a:buSzPts val="2100"/>
              <a:buNone/>
            </a:pPr>
            <a:endParaRPr sz="1800"/>
          </a:p>
        </p:txBody>
      </p:sp>
      <p:graphicFrame>
        <p:nvGraphicFramePr>
          <p:cNvPr id="117" name="Google Shape;117;p10"/>
          <p:cNvGraphicFramePr/>
          <p:nvPr>
            <p:extLst>
              <p:ext uri="{D42A27DB-BD31-4B8C-83A1-F6EECF244321}">
                <p14:modId xmlns:p14="http://schemas.microsoft.com/office/powerpoint/2010/main" val="4057570528"/>
              </p:ext>
            </p:extLst>
          </p:nvPr>
        </p:nvGraphicFramePr>
        <p:xfrm>
          <a:off x="659400" y="664550"/>
          <a:ext cx="7958389" cy="4136170"/>
        </p:xfrm>
        <a:graphic>
          <a:graphicData uri="http://schemas.openxmlformats.org/drawingml/2006/table">
            <a:tbl>
              <a:tblPr>
                <a:noFill/>
                <a:tableStyleId>{CFF83F3F-B119-4FC9-81AC-8D3FC0ADD722}</a:tableStyleId>
              </a:tblPr>
              <a:tblGrid>
                <a:gridCol w="1493877">
                  <a:extLst>
                    <a:ext uri="{9D8B030D-6E8A-4147-A177-3AD203B41FA5}">
                      <a16:colId xmlns:a16="http://schemas.microsoft.com/office/drawing/2014/main" val="20000"/>
                    </a:ext>
                  </a:extLst>
                </a:gridCol>
                <a:gridCol w="1302588">
                  <a:extLst>
                    <a:ext uri="{9D8B030D-6E8A-4147-A177-3AD203B41FA5}">
                      <a16:colId xmlns:a16="http://schemas.microsoft.com/office/drawing/2014/main" val="20001"/>
                    </a:ext>
                  </a:extLst>
                </a:gridCol>
                <a:gridCol w="1621766">
                  <a:extLst>
                    <a:ext uri="{9D8B030D-6E8A-4147-A177-3AD203B41FA5}">
                      <a16:colId xmlns:a16="http://schemas.microsoft.com/office/drawing/2014/main" val="20002"/>
                    </a:ext>
                  </a:extLst>
                </a:gridCol>
                <a:gridCol w="1456470">
                  <a:extLst>
                    <a:ext uri="{9D8B030D-6E8A-4147-A177-3AD203B41FA5}">
                      <a16:colId xmlns:a16="http://schemas.microsoft.com/office/drawing/2014/main" val="20003"/>
                    </a:ext>
                  </a:extLst>
                </a:gridCol>
                <a:gridCol w="984806">
                  <a:extLst>
                    <a:ext uri="{9D8B030D-6E8A-4147-A177-3AD203B41FA5}">
                      <a16:colId xmlns:a16="http://schemas.microsoft.com/office/drawing/2014/main" val="20004"/>
                    </a:ext>
                  </a:extLst>
                </a:gridCol>
                <a:gridCol w="1098882">
                  <a:extLst>
                    <a:ext uri="{9D8B030D-6E8A-4147-A177-3AD203B41FA5}">
                      <a16:colId xmlns:a16="http://schemas.microsoft.com/office/drawing/2014/main" val="20005"/>
                    </a:ext>
                  </a:extLst>
                </a:gridCol>
              </a:tblGrid>
              <a:tr h="644475">
                <a:tc>
                  <a:txBody>
                    <a:bodyPr/>
                    <a:lstStyle/>
                    <a:p>
                      <a:pPr marL="180975" marR="169545" lvl="0" indent="0" algn="ctr" rtl="0">
                        <a:lnSpc>
                          <a:spcPct val="100000"/>
                        </a:lnSpc>
                        <a:spcBef>
                          <a:spcPts val="195"/>
                        </a:spcBef>
                        <a:spcAft>
                          <a:spcPts val="0"/>
                        </a:spcAft>
                        <a:buClr>
                          <a:srgbClr val="000000"/>
                        </a:buClr>
                        <a:buSzPts val="1600"/>
                        <a:buFont typeface="Arial"/>
                        <a:buNone/>
                      </a:pPr>
                      <a:endParaRPr lang="en" sz="1600" b="1" u="none" strike="noStrike" cap="none" dirty="0">
                        <a:solidFill>
                          <a:schemeClr val="lt1"/>
                        </a:solidFill>
                        <a:latin typeface="Times New Roman"/>
                        <a:ea typeface="Times New Roman"/>
                        <a:cs typeface="Times New Roman"/>
                        <a:sym typeface="Times New Roman"/>
                      </a:endParaRPr>
                    </a:p>
                    <a:p>
                      <a:pPr marL="180975" marR="169545" lvl="0" indent="0" algn="ctr" rtl="0">
                        <a:lnSpc>
                          <a:spcPct val="100000"/>
                        </a:lnSpc>
                        <a:spcBef>
                          <a:spcPts val="195"/>
                        </a:spcBef>
                        <a:spcAft>
                          <a:spcPts val="0"/>
                        </a:spcAft>
                        <a:buClr>
                          <a:srgbClr val="000000"/>
                        </a:buClr>
                        <a:buSzPts val="1600"/>
                        <a:buFont typeface="Arial"/>
                        <a:buNone/>
                      </a:pPr>
                      <a:r>
                        <a:rPr lang="en" sz="1400" b="1" u="none" strike="noStrike" cap="none" dirty="0">
                          <a:solidFill>
                            <a:schemeClr val="lt1"/>
                          </a:solidFill>
                          <a:latin typeface="Times New Roman"/>
                          <a:ea typeface="Times New Roman"/>
                          <a:cs typeface="Times New Roman"/>
                          <a:sym typeface="Times New Roman"/>
                        </a:rPr>
                        <a:t>User Story</a:t>
                      </a:r>
                      <a:r>
                        <a:rPr lang="en" sz="1400" b="1" u="none" strike="noStrike" cap="none" dirty="0">
                          <a:solidFill>
                            <a:schemeClr val="lt1"/>
                          </a:solidFill>
                          <a:latin typeface="Arial"/>
                          <a:ea typeface="Times New Roman"/>
                          <a:cs typeface="Arial"/>
                          <a:sym typeface="Arial"/>
                        </a:rPr>
                        <a:t> ID</a:t>
                      </a:r>
                      <a:endParaRPr lang="en" sz="1400" b="1" u="none" strike="noStrike" cap="none" dirty="0">
                        <a:solidFill>
                          <a:schemeClr val="lt1"/>
                        </a:solidFill>
                        <a:latin typeface="Times New Roman"/>
                        <a:ea typeface="Times New Roman"/>
                        <a:cs typeface="Times New Roman"/>
                        <a:sym typeface="Times New Roman"/>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chemeClr val="accent5">
                        <a:lumMod val="60000"/>
                        <a:lumOff val="40000"/>
                      </a:schemeClr>
                    </a:solidFill>
                  </a:tcPr>
                </a:tc>
                <a:tc>
                  <a:txBody>
                    <a:bodyPr/>
                    <a:lstStyle/>
                    <a:p>
                      <a:pPr marL="313055" marR="0" lvl="0" indent="0" algn="ctr" rtl="0">
                        <a:lnSpc>
                          <a:spcPct val="100000"/>
                        </a:lnSpc>
                        <a:spcBef>
                          <a:spcPts val="0"/>
                        </a:spcBef>
                        <a:spcAft>
                          <a:spcPts val="0"/>
                        </a:spcAft>
                        <a:buClr>
                          <a:srgbClr val="000000"/>
                        </a:buClr>
                        <a:buSzPts val="1600"/>
                        <a:buFont typeface="Arial"/>
                        <a:buNone/>
                      </a:pPr>
                      <a:endParaRPr sz="1600" b="1" u="none" strike="noStrike" cap="none" dirty="0">
                        <a:solidFill>
                          <a:schemeClr val="lt1"/>
                        </a:solidFill>
                        <a:latin typeface="Times New Roman"/>
                        <a:ea typeface="Times New Roman"/>
                        <a:cs typeface="Times New Roman"/>
                        <a:sym typeface="Times New Roman"/>
                      </a:endParaRPr>
                    </a:p>
                    <a:p>
                      <a:pPr marL="313055" marR="0" lvl="0" indent="0" algn="ctr" rtl="0">
                        <a:lnSpc>
                          <a:spcPct val="100000"/>
                        </a:lnSpc>
                        <a:spcBef>
                          <a:spcPts val="195"/>
                        </a:spcBef>
                        <a:spcAft>
                          <a:spcPts val="0"/>
                        </a:spcAft>
                        <a:buClr>
                          <a:srgbClr val="000000"/>
                        </a:buClr>
                        <a:buSzPts val="1600"/>
                        <a:buFont typeface="Arial"/>
                        <a:buNone/>
                      </a:pPr>
                      <a:r>
                        <a:rPr lang="en" sz="1600" b="1" u="none" strike="noStrike" cap="none" dirty="0">
                          <a:solidFill>
                            <a:schemeClr val="lt1"/>
                          </a:solidFill>
                          <a:latin typeface="Times New Roman"/>
                          <a:ea typeface="Times New Roman"/>
                          <a:cs typeface="Times New Roman"/>
                          <a:sym typeface="Times New Roman"/>
                        </a:rPr>
                        <a:t>Sprint</a:t>
                      </a:r>
                      <a:endParaRPr sz="1600" b="1" u="none" strike="noStrike" cap="none" dirty="0">
                        <a:solidFill>
                          <a:schemeClr val="lt1"/>
                        </a:solidFill>
                        <a:latin typeface="Arial"/>
                        <a:ea typeface="Arial"/>
                        <a:cs typeface="Arial"/>
                        <a:sym typeface="Arial"/>
                      </a:endParaRPr>
                    </a:p>
                  </a:txBody>
                  <a:tcPr marL="51650" marR="51650" marT="25825" marB="25825">
                    <a:lnL w="12700" cap="flat" cmpd="sng" algn="ctr">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53975" cap="flat" cmpd="sng" algn="ctr">
                      <a:solidFill>
                        <a:srgbClr val="FFFFFF"/>
                      </a:solidFill>
                      <a:prstDash val="solid"/>
                      <a:round/>
                      <a:headEnd type="none" w="sm" len="sm"/>
                      <a:tailEnd type="none" w="sm" len="sm"/>
                    </a:lnB>
                    <a:solidFill>
                      <a:schemeClr val="accent5">
                        <a:lumMod val="60000"/>
                        <a:lumOff val="40000"/>
                      </a:schemeClr>
                    </a:solidFill>
                  </a:tcPr>
                </a:tc>
                <a:tc>
                  <a:txBody>
                    <a:bodyPr/>
                    <a:lstStyle/>
                    <a:p>
                      <a:pPr marL="346710" marR="335280" lvl="0" indent="0" algn="ctr" rtl="0">
                        <a:lnSpc>
                          <a:spcPct val="100000"/>
                        </a:lnSpc>
                        <a:spcBef>
                          <a:spcPts val="0"/>
                        </a:spcBef>
                        <a:spcAft>
                          <a:spcPts val="0"/>
                        </a:spcAft>
                        <a:buClr>
                          <a:srgbClr val="000000"/>
                        </a:buClr>
                        <a:buSzPts val="1600"/>
                        <a:buFont typeface="Arial"/>
                        <a:buNone/>
                      </a:pPr>
                      <a:endParaRPr sz="1600" b="1" u="none" strike="noStrike" cap="none" dirty="0">
                        <a:solidFill>
                          <a:schemeClr val="lt1"/>
                        </a:solidFill>
                        <a:latin typeface="Times New Roman"/>
                        <a:ea typeface="Times New Roman"/>
                        <a:cs typeface="Times New Roman"/>
                        <a:sym typeface="Times New Roman"/>
                      </a:endParaRPr>
                    </a:p>
                    <a:p>
                      <a:pPr marL="346710" marR="335280" lvl="0" indent="0" algn="ctr" rtl="0">
                        <a:lnSpc>
                          <a:spcPct val="100000"/>
                        </a:lnSpc>
                        <a:spcBef>
                          <a:spcPts val="195"/>
                        </a:spcBef>
                        <a:spcAft>
                          <a:spcPts val="0"/>
                        </a:spcAft>
                        <a:buClr>
                          <a:srgbClr val="000000"/>
                        </a:buClr>
                        <a:buSzPts val="1600"/>
                        <a:buFont typeface="Arial"/>
                        <a:buNone/>
                      </a:pPr>
                      <a:r>
                        <a:rPr lang="en" sz="1600" b="1" u="none" strike="noStrike" cap="none" dirty="0">
                          <a:solidFill>
                            <a:schemeClr val="lt1"/>
                          </a:solidFill>
                          <a:latin typeface="Times New Roman"/>
                          <a:ea typeface="Times New Roman"/>
                          <a:cs typeface="Times New Roman"/>
                          <a:sym typeface="Times New Roman"/>
                        </a:rPr>
                        <a:t>Start Date</a:t>
                      </a:r>
                      <a:endParaRPr sz="1600" b="1" u="none" strike="noStrike" cap="none" dirty="0">
                        <a:solidFill>
                          <a:schemeClr val="lt1"/>
                        </a:solidFill>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chemeClr val="accent5">
                        <a:lumMod val="60000"/>
                        <a:lumOff val="40000"/>
                      </a:schemeClr>
                    </a:solidFill>
                  </a:tcPr>
                </a:tc>
                <a:tc>
                  <a:txBody>
                    <a:bodyPr/>
                    <a:lstStyle/>
                    <a:p>
                      <a:pPr marL="0" marR="364490" lvl="0" indent="0" algn="ctr" rtl="0">
                        <a:lnSpc>
                          <a:spcPct val="100000"/>
                        </a:lnSpc>
                        <a:spcBef>
                          <a:spcPts val="0"/>
                        </a:spcBef>
                        <a:spcAft>
                          <a:spcPts val="0"/>
                        </a:spcAft>
                        <a:buClr>
                          <a:srgbClr val="000000"/>
                        </a:buClr>
                        <a:buSzPts val="1600"/>
                        <a:buFont typeface="Arial"/>
                        <a:buNone/>
                      </a:pPr>
                      <a:endParaRPr sz="1600" b="1" u="none" strike="noStrike" cap="none" dirty="0">
                        <a:solidFill>
                          <a:schemeClr val="lt1"/>
                        </a:solidFill>
                        <a:latin typeface="Times New Roman"/>
                        <a:ea typeface="Times New Roman"/>
                        <a:cs typeface="Times New Roman"/>
                        <a:sym typeface="Times New Roman"/>
                      </a:endParaRPr>
                    </a:p>
                    <a:p>
                      <a:pPr marL="0" marR="364490" lvl="0" indent="0" algn="ctr" rtl="0">
                        <a:lnSpc>
                          <a:spcPct val="100000"/>
                        </a:lnSpc>
                        <a:spcBef>
                          <a:spcPts val="195"/>
                        </a:spcBef>
                        <a:spcAft>
                          <a:spcPts val="0"/>
                        </a:spcAft>
                        <a:buClr>
                          <a:srgbClr val="000000"/>
                        </a:buClr>
                        <a:buSzPts val="1600"/>
                        <a:buFont typeface="Arial"/>
                        <a:buNone/>
                      </a:pPr>
                      <a:r>
                        <a:rPr lang="en" sz="1600" b="1" u="none" strike="noStrike" cap="none" dirty="0">
                          <a:solidFill>
                            <a:schemeClr val="lt1"/>
                          </a:solidFill>
                          <a:latin typeface="Times New Roman"/>
                          <a:ea typeface="Times New Roman"/>
                          <a:cs typeface="Times New Roman"/>
                          <a:sym typeface="Times New Roman"/>
                        </a:rPr>
                        <a:t>End Date</a:t>
                      </a:r>
                      <a:endParaRPr sz="1600" b="1" u="none" strike="noStrike" cap="none" dirty="0">
                        <a:solidFill>
                          <a:schemeClr val="lt1"/>
                        </a:solidFill>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chemeClr val="accent5">
                        <a:lumMod val="60000"/>
                        <a:lumOff val="40000"/>
                      </a:schemeClr>
                    </a:solidFill>
                  </a:tcPr>
                </a:tc>
                <a:tc>
                  <a:txBody>
                    <a:bodyPr/>
                    <a:lstStyle/>
                    <a:p>
                      <a:pPr marL="569595" marR="558165" lvl="0" indent="0" algn="ctr" rtl="0">
                        <a:lnSpc>
                          <a:spcPct val="100000"/>
                        </a:lnSpc>
                        <a:spcBef>
                          <a:spcPts val="0"/>
                        </a:spcBef>
                        <a:spcAft>
                          <a:spcPts val="0"/>
                        </a:spcAft>
                        <a:buClr>
                          <a:srgbClr val="000000"/>
                        </a:buClr>
                        <a:buSzPts val="1600"/>
                        <a:buFont typeface="Arial"/>
                        <a:buNone/>
                      </a:pPr>
                      <a:endParaRPr sz="1600" b="1" u="none" strike="noStrike" cap="none" dirty="0">
                        <a:solidFill>
                          <a:schemeClr val="lt1"/>
                        </a:solidFill>
                        <a:latin typeface="Arial"/>
                        <a:ea typeface="Arial"/>
                        <a:cs typeface="Arial"/>
                        <a:sym typeface="Arial"/>
                      </a:endParaRPr>
                    </a:p>
                    <a:p>
                      <a:pPr marL="0" marR="364490" lvl="0" indent="0" algn="l" rtl="0">
                        <a:lnSpc>
                          <a:spcPct val="100000"/>
                        </a:lnSpc>
                        <a:spcBef>
                          <a:spcPts val="195"/>
                        </a:spcBef>
                        <a:spcAft>
                          <a:spcPts val="0"/>
                        </a:spcAft>
                        <a:buClr>
                          <a:srgbClr val="000000"/>
                        </a:buClr>
                        <a:buSzPts val="1600"/>
                        <a:buFont typeface="Arial"/>
                        <a:buNone/>
                      </a:pPr>
                      <a:r>
                        <a:rPr lang="en-IN" sz="1600" b="1" u="none" strike="noStrike" cap="none" dirty="0">
                          <a:solidFill>
                            <a:schemeClr val="lt1"/>
                          </a:solidFill>
                          <a:latin typeface="Arial"/>
                          <a:ea typeface="Arial"/>
                          <a:cs typeface="Arial"/>
                          <a:sym typeface="Arial"/>
                        </a:rPr>
                        <a:t>Day</a:t>
                      </a:r>
                      <a:endParaRPr sz="1600" b="1" u="none" strike="noStrike" cap="none" dirty="0">
                        <a:solidFill>
                          <a:schemeClr val="lt1"/>
                        </a:solidFill>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chemeClr val="accent5">
                        <a:lumMod val="60000"/>
                        <a:lumOff val="40000"/>
                      </a:schemeClr>
                    </a:solidFill>
                  </a:tcPr>
                </a:tc>
                <a:tc>
                  <a:txBody>
                    <a:bodyPr/>
                    <a:lstStyle/>
                    <a:p>
                      <a:pPr marL="180975" marR="169545" lvl="0" indent="0" algn="ctr" rtl="0">
                        <a:lnSpc>
                          <a:spcPct val="100000"/>
                        </a:lnSpc>
                        <a:spcBef>
                          <a:spcPts val="0"/>
                        </a:spcBef>
                        <a:spcAft>
                          <a:spcPts val="0"/>
                        </a:spcAft>
                        <a:buClr>
                          <a:srgbClr val="000000"/>
                        </a:buClr>
                        <a:buSzPts val="1600"/>
                        <a:buFont typeface="Arial"/>
                        <a:buNone/>
                      </a:pPr>
                      <a:endParaRPr sz="1600" b="1" u="none" strike="noStrike" cap="none" dirty="0">
                        <a:solidFill>
                          <a:schemeClr val="lt1"/>
                        </a:solidFill>
                        <a:latin typeface="Times New Roman"/>
                        <a:ea typeface="Times New Roman"/>
                        <a:cs typeface="Times New Roman"/>
                        <a:sym typeface="Times New Roman"/>
                      </a:endParaRPr>
                    </a:p>
                    <a:p>
                      <a:pPr marL="180975" marR="169545" lvl="0" indent="0" algn="ctr" rtl="0">
                        <a:lnSpc>
                          <a:spcPct val="100000"/>
                        </a:lnSpc>
                        <a:spcBef>
                          <a:spcPts val="195"/>
                        </a:spcBef>
                        <a:spcAft>
                          <a:spcPts val="0"/>
                        </a:spcAft>
                        <a:buClr>
                          <a:srgbClr val="000000"/>
                        </a:buClr>
                        <a:buSzPts val="1600"/>
                        <a:buFont typeface="Arial"/>
                        <a:buNone/>
                      </a:pPr>
                      <a:r>
                        <a:rPr lang="en" sz="1600" b="1" u="none" strike="noStrike" cap="none" dirty="0">
                          <a:solidFill>
                            <a:schemeClr val="lt1"/>
                          </a:solidFill>
                          <a:latin typeface="Times New Roman"/>
                          <a:ea typeface="Times New Roman"/>
                          <a:cs typeface="Times New Roman"/>
                          <a:sym typeface="Times New Roman"/>
                        </a:rPr>
                        <a:t>Status</a:t>
                      </a:r>
                      <a:endParaRPr sz="1600" b="1" u="none" strike="noStrike" cap="none" dirty="0">
                        <a:solidFill>
                          <a:schemeClr val="lt1"/>
                        </a:solidFill>
                        <a:latin typeface="Arial"/>
                        <a:ea typeface="Arial"/>
                        <a:cs typeface="Arial"/>
                        <a:sym typeface="Arial"/>
                      </a:endParaRPr>
                    </a:p>
                  </a:txBody>
                  <a:tcPr marL="51650" marR="51650" marT="25825" marB="25825">
                    <a:lnL w="12700" cap="flat" cmpd="sng" algn="ctr">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53975" cap="flat" cmpd="sng" algn="ctr">
                      <a:solidFill>
                        <a:srgbClr val="FFFFFF"/>
                      </a:solidFill>
                      <a:prstDash val="solid"/>
                      <a:round/>
                      <a:headEnd type="none" w="sm" len="sm"/>
                      <a:tailEnd type="none" w="sm" len="sm"/>
                    </a:lnB>
                    <a:solidFill>
                      <a:schemeClr val="accent5">
                        <a:lumMod val="60000"/>
                        <a:lumOff val="40000"/>
                      </a:schemeClr>
                    </a:solidFill>
                  </a:tcPr>
                </a:tc>
                <a:extLst>
                  <a:ext uri="{0D108BD9-81ED-4DB2-BD59-A6C34878D82A}">
                    <a16:rowId xmlns:a16="http://schemas.microsoft.com/office/drawing/2014/main" val="10000"/>
                  </a:ext>
                </a:extLst>
              </a:tr>
              <a:tr h="554600">
                <a:tc>
                  <a:txBody>
                    <a:bodyPr/>
                    <a:lstStyle/>
                    <a:p>
                      <a:pPr marL="12700" marR="0" lvl="0" indent="0" algn="ctr" rtl="0">
                        <a:lnSpc>
                          <a:spcPct val="100000"/>
                        </a:lnSpc>
                        <a:spcBef>
                          <a:spcPts val="0"/>
                        </a:spcBef>
                        <a:spcAft>
                          <a:spcPts val="0"/>
                        </a:spcAft>
                        <a:buClr>
                          <a:srgbClr val="000000"/>
                        </a:buClr>
                        <a:buSzPts val="1400"/>
                        <a:buFont typeface="Arial"/>
                        <a:buNone/>
                      </a:pPr>
                      <a:r>
                        <a:rPr lang="en" sz="1400" b="0" u="none" strike="noStrike" cap="none" dirty="0">
                          <a:latin typeface="Times New Roman"/>
                          <a:ea typeface="Times New Roman"/>
                          <a:cs typeface="Times New Roman"/>
                          <a:sym typeface="Times New Roman"/>
                        </a:rPr>
                        <a:t>01 ,06, 07</a:t>
                      </a:r>
                      <a:endParaRPr sz="1400" b="0" u="none" strike="noStrike" cap="none" dirty="0">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rowSpan="2">
                  <a:txBody>
                    <a:bodyPr/>
                    <a:lstStyle/>
                    <a:p>
                      <a:pPr marL="513715" marR="0" lvl="0" indent="0" algn="l" rtl="0">
                        <a:lnSpc>
                          <a:spcPct val="100000"/>
                        </a:lnSpc>
                        <a:spcBef>
                          <a:spcPts val="0"/>
                        </a:spcBef>
                        <a:spcAft>
                          <a:spcPts val="0"/>
                        </a:spcAft>
                        <a:buClr>
                          <a:srgbClr val="000000"/>
                        </a:buClr>
                        <a:buSzPts val="1400"/>
                        <a:buFont typeface="Arial"/>
                        <a:buNone/>
                      </a:pPr>
                      <a:endParaRPr sz="1400" b="0" u="none" strike="noStrike" cap="none" dirty="0">
                        <a:latin typeface="Arial"/>
                        <a:ea typeface="Arial"/>
                        <a:cs typeface="Arial"/>
                        <a:sym typeface="Arial"/>
                      </a:endParaRPr>
                    </a:p>
                    <a:p>
                      <a:pPr marL="513715" marR="0" lvl="0" indent="0" algn="l" rtl="0">
                        <a:lnSpc>
                          <a:spcPct val="100000"/>
                        </a:lnSpc>
                        <a:spcBef>
                          <a:spcPts val="5"/>
                        </a:spcBef>
                        <a:spcAft>
                          <a:spcPts val="0"/>
                        </a:spcAft>
                        <a:buClr>
                          <a:srgbClr val="000000"/>
                        </a:buClr>
                        <a:buSzPts val="1400"/>
                        <a:buFont typeface="Arial"/>
                        <a:buNone/>
                      </a:pPr>
                      <a:endParaRPr lang="en-IN" sz="1400" b="0" u="none" strike="noStrike" cap="none" dirty="0">
                        <a:latin typeface="Arial"/>
                        <a:ea typeface="Arial"/>
                        <a:cs typeface="Arial"/>
                        <a:sym typeface="Arial"/>
                      </a:endParaRPr>
                    </a:p>
                    <a:p>
                      <a:pPr marL="513715" marR="0" lvl="0" indent="0" algn="l" rtl="0">
                        <a:lnSpc>
                          <a:spcPct val="100000"/>
                        </a:lnSpc>
                        <a:spcBef>
                          <a:spcPts val="5"/>
                        </a:spcBef>
                        <a:spcAft>
                          <a:spcPts val="0"/>
                        </a:spcAft>
                        <a:buClr>
                          <a:srgbClr val="000000"/>
                        </a:buClr>
                        <a:buSzPts val="1400"/>
                        <a:buFont typeface="Arial"/>
                        <a:buNone/>
                      </a:pPr>
                      <a:r>
                        <a:rPr lang="en" sz="1400" b="0" u="none" strike="noStrike" cap="none" dirty="0">
                          <a:latin typeface="Arial"/>
                          <a:ea typeface="Arial"/>
                          <a:cs typeface="Arial"/>
                          <a:sym typeface="Arial"/>
                        </a:rPr>
                        <a:t>Sprint 1</a:t>
                      </a:r>
                      <a:endParaRPr sz="1400" b="0" u="none" strike="noStrike" cap="none" dirty="0">
                        <a:latin typeface="Arial"/>
                        <a:ea typeface="Arial"/>
                        <a:cs typeface="Arial"/>
                        <a:sym typeface="Arial"/>
                      </a:endParaRPr>
                    </a:p>
                  </a:txBody>
                  <a:tcPr marL="51650" marR="51650" marT="25825" marB="25825">
                    <a:lnL w="12700" cap="flat" cmpd="sng" algn="ctr">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53975"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solidFill>
                      <a:schemeClr val="lt2"/>
                    </a:solidFill>
                  </a:tcPr>
                </a:tc>
                <a:tc>
                  <a:txBody>
                    <a:bodyPr/>
                    <a:lstStyle/>
                    <a:p>
                      <a:pPr marL="346710" marR="334645" lvl="0" indent="0" algn="ctr" rtl="0">
                        <a:lnSpc>
                          <a:spcPct val="100000"/>
                        </a:lnSpc>
                        <a:spcBef>
                          <a:spcPts val="0"/>
                        </a:spcBef>
                        <a:spcAft>
                          <a:spcPts val="0"/>
                        </a:spcAft>
                        <a:buClr>
                          <a:srgbClr val="000000"/>
                        </a:buClr>
                        <a:buSzPts val="1400"/>
                        <a:buFont typeface="Arial"/>
                        <a:buNone/>
                      </a:pPr>
                      <a:r>
                        <a:rPr lang="en" sz="1400" b="0" u="none" strike="noStrike" cap="none" dirty="0">
                          <a:latin typeface="Times New Roman"/>
                          <a:ea typeface="Times New Roman"/>
                          <a:cs typeface="Times New Roman"/>
                          <a:sym typeface="Times New Roman"/>
                        </a:rPr>
                        <a:t>15/09/20</a:t>
                      </a:r>
                      <a:r>
                        <a:rPr lang="en" sz="1400" u="none" strike="noStrike" cap="none" dirty="0">
                          <a:latin typeface="Times New Roman"/>
                          <a:ea typeface="Times New Roman"/>
                          <a:cs typeface="Times New Roman"/>
                          <a:sym typeface="Times New Roman"/>
                        </a:rPr>
                        <a:t>2</a:t>
                      </a:r>
                      <a:r>
                        <a:rPr lang="en" sz="1400" b="0" u="none" strike="noStrike" cap="none" dirty="0">
                          <a:latin typeface="Times New Roman"/>
                          <a:ea typeface="Times New Roman"/>
                          <a:cs typeface="Times New Roman"/>
                          <a:sym typeface="Times New Roman"/>
                        </a:rPr>
                        <a:t>3</a:t>
                      </a:r>
                      <a:endParaRPr sz="1400" b="0" u="none" strike="noStrike" cap="none" dirty="0">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368300" lvl="0" indent="0" algn="ctr" rtl="0">
                        <a:lnSpc>
                          <a:spcPct val="100000"/>
                        </a:lnSpc>
                        <a:spcBef>
                          <a:spcPts val="0"/>
                        </a:spcBef>
                        <a:spcAft>
                          <a:spcPts val="0"/>
                        </a:spcAft>
                        <a:buClr>
                          <a:srgbClr val="000000"/>
                        </a:buClr>
                        <a:buSzPts val="1400"/>
                        <a:buFont typeface="Arial"/>
                        <a:buNone/>
                      </a:pPr>
                      <a:r>
                        <a:rPr lang="en" sz="1400" b="0" u="none" strike="noStrike" cap="none" dirty="0">
                          <a:latin typeface="Times New Roman"/>
                          <a:ea typeface="Times New Roman"/>
                          <a:cs typeface="Times New Roman"/>
                          <a:sym typeface="Times New Roman"/>
                        </a:rPr>
                        <a:t>25/09/2023</a:t>
                      </a:r>
                      <a:endParaRPr sz="1400" b="0" u="none" strike="noStrike" cap="none" dirty="0">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12065" marR="0" lvl="0" indent="0" algn="ctr" rtl="0">
                        <a:lnSpc>
                          <a:spcPct val="100000"/>
                        </a:lnSpc>
                        <a:spcBef>
                          <a:spcPts val="0"/>
                        </a:spcBef>
                        <a:spcAft>
                          <a:spcPts val="0"/>
                        </a:spcAft>
                        <a:buClr>
                          <a:srgbClr val="000000"/>
                        </a:buClr>
                        <a:buSzPts val="1400"/>
                        <a:buFont typeface="Arial"/>
                        <a:buNone/>
                      </a:pPr>
                      <a:r>
                        <a:rPr lang="en" sz="1400" b="0" u="none" strike="noStrike" cap="none" dirty="0">
                          <a:latin typeface="Times New Roman"/>
                          <a:ea typeface="Arial"/>
                          <a:cs typeface="Times New Roman"/>
                          <a:sym typeface="Times New Roman"/>
                        </a:rPr>
                        <a:t>10</a:t>
                      </a:r>
                      <a:endParaRPr sz="1400" b="0" u="none" strike="noStrike" cap="none" dirty="0">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180975" marR="168910" lvl="0" indent="0" algn="ctr" rtl="0">
                        <a:lnSpc>
                          <a:spcPct val="100000"/>
                        </a:lnSpc>
                        <a:spcBef>
                          <a:spcPts val="0"/>
                        </a:spcBef>
                        <a:spcAft>
                          <a:spcPts val="0"/>
                        </a:spcAft>
                        <a:buClr>
                          <a:srgbClr val="000000"/>
                        </a:buClr>
                        <a:buSzPts val="1400"/>
                        <a:buFont typeface="Arial"/>
                        <a:buNone/>
                      </a:pPr>
                      <a:r>
                        <a:rPr lang="en" sz="1400" u="none" strike="noStrike" cap="none" dirty="0">
                          <a:latin typeface="Times New Roman"/>
                          <a:ea typeface="Times New Roman"/>
                          <a:cs typeface="Times New Roman"/>
                          <a:sym typeface="Times New Roman"/>
                        </a:rPr>
                        <a:t>Planned</a:t>
                      </a:r>
                      <a:endParaRPr sz="1400" b="0" u="none" strike="noStrike" cap="none" dirty="0">
                        <a:latin typeface="Arial"/>
                        <a:ea typeface="Arial"/>
                        <a:cs typeface="Arial"/>
                        <a:sym typeface="Arial"/>
                      </a:endParaRPr>
                    </a:p>
                  </a:txBody>
                  <a:tcPr marL="51650" marR="51650" marT="25825" marB="25825">
                    <a:lnL w="12700" cap="flat" cmpd="sng" algn="ctr">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53975"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554600">
                <a:tc>
                  <a:txBody>
                    <a:bodyPr/>
                    <a:lstStyle/>
                    <a:p>
                      <a:pPr marL="12700" marR="0" lvl="0" indent="0" algn="ctr" rtl="0">
                        <a:lnSpc>
                          <a:spcPct val="100000"/>
                        </a:lnSpc>
                        <a:spcBef>
                          <a:spcPts val="0"/>
                        </a:spcBef>
                        <a:spcAft>
                          <a:spcPts val="0"/>
                        </a:spcAft>
                        <a:buClr>
                          <a:srgbClr val="000000"/>
                        </a:buClr>
                        <a:buSzPts val="1400"/>
                        <a:buFont typeface="Arial"/>
                        <a:buNone/>
                      </a:pPr>
                      <a:r>
                        <a:rPr lang="en" dirty="0">
                          <a:latin typeface="Times New Roman"/>
                          <a:ea typeface="Times New Roman"/>
                          <a:cs typeface="Times New Roman"/>
                          <a:sym typeface="Times New Roman"/>
                        </a:rPr>
                        <a:t> 08, 09</a:t>
                      </a:r>
                      <a:endParaRPr sz="1400" b="0" u="none" strike="noStrike" cap="none" dirty="0">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vMerge="1">
                  <a:txBody>
                    <a:bodyPr/>
                    <a:lstStyle/>
                    <a:p>
                      <a:endParaRPr lang="en-US"/>
                    </a:p>
                  </a:txBody>
                  <a:tcPr/>
                </a:tc>
                <a:tc>
                  <a:txBody>
                    <a:bodyPr/>
                    <a:lstStyle/>
                    <a:p>
                      <a:pPr marL="346710" marR="334645" lvl="0" indent="0" algn="ctr" rtl="0">
                        <a:lnSpc>
                          <a:spcPct val="100000"/>
                        </a:lnSpc>
                        <a:spcBef>
                          <a:spcPts val="0"/>
                        </a:spcBef>
                        <a:spcAft>
                          <a:spcPts val="0"/>
                        </a:spcAft>
                        <a:buClr>
                          <a:srgbClr val="000000"/>
                        </a:buClr>
                        <a:buSzPts val="1400"/>
                        <a:buFont typeface="Arial"/>
                        <a:buNone/>
                      </a:pPr>
                      <a:r>
                        <a:rPr lang="en" sz="1400" b="0" u="none" strike="noStrike" cap="none" dirty="0">
                          <a:latin typeface="Times New Roman"/>
                          <a:ea typeface="Times New Roman"/>
                          <a:cs typeface="Times New Roman"/>
                          <a:sym typeface="Times New Roman"/>
                        </a:rPr>
                        <a:t>26/09/2023</a:t>
                      </a:r>
                      <a:endParaRPr sz="1400" b="0" u="none" strike="noStrike" cap="none" dirty="0">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368300" lvl="0" indent="0" algn="ctr" rtl="0">
                        <a:lnSpc>
                          <a:spcPct val="100000"/>
                        </a:lnSpc>
                        <a:spcBef>
                          <a:spcPts val="0"/>
                        </a:spcBef>
                        <a:spcAft>
                          <a:spcPts val="0"/>
                        </a:spcAft>
                        <a:buClr>
                          <a:srgbClr val="000000"/>
                        </a:buClr>
                        <a:buSzPts val="1400"/>
                        <a:buFont typeface="Arial"/>
                        <a:buNone/>
                      </a:pPr>
                      <a:r>
                        <a:rPr lang="en" sz="1400" b="0" u="none" strike="noStrike" cap="none" dirty="0">
                          <a:latin typeface="Times New Roman"/>
                          <a:ea typeface="Times New Roman"/>
                          <a:cs typeface="Times New Roman"/>
                          <a:sym typeface="Times New Roman"/>
                        </a:rPr>
                        <a:t>12/10/2023</a:t>
                      </a:r>
                      <a:endParaRPr sz="1400" b="0" u="none" strike="noStrike" cap="none" dirty="0">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12065" lvl="0" indent="0" algn="ctr" rtl="0">
                        <a:spcBef>
                          <a:spcPts val="0"/>
                        </a:spcBef>
                        <a:spcAft>
                          <a:spcPts val="0"/>
                        </a:spcAft>
                        <a:buClr>
                          <a:srgbClr val="000000"/>
                        </a:buClr>
                        <a:buSzPts val="1400"/>
                        <a:buFont typeface="Arial"/>
                        <a:buNone/>
                      </a:pPr>
                      <a:r>
                        <a:rPr lang="en-IN" sz="1400" b="0" u="none" strike="noStrike" cap="none" dirty="0">
                          <a:latin typeface="Arial"/>
                          <a:ea typeface="Arial"/>
                          <a:cs typeface="Arial"/>
                          <a:sym typeface="Arial"/>
                        </a:rPr>
                        <a:t>10</a:t>
                      </a:r>
                      <a:endParaRPr sz="1400" b="0" u="none" strike="noStrike" cap="none" dirty="0">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180975" marR="168910" lvl="0" indent="0" algn="ctr"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Planned</a:t>
                      </a:r>
                      <a:endParaRPr sz="1400" b="0" u="none" strike="noStrike" cap="none">
                        <a:latin typeface="Arial"/>
                        <a:ea typeface="Arial"/>
                        <a:cs typeface="Arial"/>
                        <a:sym typeface="Arial"/>
                      </a:endParaRPr>
                    </a:p>
                  </a:txBody>
                  <a:tcPr marL="51650" marR="51650" marT="25825" marB="25825">
                    <a:lnL w="12700" cap="flat" cmpd="sng" algn="ctr">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554600">
                <a:tc>
                  <a:txBody>
                    <a:bodyPr/>
                    <a:lstStyle/>
                    <a:p>
                      <a:pPr marL="12700" marR="0" lvl="0" indent="0" algn="ctr" rtl="0">
                        <a:lnSpc>
                          <a:spcPct val="100000"/>
                        </a:lnSpc>
                        <a:spcBef>
                          <a:spcPts val="0"/>
                        </a:spcBef>
                        <a:spcAft>
                          <a:spcPts val="0"/>
                        </a:spcAft>
                        <a:buClr>
                          <a:srgbClr val="000000"/>
                        </a:buClr>
                        <a:buSzPts val="1400"/>
                        <a:buFont typeface="Arial"/>
                        <a:buNone/>
                      </a:pPr>
                      <a:r>
                        <a:rPr lang="en" sz="1400" b="0" u="none" strike="noStrike" cap="none" dirty="0">
                          <a:latin typeface="Times New Roman"/>
                          <a:ea typeface="Arial"/>
                          <a:cs typeface="Times New Roman"/>
                          <a:sym typeface="Times New Roman"/>
                        </a:rPr>
                        <a:t>10,11,12</a:t>
                      </a:r>
                      <a:endParaRPr sz="1400" b="0" u="none" strike="noStrike" cap="none" dirty="0">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rowSpan="2">
                  <a:txBody>
                    <a:bodyPr/>
                    <a:lstStyle/>
                    <a:p>
                      <a:pPr marL="513715" marR="0" lvl="0" indent="0" algn="l" rtl="0">
                        <a:lnSpc>
                          <a:spcPct val="100000"/>
                        </a:lnSpc>
                        <a:spcBef>
                          <a:spcPts val="0"/>
                        </a:spcBef>
                        <a:spcAft>
                          <a:spcPts val="0"/>
                        </a:spcAft>
                        <a:buClr>
                          <a:srgbClr val="000000"/>
                        </a:buClr>
                        <a:buSzPts val="1400"/>
                        <a:buFont typeface="Arial"/>
                        <a:buNone/>
                      </a:pPr>
                      <a:r>
                        <a:rPr lang="en" sz="1400" b="0" u="none" strike="noStrike" cap="none" dirty="0">
                          <a:latin typeface="Times New Roman"/>
                          <a:ea typeface="Times New Roman"/>
                          <a:cs typeface="Times New Roman"/>
                          <a:sym typeface="Times New Roman"/>
                        </a:rPr>
                        <a:t>Sprint 2</a:t>
                      </a:r>
                      <a:endParaRPr sz="1400" b="0" u="none" strike="noStrike" cap="none" dirty="0">
                        <a:latin typeface="Arial"/>
                        <a:ea typeface="Arial"/>
                        <a:cs typeface="Arial"/>
                        <a:sym typeface="Arial"/>
                      </a:endParaRPr>
                    </a:p>
                  </a:txBody>
                  <a:tcPr marL="51650" marR="51650" marT="25825" marB="25825">
                    <a:lnL w="12700" cap="flat" cmpd="sng" algn="ctr">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solidFill>
                      <a:schemeClr val="lt2"/>
                    </a:solidFill>
                  </a:tcPr>
                </a:tc>
                <a:tc>
                  <a:txBody>
                    <a:bodyPr/>
                    <a:lstStyle/>
                    <a:p>
                      <a:pPr marL="346710" marR="334645" lvl="0" indent="0" algn="ctr" rtl="0">
                        <a:lnSpc>
                          <a:spcPct val="100000"/>
                        </a:lnSpc>
                        <a:spcBef>
                          <a:spcPts val="0"/>
                        </a:spcBef>
                        <a:spcAft>
                          <a:spcPts val="0"/>
                        </a:spcAft>
                        <a:buClr>
                          <a:srgbClr val="000000"/>
                        </a:buClr>
                        <a:buSzPts val="1400"/>
                        <a:buFont typeface="Arial"/>
                        <a:buNone/>
                      </a:pPr>
                      <a:r>
                        <a:rPr lang="en" sz="1400" b="0" u="none" strike="noStrike" cap="none" dirty="0">
                          <a:latin typeface="Times New Roman"/>
                          <a:ea typeface="Times New Roman"/>
                          <a:cs typeface="Times New Roman"/>
                          <a:sym typeface="Times New Roman"/>
                        </a:rPr>
                        <a:t>13/10/2023</a:t>
                      </a:r>
                      <a:endParaRPr sz="1400" b="0" u="none" strike="noStrike" cap="none" dirty="0">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368300" lvl="0" indent="0" algn="ctr" rtl="0">
                        <a:lnSpc>
                          <a:spcPct val="100000"/>
                        </a:lnSpc>
                        <a:spcBef>
                          <a:spcPts val="0"/>
                        </a:spcBef>
                        <a:spcAft>
                          <a:spcPts val="0"/>
                        </a:spcAft>
                        <a:buClr>
                          <a:srgbClr val="000000"/>
                        </a:buClr>
                        <a:buSzPts val="1400"/>
                        <a:buFont typeface="Arial"/>
                        <a:buNone/>
                      </a:pPr>
                      <a:r>
                        <a:rPr lang="en" sz="1400" b="0" u="none" strike="noStrike" cap="none" dirty="0">
                          <a:latin typeface="Times New Roman"/>
                          <a:ea typeface="Times New Roman"/>
                          <a:cs typeface="Times New Roman"/>
                          <a:sym typeface="Times New Roman"/>
                        </a:rPr>
                        <a:t>25/10/2023</a:t>
                      </a:r>
                      <a:endParaRPr sz="1400" b="0" u="none" strike="noStrike" cap="none" dirty="0">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12065" marR="0" lvl="0" indent="0" algn="ctr" rtl="0">
                        <a:lnSpc>
                          <a:spcPct val="100000"/>
                        </a:lnSpc>
                        <a:spcBef>
                          <a:spcPts val="0"/>
                        </a:spcBef>
                        <a:spcAft>
                          <a:spcPts val="0"/>
                        </a:spcAft>
                        <a:buClr>
                          <a:srgbClr val="000000"/>
                        </a:buClr>
                        <a:buSzPts val="1400"/>
                        <a:buFont typeface="Arial"/>
                        <a:buNone/>
                      </a:pPr>
                      <a:r>
                        <a:rPr lang="en" sz="1400" b="0" u="none" strike="noStrike" cap="none" dirty="0">
                          <a:latin typeface="Times New Roman"/>
                          <a:ea typeface="Times New Roman"/>
                          <a:cs typeface="Times New Roman"/>
                          <a:sym typeface="Times New Roman"/>
                        </a:rPr>
                        <a:t>12</a:t>
                      </a:r>
                      <a:endParaRPr sz="1400" b="0" u="none" strike="noStrike" cap="none" dirty="0">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180975" marR="168275" lvl="0" indent="0" algn="ctr" rtl="0">
                        <a:lnSpc>
                          <a:spcPct val="100000"/>
                        </a:lnSpc>
                        <a:spcBef>
                          <a:spcPts val="0"/>
                        </a:spcBef>
                        <a:spcAft>
                          <a:spcPts val="0"/>
                        </a:spcAft>
                        <a:buClr>
                          <a:srgbClr val="000000"/>
                        </a:buClr>
                        <a:buSzPts val="1400"/>
                        <a:buFont typeface="Arial"/>
                        <a:buNone/>
                      </a:pPr>
                      <a:r>
                        <a:rPr lang="en" sz="1400" u="none" strike="noStrike" cap="none" dirty="0">
                          <a:latin typeface="Times New Roman"/>
                          <a:ea typeface="Times New Roman"/>
                          <a:cs typeface="Times New Roman"/>
                          <a:sym typeface="Times New Roman"/>
                        </a:rPr>
                        <a:t>Planned</a:t>
                      </a:r>
                      <a:endParaRPr sz="1400" b="0" u="none" strike="noStrike" cap="none" dirty="0">
                        <a:latin typeface="Arial"/>
                        <a:ea typeface="Arial"/>
                        <a:cs typeface="Arial"/>
                        <a:sym typeface="Arial"/>
                      </a:endParaRPr>
                    </a:p>
                  </a:txBody>
                  <a:tcPr marL="51650" marR="51650" marT="25825" marB="25825">
                    <a:lnL w="12700" cap="flat" cmpd="sng" algn="ctr">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554600">
                <a:tc>
                  <a:txBody>
                    <a:bodyPr/>
                    <a:lstStyle/>
                    <a:p>
                      <a:pPr marL="12700" marR="0" lvl="0" indent="0" algn="ctr" rtl="0">
                        <a:lnSpc>
                          <a:spcPct val="100000"/>
                        </a:lnSpc>
                        <a:spcBef>
                          <a:spcPts val="0"/>
                        </a:spcBef>
                        <a:spcAft>
                          <a:spcPts val="0"/>
                        </a:spcAft>
                        <a:buClr>
                          <a:srgbClr val="000000"/>
                        </a:buClr>
                        <a:buSzPts val="1400"/>
                        <a:buFont typeface="Arial"/>
                        <a:buNone/>
                      </a:pPr>
                      <a:r>
                        <a:rPr lang="en-IN" sz="1400" b="0" u="none" strike="noStrike" cap="none" dirty="0">
                          <a:latin typeface="Arial"/>
                          <a:ea typeface="Arial"/>
                          <a:cs typeface="Arial"/>
                          <a:sym typeface="Arial"/>
                        </a:rPr>
                        <a:t>05,13,15</a:t>
                      </a:r>
                      <a:endParaRPr sz="1400" b="0" u="none" strike="noStrike" cap="none" dirty="0">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vMerge="1">
                  <a:txBody>
                    <a:bodyPr/>
                    <a:lstStyle/>
                    <a:p>
                      <a:endParaRPr lang="en-US"/>
                    </a:p>
                  </a:txBody>
                  <a:tcPr/>
                </a:tc>
                <a:tc>
                  <a:txBody>
                    <a:bodyPr/>
                    <a:lstStyle/>
                    <a:p>
                      <a:pPr marL="346710" marR="334645" lvl="0" indent="0" algn="ctr" rtl="0">
                        <a:lnSpc>
                          <a:spcPct val="100000"/>
                        </a:lnSpc>
                        <a:spcBef>
                          <a:spcPts val="0"/>
                        </a:spcBef>
                        <a:spcAft>
                          <a:spcPts val="0"/>
                        </a:spcAft>
                        <a:buClr>
                          <a:srgbClr val="000000"/>
                        </a:buClr>
                        <a:buSzPts val="1400"/>
                        <a:buFont typeface="Arial"/>
                        <a:buNone/>
                      </a:pPr>
                      <a:r>
                        <a:rPr lang="en" sz="1400" b="0" u="none" strike="noStrike" cap="none" dirty="0">
                          <a:latin typeface="Times New Roman"/>
                          <a:ea typeface="Times New Roman"/>
                          <a:cs typeface="Times New Roman"/>
                          <a:sym typeface="Times New Roman"/>
                        </a:rPr>
                        <a:t>26/10/2022</a:t>
                      </a:r>
                      <a:endParaRPr sz="1400" b="0" u="none" strike="noStrike" cap="none" dirty="0">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368300" lvl="0" indent="0" algn="ctr" rtl="0">
                        <a:lnSpc>
                          <a:spcPct val="100000"/>
                        </a:lnSpc>
                        <a:spcBef>
                          <a:spcPts val="0"/>
                        </a:spcBef>
                        <a:spcAft>
                          <a:spcPts val="0"/>
                        </a:spcAft>
                        <a:buClr>
                          <a:srgbClr val="000000"/>
                        </a:buClr>
                        <a:buSzPts val="1400"/>
                        <a:buFont typeface="Arial"/>
                        <a:buNone/>
                      </a:pPr>
                      <a:r>
                        <a:rPr lang="en" dirty="0">
                          <a:latin typeface="Times New Roman"/>
                          <a:ea typeface="Times New Roman"/>
                          <a:cs typeface="Times New Roman"/>
                          <a:sym typeface="Times New Roman"/>
                        </a:rPr>
                        <a:t>03</a:t>
                      </a:r>
                      <a:r>
                        <a:rPr lang="en" sz="1400" b="0" u="none" strike="noStrike" cap="none" dirty="0">
                          <a:latin typeface="Times New Roman"/>
                          <a:ea typeface="Times New Roman"/>
                          <a:cs typeface="Times New Roman"/>
                          <a:sym typeface="Times New Roman"/>
                        </a:rPr>
                        <a:t>/11/2023</a:t>
                      </a:r>
                      <a:endParaRPr sz="1400" b="0" u="none" strike="noStrike" cap="none" dirty="0">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12065" marR="0" lvl="0" indent="0" algn="ctr" rtl="0">
                        <a:lnSpc>
                          <a:spcPct val="100000"/>
                        </a:lnSpc>
                        <a:spcBef>
                          <a:spcPts val="0"/>
                        </a:spcBef>
                        <a:spcAft>
                          <a:spcPts val="0"/>
                        </a:spcAft>
                        <a:buClr>
                          <a:srgbClr val="000000"/>
                        </a:buClr>
                        <a:buSzPts val="1400"/>
                        <a:buFont typeface="Arial"/>
                        <a:buNone/>
                      </a:pPr>
                      <a:r>
                        <a:rPr lang="en" sz="1400" b="0" u="none" strike="noStrike" cap="none" dirty="0">
                          <a:latin typeface="Times New Roman"/>
                          <a:ea typeface="Arial"/>
                          <a:cs typeface="Times New Roman"/>
                          <a:sym typeface="Times New Roman"/>
                        </a:rPr>
                        <a:t>08</a:t>
                      </a:r>
                      <a:endParaRPr sz="1400" b="0" u="none" strike="noStrike" cap="none" dirty="0">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180975" marR="168275" lvl="0" indent="0" algn="ctr" rtl="0">
                        <a:lnSpc>
                          <a:spcPct val="100000"/>
                        </a:lnSpc>
                        <a:spcBef>
                          <a:spcPts val="0"/>
                        </a:spcBef>
                        <a:spcAft>
                          <a:spcPts val="0"/>
                        </a:spcAft>
                        <a:buClr>
                          <a:srgbClr val="000000"/>
                        </a:buClr>
                        <a:buSzPts val="1400"/>
                        <a:buFont typeface="Arial"/>
                        <a:buNone/>
                      </a:pPr>
                      <a:r>
                        <a:rPr lang="en" sz="1400" b="0" u="none" strike="noStrike" cap="none" dirty="0">
                          <a:latin typeface="Times New Roman"/>
                          <a:ea typeface="Times New Roman"/>
                          <a:cs typeface="Times New Roman"/>
                          <a:sym typeface="Times New Roman"/>
                        </a:rPr>
                        <a:t>Planned</a:t>
                      </a:r>
                      <a:endParaRPr sz="1400" b="0" u="none" strike="noStrike" cap="none" dirty="0">
                        <a:latin typeface="Arial"/>
                        <a:ea typeface="Arial"/>
                        <a:cs typeface="Arial"/>
                        <a:sym typeface="Arial"/>
                      </a:endParaRPr>
                    </a:p>
                  </a:txBody>
                  <a:tcPr marL="51650" marR="51650" marT="25825" marB="25825">
                    <a:lnL w="12700" cap="flat" cmpd="sng" algn="ctr">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554600">
                <a:tc>
                  <a:txBody>
                    <a:bodyPr/>
                    <a:lstStyle/>
                    <a:p>
                      <a:pPr marL="1270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Times New Roman"/>
                          <a:cs typeface="Times New Roman"/>
                          <a:sym typeface="Times New Roman"/>
                        </a:rPr>
                        <a:t>02,03</a:t>
                      </a:r>
                      <a:endParaRPr sz="1400" u="none" strike="noStrike" cap="none" dirty="0"/>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rowSpan="2">
                  <a:txBody>
                    <a:bodyPr/>
                    <a:lstStyle/>
                    <a:p>
                      <a:pPr marL="513715" marR="0" lvl="0" indent="0" algn="l" rtl="0">
                        <a:lnSpc>
                          <a:spcPct val="100000"/>
                        </a:lnSpc>
                        <a:spcBef>
                          <a:spcPts val="0"/>
                        </a:spcBef>
                        <a:spcAft>
                          <a:spcPts val="0"/>
                        </a:spcAft>
                        <a:buClr>
                          <a:srgbClr val="000000"/>
                        </a:buClr>
                        <a:buSzPts val="1400"/>
                        <a:buFont typeface="Arial"/>
                        <a:buNone/>
                      </a:pPr>
                      <a:r>
                        <a:rPr lang="en" sz="1400" b="0" u="none" strike="noStrike" cap="none" dirty="0">
                          <a:latin typeface="Times New Roman"/>
                          <a:ea typeface="Times New Roman"/>
                          <a:cs typeface="Times New Roman"/>
                          <a:sym typeface="Times New Roman"/>
                        </a:rPr>
                        <a:t>Sprint 3</a:t>
                      </a:r>
                      <a:endParaRPr sz="1400" b="0" u="none" strike="noStrike" cap="none" dirty="0">
                        <a:latin typeface="Arial"/>
                        <a:ea typeface="Arial"/>
                        <a:cs typeface="Arial"/>
                        <a:sym typeface="Arial"/>
                      </a:endParaRPr>
                    </a:p>
                  </a:txBody>
                  <a:tcPr marL="51650" marR="51650" marT="25825" marB="25825">
                    <a:lnL w="12700" cap="flat" cmpd="sng" algn="ctr">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346710" marR="334645" lvl="0" indent="0" algn="ctr" rtl="0">
                        <a:lnSpc>
                          <a:spcPct val="100000"/>
                        </a:lnSpc>
                        <a:spcBef>
                          <a:spcPts val="0"/>
                        </a:spcBef>
                        <a:spcAft>
                          <a:spcPts val="0"/>
                        </a:spcAft>
                        <a:buClr>
                          <a:srgbClr val="000000"/>
                        </a:buClr>
                        <a:buSzPts val="1400"/>
                        <a:buFont typeface="Arial"/>
                        <a:buNone/>
                      </a:pPr>
                      <a:r>
                        <a:rPr lang="en" dirty="0">
                          <a:latin typeface="Times New Roman"/>
                          <a:ea typeface="Times New Roman"/>
                          <a:cs typeface="Times New Roman"/>
                          <a:sym typeface="Times New Roman"/>
                        </a:rPr>
                        <a:t>08</a:t>
                      </a:r>
                      <a:r>
                        <a:rPr lang="en" sz="1400" b="0" u="none" strike="noStrike" cap="none" dirty="0">
                          <a:latin typeface="Times New Roman"/>
                          <a:ea typeface="Times New Roman"/>
                          <a:cs typeface="Times New Roman"/>
                          <a:sym typeface="Times New Roman"/>
                        </a:rPr>
                        <a:t>/11/2023</a:t>
                      </a:r>
                      <a:endParaRPr sz="1400" b="0" u="none" strike="noStrike" cap="none" dirty="0">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368300" lvl="0" indent="0" algn="ctr" rtl="0">
                        <a:lnSpc>
                          <a:spcPct val="100000"/>
                        </a:lnSpc>
                        <a:spcBef>
                          <a:spcPts val="0"/>
                        </a:spcBef>
                        <a:spcAft>
                          <a:spcPts val="0"/>
                        </a:spcAft>
                        <a:buClr>
                          <a:srgbClr val="000000"/>
                        </a:buClr>
                        <a:buSzPts val="1400"/>
                        <a:buFont typeface="Arial"/>
                        <a:buNone/>
                      </a:pPr>
                      <a:r>
                        <a:rPr lang="en" sz="1400" b="0" u="none" strike="noStrike" cap="none" dirty="0">
                          <a:latin typeface="Times New Roman"/>
                          <a:ea typeface="Times New Roman"/>
                          <a:cs typeface="Times New Roman"/>
                          <a:sym typeface="Times New Roman"/>
                        </a:rPr>
                        <a:t>16/</a:t>
                      </a:r>
                      <a:r>
                        <a:rPr lang="en" dirty="0">
                          <a:latin typeface="Times New Roman"/>
                          <a:ea typeface="Times New Roman"/>
                          <a:cs typeface="Times New Roman"/>
                          <a:sym typeface="Times New Roman"/>
                        </a:rPr>
                        <a:t>11</a:t>
                      </a:r>
                      <a:r>
                        <a:rPr lang="en" sz="1400" b="0" u="none" strike="noStrike" cap="none" dirty="0">
                          <a:latin typeface="Times New Roman"/>
                          <a:ea typeface="Times New Roman"/>
                          <a:cs typeface="Times New Roman"/>
                          <a:sym typeface="Times New Roman"/>
                        </a:rPr>
                        <a:t>/2023</a:t>
                      </a:r>
                      <a:endParaRPr sz="1400" b="0" u="none" strike="noStrike" cap="none" dirty="0">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12065" lvl="0" indent="0" algn="ctr" rtl="0">
                        <a:spcBef>
                          <a:spcPts val="0"/>
                        </a:spcBef>
                        <a:spcAft>
                          <a:spcPts val="0"/>
                        </a:spcAft>
                        <a:buClr>
                          <a:srgbClr val="000000"/>
                        </a:buClr>
                        <a:buSzPts val="1400"/>
                        <a:buFont typeface="Arial"/>
                        <a:buNone/>
                      </a:pPr>
                      <a:r>
                        <a:rPr lang="en" dirty="0">
                          <a:latin typeface="Times New Roman"/>
                          <a:cs typeface="Times New Roman"/>
                          <a:sym typeface="Times New Roman"/>
                        </a:rPr>
                        <a:t>08</a:t>
                      </a:r>
                      <a:endParaRPr dirty="0"/>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180975" marR="168275" lvl="0" indent="0" algn="ctr" rtl="0">
                        <a:lnSpc>
                          <a:spcPct val="100000"/>
                        </a:lnSpc>
                        <a:spcBef>
                          <a:spcPts val="0"/>
                        </a:spcBef>
                        <a:spcAft>
                          <a:spcPts val="0"/>
                        </a:spcAft>
                        <a:buClr>
                          <a:srgbClr val="000000"/>
                        </a:buClr>
                        <a:buSzPts val="1400"/>
                        <a:buFont typeface="Arial"/>
                        <a:buNone/>
                      </a:pPr>
                      <a:r>
                        <a:rPr lang="en" sz="1400" b="0" u="none" strike="noStrike" cap="none">
                          <a:latin typeface="Times New Roman"/>
                          <a:ea typeface="Times New Roman"/>
                          <a:cs typeface="Times New Roman"/>
                          <a:sym typeface="Times New Roman"/>
                        </a:rPr>
                        <a:t>Planned</a:t>
                      </a:r>
                      <a:endParaRPr sz="1400" b="0" u="none" strike="noStrike" cap="none">
                        <a:latin typeface="Arial"/>
                        <a:ea typeface="Arial"/>
                        <a:cs typeface="Arial"/>
                        <a:sym typeface="Arial"/>
                      </a:endParaRPr>
                    </a:p>
                  </a:txBody>
                  <a:tcPr marL="51650" marR="51650" marT="25825" marB="25825">
                    <a:lnL w="12700" cap="flat" cmpd="sng" algn="ctr">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554600">
                <a:tc>
                  <a:txBody>
                    <a:bodyPr/>
                    <a:lstStyle/>
                    <a:p>
                      <a:pPr marL="12700" marR="0" lvl="0" indent="0" algn="ctr" rtl="0">
                        <a:lnSpc>
                          <a:spcPct val="100000"/>
                        </a:lnSpc>
                        <a:spcBef>
                          <a:spcPts val="0"/>
                        </a:spcBef>
                        <a:spcAft>
                          <a:spcPts val="0"/>
                        </a:spcAft>
                        <a:buClr>
                          <a:srgbClr val="000000"/>
                        </a:buClr>
                        <a:buSzPts val="1400"/>
                        <a:buFont typeface="Arial"/>
                        <a:buNone/>
                      </a:pPr>
                      <a:r>
                        <a:rPr lang="en" sz="1400" b="0" u="none" strike="noStrike" cap="none" dirty="0">
                          <a:latin typeface="Times New Roman"/>
                          <a:ea typeface="Arial"/>
                          <a:cs typeface="Times New Roman"/>
                          <a:sym typeface="Times New Roman"/>
                        </a:rPr>
                        <a:t>04,14</a:t>
                      </a:r>
                      <a:endParaRPr sz="1400" b="0" u="none" strike="noStrike" cap="none" dirty="0">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vMerge="1">
                  <a:txBody>
                    <a:bodyPr/>
                    <a:lstStyle/>
                    <a:p>
                      <a:endParaRPr lang="en-US"/>
                    </a:p>
                  </a:txBody>
                  <a:tcPr/>
                </a:tc>
                <a:tc>
                  <a:txBody>
                    <a:bodyPr/>
                    <a:lstStyle/>
                    <a:p>
                      <a:pPr marL="346710" marR="334645" lvl="0" indent="0" algn="ctr" rtl="0">
                        <a:lnSpc>
                          <a:spcPct val="100000"/>
                        </a:lnSpc>
                        <a:spcBef>
                          <a:spcPts val="0"/>
                        </a:spcBef>
                        <a:spcAft>
                          <a:spcPts val="0"/>
                        </a:spcAft>
                        <a:buClr>
                          <a:srgbClr val="000000"/>
                        </a:buClr>
                        <a:buSzPts val="1400"/>
                        <a:buFont typeface="Arial"/>
                        <a:buNone/>
                      </a:pPr>
                      <a:r>
                        <a:rPr lang="en" sz="1400" b="0" u="none" strike="noStrike" cap="none" dirty="0">
                          <a:latin typeface="Times New Roman"/>
                          <a:ea typeface="Times New Roman"/>
                          <a:cs typeface="Times New Roman"/>
                          <a:sym typeface="Times New Roman"/>
                        </a:rPr>
                        <a:t>17/11/2023</a:t>
                      </a:r>
                      <a:endParaRPr sz="1400" b="0" u="none" strike="noStrike" cap="none" dirty="0">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368300" lvl="0" indent="0" algn="ctr" rtl="0">
                        <a:lnSpc>
                          <a:spcPct val="100000"/>
                        </a:lnSpc>
                        <a:spcBef>
                          <a:spcPts val="0"/>
                        </a:spcBef>
                        <a:spcAft>
                          <a:spcPts val="0"/>
                        </a:spcAft>
                        <a:buClr>
                          <a:srgbClr val="000000"/>
                        </a:buClr>
                        <a:buSzPts val="1400"/>
                        <a:buFont typeface="Arial"/>
                        <a:buNone/>
                      </a:pPr>
                      <a:r>
                        <a:rPr lang="en" sz="1400" b="0" u="none" strike="noStrike" cap="none" dirty="0">
                          <a:latin typeface="Times New Roman"/>
                          <a:ea typeface="Times New Roman"/>
                          <a:cs typeface="Times New Roman"/>
                          <a:sym typeface="Times New Roman"/>
                        </a:rPr>
                        <a:t>30/11/2023</a:t>
                      </a:r>
                      <a:endParaRPr sz="1400" b="0" u="none" strike="noStrike" cap="none" dirty="0">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12065" marR="0" lvl="0" indent="0" algn="ctr" rtl="0">
                        <a:lnSpc>
                          <a:spcPct val="112500"/>
                        </a:lnSpc>
                        <a:spcBef>
                          <a:spcPts val="0"/>
                        </a:spcBef>
                        <a:spcAft>
                          <a:spcPts val="0"/>
                        </a:spcAft>
                        <a:buClr>
                          <a:srgbClr val="000000"/>
                        </a:buClr>
                        <a:buSzPts val="1400"/>
                        <a:buFont typeface="Arial"/>
                        <a:buNone/>
                      </a:pPr>
                      <a:r>
                        <a:rPr lang="en" dirty="0">
                          <a:latin typeface="Times New Roman"/>
                          <a:ea typeface="Times New Roman"/>
                          <a:cs typeface="Times New Roman"/>
                          <a:sym typeface="Times New Roman"/>
                        </a:rPr>
                        <a:t>13</a:t>
                      </a:r>
                      <a:endParaRPr sz="1400" b="0" u="none" strike="noStrike" cap="none" dirty="0">
                        <a:latin typeface="Arial"/>
                        <a:ea typeface="Arial"/>
                        <a:cs typeface="Arial"/>
                        <a:sym typeface="Arial"/>
                      </a:endParaRPr>
                    </a:p>
                  </a:txBody>
                  <a:tcPr marL="51650" marR="51650" marT="25825" marB="258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180975" marR="168275" lvl="0" indent="0" algn="ctr" rtl="0">
                        <a:lnSpc>
                          <a:spcPct val="100000"/>
                        </a:lnSpc>
                        <a:spcBef>
                          <a:spcPts val="0"/>
                        </a:spcBef>
                        <a:spcAft>
                          <a:spcPts val="0"/>
                        </a:spcAft>
                        <a:buClr>
                          <a:srgbClr val="000000"/>
                        </a:buClr>
                        <a:buSzPts val="1400"/>
                        <a:buFont typeface="Arial"/>
                        <a:buNone/>
                      </a:pPr>
                      <a:r>
                        <a:rPr lang="en" sz="1400" b="0" u="none" strike="noStrike" cap="none" dirty="0">
                          <a:latin typeface="Times New Roman"/>
                          <a:ea typeface="Times New Roman"/>
                          <a:cs typeface="Times New Roman"/>
                          <a:sym typeface="Times New Roman"/>
                        </a:rPr>
                        <a:t>Planned</a:t>
                      </a:r>
                      <a:endParaRPr sz="1400" b="0" u="none" strike="noStrike" cap="none" dirty="0">
                        <a:latin typeface="Arial"/>
                        <a:ea typeface="Arial"/>
                        <a:cs typeface="Arial"/>
                        <a:sym typeface="Arial"/>
                      </a:endParaRPr>
                    </a:p>
                  </a:txBody>
                  <a:tcPr marL="51650" marR="51650" marT="25825" marB="25825">
                    <a:lnL w="12700" cap="flat" cmpd="sng" algn="ctr">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
        <p:cNvGrpSpPr/>
        <p:nvPr/>
      </p:nvGrpSpPr>
      <p:grpSpPr>
        <a:xfrm>
          <a:off x="0" y="0"/>
          <a:ext cx="0" cy="0"/>
          <a:chOff x="0" y="0"/>
          <a:chExt cx="0" cy="0"/>
        </a:xfrm>
      </p:grpSpPr>
      <p:graphicFrame>
        <p:nvGraphicFramePr>
          <p:cNvPr id="129" name="Google Shape;129;p12"/>
          <p:cNvGraphicFramePr/>
          <p:nvPr>
            <p:extLst>
              <p:ext uri="{D42A27DB-BD31-4B8C-83A1-F6EECF244321}">
                <p14:modId xmlns:p14="http://schemas.microsoft.com/office/powerpoint/2010/main" val="393622340"/>
              </p:ext>
            </p:extLst>
          </p:nvPr>
        </p:nvGraphicFramePr>
        <p:xfrm>
          <a:off x="68689" y="320494"/>
          <a:ext cx="8920189" cy="4560126"/>
        </p:xfrm>
        <a:graphic>
          <a:graphicData uri="http://schemas.openxmlformats.org/drawingml/2006/table">
            <a:tbl>
              <a:tblPr firstRow="1" bandRow="1">
                <a:noFill/>
                <a:tableStyleId>{EBF584C4-B6A7-4DAD-B1CB-59CDCEB1A169}</a:tableStyleId>
              </a:tblPr>
              <a:tblGrid>
                <a:gridCol w="1008997">
                  <a:extLst>
                    <a:ext uri="{9D8B030D-6E8A-4147-A177-3AD203B41FA5}">
                      <a16:colId xmlns:a16="http://schemas.microsoft.com/office/drawing/2014/main" val="20000"/>
                    </a:ext>
                  </a:extLst>
                </a:gridCol>
                <a:gridCol w="774547">
                  <a:extLst>
                    <a:ext uri="{9D8B030D-6E8A-4147-A177-3AD203B41FA5}">
                      <a16:colId xmlns:a16="http://schemas.microsoft.com/office/drawing/2014/main" val="20001"/>
                    </a:ext>
                  </a:extLst>
                </a:gridCol>
                <a:gridCol w="616100">
                  <a:extLst>
                    <a:ext uri="{9D8B030D-6E8A-4147-A177-3AD203B41FA5}">
                      <a16:colId xmlns:a16="http://schemas.microsoft.com/office/drawing/2014/main" val="20002"/>
                    </a:ext>
                  </a:extLst>
                </a:gridCol>
                <a:gridCol w="646290">
                  <a:extLst>
                    <a:ext uri="{9D8B030D-6E8A-4147-A177-3AD203B41FA5}">
                      <a16:colId xmlns:a16="http://schemas.microsoft.com/office/drawing/2014/main" val="20003"/>
                    </a:ext>
                  </a:extLst>
                </a:gridCol>
                <a:gridCol w="646290">
                  <a:extLst>
                    <a:ext uri="{9D8B030D-6E8A-4147-A177-3AD203B41FA5}">
                      <a16:colId xmlns:a16="http://schemas.microsoft.com/office/drawing/2014/main" val="20004"/>
                    </a:ext>
                  </a:extLst>
                </a:gridCol>
                <a:gridCol w="646290">
                  <a:extLst>
                    <a:ext uri="{9D8B030D-6E8A-4147-A177-3AD203B41FA5}">
                      <a16:colId xmlns:a16="http://schemas.microsoft.com/office/drawing/2014/main" val="20005"/>
                    </a:ext>
                  </a:extLst>
                </a:gridCol>
                <a:gridCol w="646290">
                  <a:extLst>
                    <a:ext uri="{9D8B030D-6E8A-4147-A177-3AD203B41FA5}">
                      <a16:colId xmlns:a16="http://schemas.microsoft.com/office/drawing/2014/main" val="20006"/>
                    </a:ext>
                  </a:extLst>
                </a:gridCol>
                <a:gridCol w="646290">
                  <a:extLst>
                    <a:ext uri="{9D8B030D-6E8A-4147-A177-3AD203B41FA5}">
                      <a16:colId xmlns:a16="http://schemas.microsoft.com/office/drawing/2014/main" val="20007"/>
                    </a:ext>
                  </a:extLst>
                </a:gridCol>
                <a:gridCol w="646290">
                  <a:extLst>
                    <a:ext uri="{9D8B030D-6E8A-4147-A177-3AD203B41FA5}">
                      <a16:colId xmlns:a16="http://schemas.microsoft.com/office/drawing/2014/main" val="20008"/>
                    </a:ext>
                  </a:extLst>
                </a:gridCol>
                <a:gridCol w="646290">
                  <a:extLst>
                    <a:ext uri="{9D8B030D-6E8A-4147-A177-3AD203B41FA5}">
                      <a16:colId xmlns:a16="http://schemas.microsoft.com/office/drawing/2014/main" val="20009"/>
                    </a:ext>
                  </a:extLst>
                </a:gridCol>
                <a:gridCol w="647525">
                  <a:extLst>
                    <a:ext uri="{9D8B030D-6E8A-4147-A177-3AD203B41FA5}">
                      <a16:colId xmlns:a16="http://schemas.microsoft.com/office/drawing/2014/main" val="20010"/>
                    </a:ext>
                  </a:extLst>
                </a:gridCol>
                <a:gridCol w="674495">
                  <a:extLst>
                    <a:ext uri="{9D8B030D-6E8A-4147-A177-3AD203B41FA5}">
                      <a16:colId xmlns:a16="http://schemas.microsoft.com/office/drawing/2014/main" val="20011"/>
                    </a:ext>
                  </a:extLst>
                </a:gridCol>
                <a:gridCol w="674495">
                  <a:extLst>
                    <a:ext uri="{9D8B030D-6E8A-4147-A177-3AD203B41FA5}">
                      <a16:colId xmlns:a16="http://schemas.microsoft.com/office/drawing/2014/main" val="20012"/>
                    </a:ext>
                  </a:extLst>
                </a:gridCol>
              </a:tblGrid>
              <a:tr h="1123508">
                <a:tc>
                  <a:txBody>
                    <a:bodyPr/>
                    <a:lstStyle/>
                    <a:p>
                      <a:pPr marL="0" marR="0" lvl="0" indent="0" algn="ctr"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ctr"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Backlog</a:t>
                      </a:r>
                      <a:endParaRPr sz="1400" u="none" strike="noStrike" cap="none" dirty="0">
                        <a:solidFill>
                          <a:schemeClr val="lt1"/>
                        </a:solidFill>
                      </a:endParaRPr>
                    </a:p>
                    <a:p>
                      <a:pPr marL="0" marR="0" lvl="0" indent="0" algn="ctr"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Item</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Compl-etion</a:t>
                      </a:r>
                      <a:endParaRPr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Date</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Original</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Estimate</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1</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15/09</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2</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20/09</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3</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21/09</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4</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28/09</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5</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29/09</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6</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04/10</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7</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05/10</a:t>
                      </a:r>
                      <a:endParaRPr sz="12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8</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06/10</a:t>
                      </a:r>
                      <a:endParaRPr sz="14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9</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11/10</a:t>
                      </a:r>
                      <a:endParaRPr sz="1400" u="none" strike="noStrike" cap="none" dirty="0">
                        <a:solidFill>
                          <a:schemeClr val="lt1"/>
                        </a:solidFill>
                      </a:endParaRPr>
                    </a:p>
                  </a:txBody>
                  <a:tcPr marL="91450" marR="91450"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lang="en" sz="12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Day10</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12/10</a:t>
                      </a:r>
                      <a:endParaRPr sz="1400" u="none" strike="noStrike" cap="none" dirty="0">
                        <a:solidFill>
                          <a:schemeClr val="lt1"/>
                        </a:solidFill>
                      </a:endParaRPr>
                    </a:p>
                  </a:txBody>
                  <a:tcPr marL="91450" marR="91450" marT="45725" marB="45725">
                    <a:solidFill>
                      <a:schemeClr val="accent5">
                        <a:lumMod val="60000"/>
                        <a:lumOff val="40000"/>
                      </a:schemeClr>
                    </a:solidFill>
                  </a:tcPr>
                </a:tc>
                <a:extLst>
                  <a:ext uri="{0D108BD9-81ED-4DB2-BD59-A6C34878D82A}">
                    <a16:rowId xmlns:a16="http://schemas.microsoft.com/office/drawing/2014/main" val="10000"/>
                  </a:ext>
                </a:extLst>
              </a:tr>
              <a:tr h="763412">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User</a:t>
                      </a:r>
                      <a:endParaRPr sz="1400" u="none" strike="noStrike" cap="none" dirty="0"/>
                    </a:p>
                    <a:p>
                      <a:pPr marL="0" marR="0" lvl="0" indent="0" algn="l"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Story </a:t>
                      </a:r>
                      <a:endParaRPr sz="1400" u="none" strike="noStrike" cap="none" dirty="0"/>
                    </a:p>
                    <a:p>
                      <a:pPr marL="0" marR="0" lvl="0" indent="0" algn="l" rtl="0">
                        <a:lnSpc>
                          <a:spcPct val="100000"/>
                        </a:lnSpc>
                        <a:spcBef>
                          <a:spcPts val="0"/>
                        </a:spcBef>
                        <a:spcAft>
                          <a:spcPts val="0"/>
                        </a:spcAft>
                        <a:buClr>
                          <a:srgbClr val="000000"/>
                        </a:buClr>
                        <a:buSzPts val="1100"/>
                        <a:buFont typeface="Arial"/>
                        <a:buNone/>
                      </a:pPr>
                      <a:r>
                        <a:rPr lang="en" sz="1100" u="none" strike="noStrike" cap="none" dirty="0">
                          <a:solidFill>
                            <a:srgbClr val="000000"/>
                          </a:solidFill>
                        </a:rPr>
                        <a:t># 1</a:t>
                      </a:r>
                      <a:endParaRPr sz="11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6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dirty="0">
                          <a:solidFill>
                            <a:srgbClr val="000000"/>
                          </a:solidFill>
                        </a:rPr>
                        <a:t>HRS</a:t>
                      </a:r>
                      <a:endParaRPr sz="16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dirty="0">
                          <a:solidFill>
                            <a:srgbClr val="000000"/>
                          </a:solidFill>
                        </a:rPr>
                        <a:t>HRS</a:t>
                      </a:r>
                      <a:endParaRPr sz="16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extLst>
                  <a:ext uri="{0D108BD9-81ED-4DB2-BD59-A6C34878D82A}">
                    <a16:rowId xmlns:a16="http://schemas.microsoft.com/office/drawing/2014/main" val="10001"/>
                  </a:ext>
                </a:extLst>
              </a:tr>
              <a:tr h="547355">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Form Design</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Clr>
                          <a:srgbClr val="000000"/>
                        </a:buClr>
                        <a:buSzPts val="1200"/>
                        <a:buFont typeface="Gill Sans"/>
                        <a:buNone/>
                      </a:pPr>
                      <a:r>
                        <a:rPr lang="en" sz="1200" u="none" strike="noStrike" cap="none" dirty="0"/>
                        <a:t>15/09</a:t>
                      </a:r>
                      <a:endParaRPr sz="1400"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rgbClr val="FFFFFF"/>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2</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2</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extLst>
                  <a:ext uri="{0D108BD9-81ED-4DB2-BD59-A6C34878D82A}">
                    <a16:rowId xmlns:a16="http://schemas.microsoft.com/office/drawing/2014/main" val="10002"/>
                  </a:ext>
                </a:extLst>
              </a:tr>
              <a:tr h="547355">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Table Design</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rgbClr val="000000"/>
                          </a:solidFill>
                        </a:rPr>
                        <a:t>28/09</a:t>
                      </a:r>
                      <a:endParaRPr sz="12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3</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extLst>
                  <a:ext uri="{0D108BD9-81ED-4DB2-BD59-A6C34878D82A}">
                    <a16:rowId xmlns:a16="http://schemas.microsoft.com/office/drawing/2014/main" val="10003"/>
                  </a:ext>
                </a:extLst>
              </a:tr>
              <a:tr h="356770">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Coding</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rgbClr val="000000"/>
                          </a:solidFill>
                        </a:rPr>
                        <a:t>06/10</a:t>
                      </a:r>
                      <a:endParaRPr sz="12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6</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dirty="0"/>
                        <a:t>2</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a:t>1</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2</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extLst>
                  <a:ext uri="{0D108BD9-81ED-4DB2-BD59-A6C34878D82A}">
                    <a16:rowId xmlns:a16="http://schemas.microsoft.com/office/drawing/2014/main" val="10004"/>
                  </a:ext>
                </a:extLst>
              </a:tr>
              <a:tr h="673866">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dirty="0">
                          <a:solidFill>
                            <a:srgbClr val="000000"/>
                          </a:solidFill>
                        </a:rPr>
                        <a:t>Testing &amp; validation</a:t>
                      </a:r>
                      <a:endParaRPr sz="1600" u="none" strike="noStrike" cap="none" dirty="0">
                        <a:solidFill>
                          <a:srgbClr val="000000"/>
                        </a:solidFill>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rgbClr val="000000"/>
                          </a:solidFill>
                        </a:rPr>
                        <a:t>12/10</a:t>
                      </a:r>
                      <a:endParaRPr sz="12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2</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0</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1</a:t>
                      </a:r>
                      <a:endParaRPr sz="1800" u="none" strike="noStrike" cap="none">
                        <a:solidFill>
                          <a:srgbClr val="000000"/>
                        </a:solidFill>
                      </a:endParaRPr>
                    </a:p>
                  </a:txBody>
                  <a:tcPr marL="91450" marR="91450" marT="45725" marB="45725">
                    <a:solidFill>
                      <a:schemeClr val="lt2"/>
                    </a:solidFill>
                  </a:tcPr>
                </a:tc>
                <a:extLst>
                  <a:ext uri="{0D108BD9-81ED-4DB2-BD59-A6C34878D82A}">
                    <a16:rowId xmlns:a16="http://schemas.microsoft.com/office/drawing/2014/main" val="10005"/>
                  </a:ext>
                </a:extLst>
              </a:tr>
              <a:tr h="345701">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dirty="0">
                          <a:solidFill>
                            <a:srgbClr val="000000"/>
                          </a:solidFill>
                        </a:rPr>
                        <a:t>Total</a:t>
                      </a:r>
                      <a:endParaRPr sz="1600" u="none" strike="noStrike" cap="none" dirty="0">
                        <a:solidFill>
                          <a:srgbClr val="000000"/>
                        </a:solidFill>
                      </a:endParaRPr>
                    </a:p>
                  </a:txBody>
                  <a:tcPr marL="91450" marR="91450" marT="45725" marB="45725">
                    <a:solidFill>
                      <a:srgbClr val="9FC5E8"/>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13</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2</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1</a:t>
                      </a:r>
                      <a:endParaRPr sz="1800" u="none" strike="noStrike" cap="none">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2</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2</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rgbClr val="9FC5E8"/>
                    </a:solidFill>
                  </a:tcPr>
                </a:tc>
                <a:extLst>
                  <a:ext uri="{0D108BD9-81ED-4DB2-BD59-A6C34878D82A}">
                    <a16:rowId xmlns:a16="http://schemas.microsoft.com/office/drawing/2014/main" val="10006"/>
                  </a:ext>
                </a:extLst>
              </a:tr>
            </a:tbl>
          </a:graphicData>
        </a:graphic>
      </p:graphicFrame>
      <p:sp>
        <p:nvSpPr>
          <p:cNvPr id="130" name="Google Shape;130;p12"/>
          <p:cNvSpPr txBox="1"/>
          <p:nvPr/>
        </p:nvSpPr>
        <p:spPr>
          <a:xfrm>
            <a:off x="0" y="-76200"/>
            <a:ext cx="2475000" cy="5310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90000"/>
              </a:lnSpc>
              <a:spcBef>
                <a:spcPts val="0"/>
              </a:spcBef>
              <a:spcAft>
                <a:spcPts val="0"/>
              </a:spcAft>
              <a:buClr>
                <a:srgbClr val="000000"/>
              </a:buClr>
              <a:buSzPts val="2500"/>
              <a:buFont typeface="Arial"/>
              <a:buNone/>
              <a:tabLst/>
              <a:defRPr/>
            </a:pPr>
            <a:r>
              <a:rPr kumimoji="0" lang="en" sz="2500" b="0" i="0" u="none" strike="noStrike" kern="0" cap="none" spc="0" normalizeH="0" baseline="0" noProof="0" dirty="0">
                <a:ln>
                  <a:noFill/>
                </a:ln>
                <a:solidFill>
                  <a:srgbClr val="262626"/>
                </a:solidFill>
                <a:effectLst/>
                <a:uLnTx/>
                <a:uFillTx/>
                <a:latin typeface="Gill Sans"/>
                <a:ea typeface="Gill Sans"/>
                <a:cs typeface="Gill Sans"/>
                <a:sym typeface="Gill Sans"/>
              </a:rPr>
              <a:t>SPRINT PLAN 1</a:t>
            </a:r>
            <a:endParaRPr kumimoji="0" sz="2500" b="0" i="0" u="none" strike="noStrike" kern="0" cap="none" spc="0" normalizeH="0" baseline="0" noProof="0" dirty="0">
              <a:ln>
                <a:noFill/>
              </a:ln>
              <a:solidFill>
                <a:srgbClr val="262626"/>
              </a:solidFill>
              <a:effectLst/>
              <a:uLnTx/>
              <a:uFillTx/>
              <a:latin typeface="Gill Sans"/>
              <a:ea typeface="Gill Sans"/>
              <a:cs typeface="Gill Sans"/>
              <a:sym typeface="Gill Sans"/>
            </a:endParaRPr>
          </a:p>
        </p:txBody>
      </p:sp>
    </p:spTree>
    <p:extLst>
      <p:ext uri="{BB962C8B-B14F-4D97-AF65-F5344CB8AC3E}">
        <p14:creationId xmlns:p14="http://schemas.microsoft.com/office/powerpoint/2010/main" val="9388494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1964</TotalTime>
  <Words>953</Words>
  <Application>Microsoft Office PowerPoint</Application>
  <PresentationFormat>On-screen Show (16:9)</PresentationFormat>
  <Paragraphs>590</Paragraphs>
  <Slides>15</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Raleway SemiBold</vt:lpstr>
      <vt:lpstr>Arial</vt:lpstr>
      <vt:lpstr>Roboto Medium</vt:lpstr>
      <vt:lpstr>Raleway</vt:lpstr>
      <vt:lpstr>Trebuchet MS</vt:lpstr>
      <vt:lpstr>Gill Sans</vt:lpstr>
      <vt:lpstr>Roboto</vt:lpstr>
      <vt:lpstr>Average</vt:lpstr>
      <vt:lpstr>Times New Roman</vt:lpstr>
      <vt:lpstr>Wingdings 3</vt:lpstr>
      <vt:lpstr>Facet</vt:lpstr>
      <vt:lpstr> GYM MANAGEMENT SYSTEM </vt:lpstr>
      <vt:lpstr>      GUIDED BY  Mr.MOHAMMED JABIR C  ASSISTANT PROFESSOR MASTER OF COMPUTER APPLICATIONS MES COLLEGE OF ENGINEERING , KUTTIPPURAM  </vt:lpstr>
      <vt:lpstr>Introduction Modules Product Backlog User Story Project Plan Sprint Data Flow Diagram Devoloping Environment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Flow Diagram</vt:lpstr>
      <vt:lpstr>Data Flow Diagram</vt:lpstr>
      <vt:lpstr>Data Flow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PILL REMINDER</dc:title>
  <dc:creator>Athila N</dc:creator>
  <cp:lastModifiedBy> </cp:lastModifiedBy>
  <cp:revision>35</cp:revision>
  <dcterms:modified xsi:type="dcterms:W3CDTF">2023-11-28T18:19:10Z</dcterms:modified>
</cp:coreProperties>
</file>