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448" r:id="rId5"/>
    <p:sldId id="2462" r:id="rId6"/>
    <p:sldId id="259" r:id="rId7"/>
    <p:sldId id="262" r:id="rId8"/>
    <p:sldId id="2463" r:id="rId9"/>
    <p:sldId id="2466" r:id="rId10"/>
    <p:sldId id="2467" r:id="rId11"/>
    <p:sldId id="2468" r:id="rId12"/>
    <p:sldId id="243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92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41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023B"/>
    <a:srgbClr val="898989"/>
    <a:srgbClr val="2F3342"/>
    <a:srgbClr val="A53F52"/>
    <a:srgbClr val="2C2153"/>
    <a:srgbClr val="E997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033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>
        <p:guide orient="horz" pos="1992"/>
        <p:guide pos="3840"/>
        <p:guide orient="horz" pos="1416"/>
      </p:guideLst>
    </p:cSldViewPr>
  </p:slideViewPr>
  <p:outlineViewPr>
    <p:cViewPr>
      <p:scale>
        <a:sx n="33" d="100"/>
        <a:sy n="33" d="100"/>
      </p:scale>
      <p:origin x="0" y="-51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-8722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F97DFCF-F890-A143-9133-C8B65C9B01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E2C281-2434-D94F-B4BD-BA3CD4DB8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D5B4E-BF3E-3B45-A4BA-D6C3B92870D7}" type="datetimeFigureOut">
              <a:rPr lang="en-US" smtClean="0"/>
              <a:t>5/27/2022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17CBFA-633D-5540-AFAA-BE1F495EC62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6B5631-D714-AD41-853B-A883ADC344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5AE8BC-2AB3-9E4C-9797-2A6F8A74C7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9870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A8621B-8C8E-49BA-8772-41D0FE75A082}" type="datetimeFigureOut">
              <a:rPr lang="en-US" smtClean="0"/>
              <a:t>5/27/2022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8B34ED-4CDD-41C9-90F7-D768D5559A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970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9491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336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80209DF-C4D9-43B8-AA05-F5361915304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12343" y="5922140"/>
            <a:ext cx="5167313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58235C5-25B1-4243-9762-4AAD3C08E8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038600" y="3608511"/>
            <a:ext cx="4114800" cy="51879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 marL="0" indent="0" algn="ctr">
              <a:buNone/>
              <a:defRPr sz="1800" cap="all" baseline="0"/>
            </a:lvl1pPr>
          </a:lstStyle>
          <a:p>
            <a:r>
              <a:rPr lang="en-US" spc="300" dirty="0"/>
              <a:t>ANNUAL REVIEW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8B2C6E-DB6F-4476-8E95-9F6EC79392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0836" y="2445633"/>
            <a:ext cx="11490325" cy="823913"/>
          </a:xfrm>
        </p:spPr>
        <p:txBody>
          <a:bodyPr>
            <a:noAutofit/>
          </a:bodyPr>
          <a:lstStyle>
            <a:lvl1pPr>
              <a:lnSpc>
                <a:spcPct val="150000"/>
              </a:lnSpc>
              <a:spcBef>
                <a:spcPts val="1000"/>
              </a:spcBef>
              <a:defRPr sz="4000" cap="all" spc="300" baseline="0"/>
            </a:lvl1pPr>
          </a:lstStyle>
          <a:p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823031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58000"/>
          </a:xfr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42436126-0370-4532-A8AD-D20897982AD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0" y="1661160"/>
            <a:ext cx="4646246" cy="2218585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cs typeface="Biome Light" panose="020B0303030204020804" pitchFamily="34" charset="0"/>
              </a:rPr>
              <a:t>Click to edit master text style.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7" name="Slide Number Placeholder 70">
            <a:extLst>
              <a:ext uri="{FF2B5EF4-FFF2-40B4-BE49-F238E27FC236}">
                <a16:creationId xmlns:a16="http://schemas.microsoft.com/office/drawing/2014/main" id="{AEC105AD-E933-4969-B038-0ABD6F013167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6CDEBF2-B5C9-4887-B717-81C3D1A73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12037"/>
            <a:ext cx="5897218" cy="884238"/>
          </a:xfrm>
        </p:spPr>
        <p:txBody>
          <a:bodyPr lIns="91440" rIns="9144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16A7FA3-8C13-4E5A-88C4-4357C8ACD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07044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196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9074D0F-754F-4F2C-A410-F222D2D2346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02365" y="1660810"/>
            <a:ext cx="10787270" cy="830649"/>
          </a:xfrm>
        </p:spPr>
        <p:txBody>
          <a:bodyPr>
            <a:noAutofit/>
          </a:bodyPr>
          <a:lstStyle/>
          <a:p>
            <a:r>
              <a:rPr lang="en-US" sz="4000" spc="300"/>
              <a:t>Click to edit Master title style</a:t>
            </a:r>
            <a:endParaRPr lang="en-US" sz="4000" spc="30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80209DF-C4D9-43B8-AA05-F5361915304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512343" y="5137992"/>
            <a:ext cx="5167313" cy="51879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1D89734B-03E0-4ADE-8F62-C819F3E976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8194" y="3903126"/>
            <a:ext cx="3064668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Text Placeholder 13">
            <a:extLst>
              <a:ext uri="{FF2B5EF4-FFF2-40B4-BE49-F238E27FC236}">
                <a16:creationId xmlns:a16="http://schemas.microsoft.com/office/drawing/2014/main" id="{85971F4D-8B59-4B3E-9169-64E0EF1BA85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63664" y="3893330"/>
            <a:ext cx="3064668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3" name="Text Placeholder 13">
            <a:extLst>
              <a:ext uri="{FF2B5EF4-FFF2-40B4-BE49-F238E27FC236}">
                <a16:creationId xmlns:a16="http://schemas.microsoft.com/office/drawing/2014/main" id="{90B19777-E2ED-419C-B486-857117FD081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539138" y="3903126"/>
            <a:ext cx="3064668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4" name="Online Image Placeholder 33">
            <a:extLst>
              <a:ext uri="{FF2B5EF4-FFF2-40B4-BE49-F238E27FC236}">
                <a16:creationId xmlns:a16="http://schemas.microsoft.com/office/drawing/2014/main" id="{1A58EB44-F532-4998-B316-61C738C37BF5}"/>
              </a:ext>
            </a:extLst>
          </p:cNvPr>
          <p:cNvSpPr>
            <a:spLocks noGrp="1"/>
          </p:cNvSpPr>
          <p:nvPr>
            <p:ph type="clipArt" sz="quarter" idx="19" hasCustomPrompt="1"/>
          </p:nvPr>
        </p:nvSpPr>
        <p:spPr>
          <a:xfrm>
            <a:off x="1754768" y="3098985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5" name="Online Image Placeholder 33">
            <a:extLst>
              <a:ext uri="{FF2B5EF4-FFF2-40B4-BE49-F238E27FC236}">
                <a16:creationId xmlns:a16="http://schemas.microsoft.com/office/drawing/2014/main" id="{33763C3C-3545-40BD-9B2C-DC4C0E4CE819}"/>
              </a:ext>
            </a:extLst>
          </p:cNvPr>
          <p:cNvSpPr>
            <a:spLocks noGrp="1"/>
          </p:cNvSpPr>
          <p:nvPr>
            <p:ph type="clipArt" sz="quarter" idx="20" hasCustomPrompt="1"/>
          </p:nvPr>
        </p:nvSpPr>
        <p:spPr>
          <a:xfrm>
            <a:off x="5730240" y="3098985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6" name="Online Image Placeholder 33">
            <a:extLst>
              <a:ext uri="{FF2B5EF4-FFF2-40B4-BE49-F238E27FC236}">
                <a16:creationId xmlns:a16="http://schemas.microsoft.com/office/drawing/2014/main" id="{1C5D3777-17F3-4225-8C52-2EF1DB4FD54A}"/>
              </a:ext>
            </a:extLst>
          </p:cNvPr>
          <p:cNvSpPr>
            <a:spLocks noGrp="1"/>
          </p:cNvSpPr>
          <p:nvPr>
            <p:ph type="clipArt" sz="quarter" idx="21" hasCustomPrompt="1"/>
          </p:nvPr>
        </p:nvSpPr>
        <p:spPr>
          <a:xfrm>
            <a:off x="9705712" y="3098985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31737403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prstGeom prst="parallelogram">
            <a:avLst/>
          </a:prstGeo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83D428-B974-43F4-9246-0A2EECA11A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68819" y="642927"/>
            <a:ext cx="4846320" cy="1435947"/>
          </a:xfrm>
        </p:spPr>
        <p:txBody>
          <a:bodyPr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5400" baseline="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9D00A38D-CFE8-4333-B9D2-D3E7EACA4F0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068820" y="2078875"/>
            <a:ext cx="4114800" cy="3798888"/>
          </a:xfrm>
        </p:spPr>
        <p:txBody>
          <a:bodyPr>
            <a:noAutofit/>
          </a:bodyPr>
          <a:lstStyle>
            <a:lvl1pPr marL="0" indent="0">
              <a:buNone/>
              <a:defRPr sz="1800" spc="3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AA8588E-221D-4931-A290-C5C418443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068820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115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E5539E44-E270-49B4-8B0A-07870325AA9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25539" y="1546138"/>
            <a:ext cx="4023360" cy="464871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spc="300" baseline="0" dirty="0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en-US" dirty="0"/>
              <a:t>CLICK TO EDIT MASTER TEXT STYLES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46932"/>
          </a:xfr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42436126-0370-4532-A8AD-D20897982AD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0" y="2799617"/>
            <a:ext cx="4646246" cy="2218585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cs typeface="Biome Light" panose="020B0303030204020804" pitchFamily="34" charset="0"/>
              </a:rPr>
              <a:t>Click to edit master text style.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7" name="Slide Number Placeholder 70">
            <a:extLst>
              <a:ext uri="{FF2B5EF4-FFF2-40B4-BE49-F238E27FC236}">
                <a16:creationId xmlns:a16="http://schemas.microsoft.com/office/drawing/2014/main" id="{AEC105AD-E933-4969-B038-0ABD6F013167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B0E4A3-5566-43FE-A59F-2C4F4FE7F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12037"/>
            <a:ext cx="5897218" cy="884238"/>
          </a:xfrm>
        </p:spPr>
        <p:txBody>
          <a:bodyPr lIns="91440" rIns="9144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832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67922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242487 w 6096000"/>
              <a:gd name="connsiteY2" fmla="*/ 6833286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67922"/>
              <a:gd name="connsiteX1" fmla="*/ 6096000 w 6096000"/>
              <a:gd name="connsiteY1" fmla="*/ 0 h 6867922"/>
              <a:gd name="connsiteX2" fmla="*/ 4228633 w 6096000"/>
              <a:gd name="connsiteY2" fmla="*/ 6867922 h 6867922"/>
              <a:gd name="connsiteX3" fmla="*/ 0 w 6096000"/>
              <a:gd name="connsiteY3" fmla="*/ 6858000 h 6867922"/>
              <a:gd name="connsiteX4" fmla="*/ 0 w 6096000"/>
              <a:gd name="connsiteY4" fmla="*/ 0 h 6867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67922">
                <a:moveTo>
                  <a:pt x="0" y="0"/>
                </a:moveTo>
                <a:lnTo>
                  <a:pt x="6096000" y="0"/>
                </a:lnTo>
                <a:lnTo>
                  <a:pt x="4228633" y="686792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ABA725B-4BCB-1D48-9C5D-46706B1871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262871"/>
            <a:ext cx="5251450" cy="1661297"/>
          </a:xfrm>
        </p:spPr>
        <p:txBody>
          <a:bodyPr anchor="b"/>
          <a:lstStyle>
            <a:lvl1pPr algn="l">
              <a:defRPr sz="6000" spc="300"/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378134"/>
            <a:ext cx="5251450" cy="36512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cap="all" spc="60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90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92279" y="365125"/>
            <a:ext cx="4018722" cy="573989"/>
          </a:xfrm>
        </p:spPr>
        <p:txBody>
          <a:bodyPr lIns="0" rIns="0">
            <a:noAutofit/>
          </a:bodyPr>
          <a:lstStyle>
            <a:lvl1pPr algn="l">
              <a:defRPr sz="3200" spc="300"/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2279" y="1263841"/>
            <a:ext cx="4018722" cy="4636392"/>
          </a:xfrm>
        </p:spPr>
        <p:txBody>
          <a:bodyPr lIns="0" rIns="0">
            <a:noAutofit/>
          </a:bodyPr>
          <a:lstStyle>
            <a:lvl1pPr>
              <a:lnSpc>
                <a:spcPct val="150000"/>
              </a:lnSpc>
              <a:spcBef>
                <a:spcPts val="500"/>
              </a:spcBef>
              <a:defRPr sz="1600"/>
            </a:lvl1pPr>
            <a:lvl2pPr>
              <a:lnSpc>
                <a:spcPct val="150000"/>
              </a:lnSpc>
              <a:spcBef>
                <a:spcPts val="500"/>
              </a:spcBef>
              <a:defRPr sz="1400"/>
            </a:lvl2pPr>
            <a:lvl3pPr>
              <a:lnSpc>
                <a:spcPct val="150000"/>
              </a:lnSpc>
              <a:spcBef>
                <a:spcPts val="500"/>
              </a:spcBef>
              <a:defRPr sz="1400"/>
            </a:lvl3pPr>
            <a:lvl4pPr>
              <a:lnSpc>
                <a:spcPct val="150000"/>
              </a:lnSpc>
              <a:spcBef>
                <a:spcPts val="500"/>
              </a:spcBef>
              <a:defRPr sz="1200"/>
            </a:lvl4pPr>
            <a:lvl5pPr>
              <a:lnSpc>
                <a:spcPct val="150000"/>
              </a:lnSpc>
              <a:spcBef>
                <a:spcPts val="500"/>
              </a:spcBef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9" name="Slide Number Placeholder 5">
            <a:extLst>
              <a:ext uri="{FF2B5EF4-FFF2-40B4-BE49-F238E27FC236}">
                <a16:creationId xmlns:a16="http://schemas.microsoft.com/office/drawing/2014/main" id="{3DEB48E0-328C-45EE-A8BD-90E6AB2610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D7CA175D-816E-4F70-96CC-8A1FD0EB16C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36600" y="3651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323519C8-24DE-471D-85A9-7A8AFACEC45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051300" y="3651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547F0F1E-7AF5-4B76-928C-7B28010C4F9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36600" y="24225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063D0E8E-9491-4AF0-918D-A0B782C5FD6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051300" y="24225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042F54CB-9200-4D74-968A-0A3E5871D9E5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36600" y="44799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1D925119-27E3-496E-86BC-23416F94FB6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051300" y="44799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DF93AF7-D4DC-42B5-8A4F-B5F3ABBB03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781678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9680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45D17-D652-4766-B11C-2E8D8390D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767791"/>
            <a:ext cx="11002962" cy="823913"/>
          </a:xfrm>
        </p:spPr>
        <p:txBody>
          <a:bodyPr>
            <a:noAutofit/>
          </a:bodyPr>
          <a:lstStyle>
            <a:lvl1pPr>
              <a:defRPr sz="4800" spc="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C7A58C-70BA-43E5-BD90-83ADB63B0C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8A60B7-2499-42C6-8A74-ACDAE24574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634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179BAC-E989-4203-B9B4-662803654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4607137"/>
            <a:ext cx="4114800" cy="421480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>
              <a:defRPr sz="1400" spc="300" baseline="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0CCC81E-A013-4315-AD13-97BA3AA955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78756" y="1569719"/>
            <a:ext cx="9234488" cy="2651443"/>
          </a:xfrm>
        </p:spPr>
        <p:txBody>
          <a:bodyPr>
            <a:noAutofit/>
          </a:bodyPr>
          <a:lstStyle>
            <a:lvl1pPr marL="0" indent="0" algn="ctr">
              <a:buNone/>
              <a:defRPr sz="32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95553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2">
            <a:extLst>
              <a:ext uri="{FF2B5EF4-FFF2-40B4-BE49-F238E27FC236}">
                <a16:creationId xmlns:a16="http://schemas.microsoft.com/office/drawing/2014/main" id="{0EF11611-8537-47CC-87AC-2E25428B7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1"/>
            <a:ext cx="11002962" cy="1623218"/>
          </a:xfrm>
        </p:spPr>
        <p:txBody>
          <a:bodyPr anchor="ctr">
            <a:noAutofit/>
          </a:bodyPr>
          <a:lstStyle/>
          <a:p>
            <a:pPr algn="ctr"/>
            <a:r>
              <a:rPr lang="en-US" sz="4800"/>
              <a:t>Click to edit Master title style</a:t>
            </a:r>
            <a:endParaRPr lang="en-US" sz="4800" dirty="0"/>
          </a:p>
        </p:txBody>
      </p:sp>
      <p:sp>
        <p:nvSpPr>
          <p:cNvPr id="19" name="Picture Placeholder 17">
            <a:extLst>
              <a:ext uri="{FF2B5EF4-FFF2-40B4-BE49-F238E27FC236}">
                <a16:creationId xmlns:a16="http://schemas.microsoft.com/office/drawing/2014/main" id="{D1A63A52-1E65-414B-BBC3-D31F515791A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578601" y="1638300"/>
            <a:ext cx="5156200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ED7E0E1A-1E64-4A9A-9C8B-69486BD1123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69900" y="1638300"/>
            <a:ext cx="5156200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1E462965-19D7-4A65-B394-9AE76A5B4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9107" y="3864355"/>
            <a:ext cx="5157787" cy="494506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 spc="3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FAEC14D1-0BEA-4D9A-9D96-A56B6A9B07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9107" y="4531139"/>
            <a:ext cx="5157787" cy="2039144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1507BB47-1AB4-42F2-99FF-453A0622B8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65107" y="3864355"/>
            <a:ext cx="5183188" cy="494506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 spc="3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4" name="Content Placeholder 6">
            <a:extLst>
              <a:ext uri="{FF2B5EF4-FFF2-40B4-BE49-F238E27FC236}">
                <a16:creationId xmlns:a16="http://schemas.microsoft.com/office/drawing/2014/main" id="{438D6EEA-A0DB-4B5F-8F41-A9C1F2C094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65107" y="4531139"/>
            <a:ext cx="5183188" cy="2039144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A4909F59-7529-454A-A1EF-3CC1EADEF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9269" y="6468303"/>
            <a:ext cx="443948" cy="365125"/>
          </a:xfrm>
        </p:spPr>
        <p:txBody>
          <a:bodyPr>
            <a:noAutofit/>
          </a:bodyPr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834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">
            <a:extLst>
              <a:ext uri="{FF2B5EF4-FFF2-40B4-BE49-F238E27FC236}">
                <a16:creationId xmlns:a16="http://schemas.microsoft.com/office/drawing/2014/main" id="{6186F91B-547E-43BC-9BCE-04619DAA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1"/>
            <a:ext cx="11002962" cy="1623218"/>
          </a:xfrm>
        </p:spPr>
        <p:txBody>
          <a:bodyPr anchor="ctr">
            <a:noAutofit/>
          </a:bodyPr>
          <a:lstStyle/>
          <a:p>
            <a:pPr algn="ctr"/>
            <a:r>
              <a:rPr lang="en-US" sz="4800"/>
              <a:t>Click to edit Master title style</a:t>
            </a:r>
            <a:endParaRPr lang="en-US" sz="4800" dirty="0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635DFA1-45D2-4EFE-8BB2-BE966346691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60121" y="3669506"/>
            <a:ext cx="3108326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2F2918FE-A84E-4303-AEF3-4FD66CDD733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60438" y="1624013"/>
            <a:ext cx="3108325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Picture Placeholder 23">
            <a:extLst>
              <a:ext uri="{FF2B5EF4-FFF2-40B4-BE49-F238E27FC236}">
                <a16:creationId xmlns:a16="http://schemas.microsoft.com/office/drawing/2014/main" id="{E2401025-9BC9-4BDD-97DA-CA763CF846B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542155" y="1623219"/>
            <a:ext cx="3108325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Picture Placeholder 23">
            <a:extLst>
              <a:ext uri="{FF2B5EF4-FFF2-40B4-BE49-F238E27FC236}">
                <a16:creationId xmlns:a16="http://schemas.microsoft.com/office/drawing/2014/main" id="{B7C4AAB6-897A-4ABD-AD50-2D86B197E91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122920" y="1623219"/>
            <a:ext cx="3108325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Text Placeholder 27">
            <a:extLst>
              <a:ext uri="{FF2B5EF4-FFF2-40B4-BE49-F238E27FC236}">
                <a16:creationId xmlns:a16="http://schemas.microsoft.com/office/drawing/2014/main" id="{790D65EC-6EB4-4594-91E9-5C3DE7C3BA8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41837" y="3681412"/>
            <a:ext cx="3108326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0" name="Text Placeholder 27">
            <a:extLst>
              <a:ext uri="{FF2B5EF4-FFF2-40B4-BE49-F238E27FC236}">
                <a16:creationId xmlns:a16="http://schemas.microsoft.com/office/drawing/2014/main" id="{611CF730-D055-47C2-A626-299F429D41B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22919" y="3681412"/>
            <a:ext cx="3108326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Slide Number Placeholder 5">
            <a:extLst>
              <a:ext uri="{FF2B5EF4-FFF2-40B4-BE49-F238E27FC236}">
                <a16:creationId xmlns:a16="http://schemas.microsoft.com/office/drawing/2014/main" id="{F09E06A6-BFDD-42BD-BA69-2CD3BEF0F73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549269" y="6468303"/>
            <a:ext cx="443948" cy="365125"/>
          </a:xfrm>
        </p:spPr>
        <p:txBody>
          <a:bodyPr>
            <a:noAutofit/>
          </a:bodyPr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592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05F96C-D634-4A69-95EC-3D002BD68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365125"/>
            <a:ext cx="11002962" cy="823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757E98-D0FB-43E3-98BC-711F6A2F5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519" y="1365813"/>
            <a:ext cx="10989920" cy="48111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65B72-2E86-4BA3-94F2-3ADFA40B7A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1F3FD-3DB9-46B7-85E1-E8B8878A40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1" r:id="rId3"/>
    <p:sldLayoutId id="2147483651" r:id="rId4"/>
    <p:sldLayoutId id="2147483660" r:id="rId5"/>
    <p:sldLayoutId id="2147483677" r:id="rId6"/>
    <p:sldLayoutId id="2147483666" r:id="rId7"/>
    <p:sldLayoutId id="2147483679" r:id="rId8"/>
    <p:sldLayoutId id="2147483653" r:id="rId9"/>
    <p:sldLayoutId id="2147483678" r:id="rId10"/>
    <p:sldLayoutId id="2147483680" r:id="rId11"/>
  </p:sldLayoutIdLst>
  <p:hf hdr="0" ftr="0" dt="0"/>
  <p:txStyles>
    <p:titleStyle>
      <a:lvl1pPr algn="ctr" defTabSz="914400" rtl="0" eaLnBrk="1" latinLnBrk="0" hangingPunct="1">
        <a:lnSpc>
          <a:spcPct val="10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microsoft.com/office/2007/relationships/hdphoto" Target="../media/hdphoto3.wdp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microsoft.com/office/2007/relationships/hdphoto" Target="../media/hdphoto3.wdp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microsoft.com/office/2007/relationships/hdphoto" Target="../media/hdphoto1.wdp"/><Relationship Id="rId7" Type="http://schemas.openxmlformats.org/officeDocument/2006/relationships/image" Target="../media/image7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bstract image">
            <a:extLst>
              <a:ext uri="{FF2B5EF4-FFF2-40B4-BE49-F238E27FC236}">
                <a16:creationId xmlns:a16="http://schemas.microsoft.com/office/drawing/2014/main" id="{9AB29DBC-55D3-49D9-BB44-4936739C4B5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alphaModFix amt="5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/>
        </p:blipFill>
        <p:spPr/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79DC1498-E692-42BA-B69F-6D37E6CFA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scholarship portal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AE828D-1E63-455F-949D-0C5454A7FE8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27.05.22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D865526-EC39-4780-A2A8-274A80A5C1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13209" y="3528321"/>
            <a:ext cx="2965578" cy="1067521"/>
          </a:xfrm>
        </p:spPr>
        <p:txBody>
          <a:bodyPr/>
          <a:lstStyle/>
          <a:p>
            <a:r>
              <a:rPr lang="en-US" dirty="0"/>
              <a:t>Mohammed Fayiz </a:t>
            </a:r>
            <a:r>
              <a:rPr lang="en-US" dirty="0" err="1"/>
              <a:t>mk</a:t>
            </a:r>
            <a:endParaRPr lang="en-US" dirty="0"/>
          </a:p>
          <a:p>
            <a:r>
              <a:rPr lang="en-US" dirty="0"/>
              <a:t>Devika </a:t>
            </a:r>
            <a:r>
              <a:rPr lang="en-US" dirty="0" err="1"/>
              <a:t>gireesh</a:t>
            </a:r>
            <a:r>
              <a:rPr lang="en-US" dirty="0"/>
              <a:t> 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832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A87B3-0A27-4EE9-979E-B69581E47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pic>
        <p:nvPicPr>
          <p:cNvPr id="8" name="Picture Placeholder 7" descr="group of people at a conference table">
            <a:extLst>
              <a:ext uri="{FF2B5EF4-FFF2-40B4-BE49-F238E27FC236}">
                <a16:creationId xmlns:a16="http://schemas.microsoft.com/office/drawing/2014/main" id="{BB76F5AB-0940-46E1-85F9-6A870D7D04C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0370" r="20370"/>
          <a:stretch/>
        </p:blipFill>
        <p:spPr/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3C89A40-EEAA-43AB-9A3A-B2CFDE450F1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USERS</a:t>
            </a:r>
          </a:p>
          <a:p>
            <a:r>
              <a:rPr lang="en-US" dirty="0"/>
              <a:t>COMPONENTS</a:t>
            </a:r>
          </a:p>
          <a:p>
            <a:r>
              <a:rPr lang="en-US" dirty="0"/>
              <a:t>DEPLOYMENT</a:t>
            </a:r>
          </a:p>
          <a:p>
            <a:r>
              <a:rPr lang="en-US" dirty="0"/>
              <a:t>CONCLUSION</a:t>
            </a:r>
          </a:p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9F8048-1E86-48F4-B246-D2F8C54B7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098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03950CF-5BF2-4FB0-A36C-48C194F39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pic>
        <p:nvPicPr>
          <p:cNvPr id="5" name="Picture Placeholder 4" descr="table with various people working on their laptops">
            <a:extLst>
              <a:ext uri="{FF2B5EF4-FFF2-40B4-BE49-F238E27FC236}">
                <a16:creationId xmlns:a16="http://schemas.microsoft.com/office/drawing/2014/main" id="{A0280051-D7F1-4438-B815-F0FF4906D14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23617" r="23617"/>
          <a:stretch/>
        </p:blipFill>
        <p:spPr>
          <a:noFill/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56319DF-036A-473B-95D3-C5F6FF849F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799617"/>
            <a:ext cx="4646246" cy="272410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cs typeface="Biome Light" panose="020B0303030204020804" pitchFamily="34" charset="0"/>
              </a:rPr>
              <a:t>More than 10,000 students apply for scholarships every year.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cs typeface="Biome Light" panose="020B0303030204020804" pitchFamily="34" charset="0"/>
              </a:rPr>
              <a:t>Applying for them is a time consuming and difficult process.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cs typeface="Biome Light" panose="020B0303030204020804" pitchFamily="34" charset="0"/>
              </a:rPr>
              <a:t>A </a:t>
            </a:r>
            <a:r>
              <a:rPr lang="en-US" dirty="0">
                <a:cs typeface="Biome Light" panose="020B0303030204020804" pitchFamily="34" charset="0"/>
              </a:rPr>
              <a:t>solution where both students can submit the application and institution can verify them.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cs typeface="Biome Light" panose="020B0303030204020804" pitchFamily="34" charset="0"/>
              </a:rPr>
              <a:t>Single student can apply for multipl</a:t>
            </a:r>
            <a:r>
              <a:rPr lang="en-US" dirty="0">
                <a:cs typeface="Biome Light" panose="020B0303030204020804" pitchFamily="34" charset="0"/>
              </a:rPr>
              <a:t>e scholarships</a:t>
            </a:r>
          </a:p>
          <a:p>
            <a:pPr>
              <a:lnSpc>
                <a:spcPct val="100000"/>
              </a:lnSpc>
            </a:pPr>
            <a:endParaRPr lang="en-US" sz="1600" dirty="0">
              <a:cs typeface="Biome Light" panose="020B03030302040208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BADA18-8F0E-4249-A144-6CB8259BA6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373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2">
            <a:extLst>
              <a:ext uri="{FF2B5EF4-FFF2-40B4-BE49-F238E27FC236}">
                <a16:creationId xmlns:a16="http://schemas.microsoft.com/office/drawing/2014/main" id="{93863800-85E5-44A7-96E9-521CE8826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4800" spc="300" dirty="0"/>
              <a:t>users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409A73-2FDB-4725-9558-77B4ACF929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17106" y="1375966"/>
            <a:ext cx="5157787" cy="494506"/>
          </a:xfrm>
        </p:spPr>
        <p:txBody>
          <a:bodyPr>
            <a:normAutofit fontScale="92500" lnSpcReduction="20000"/>
          </a:bodyPr>
          <a:lstStyle/>
          <a:p>
            <a:r>
              <a:rPr lang="en-US" spc="300" dirty="0"/>
              <a:t>STUDENT</a:t>
            </a:r>
            <a:endParaRPr lang="en-US" spc="300" dirty="0">
              <a:solidFill>
                <a:schemeClr val="tx1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FBB0776-0624-4A97-8BD3-03CF602288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517106" y="2962587"/>
            <a:ext cx="5183188" cy="494507"/>
          </a:xfrm>
        </p:spPr>
        <p:txBody>
          <a:bodyPr>
            <a:normAutofit fontScale="92500" lnSpcReduction="20000"/>
          </a:bodyPr>
          <a:lstStyle/>
          <a:p>
            <a:r>
              <a:rPr lang="en-US" spc="300" dirty="0"/>
              <a:t>INSTITUTION</a:t>
            </a:r>
            <a:endParaRPr lang="en-US" spc="300" dirty="0">
              <a:solidFill>
                <a:schemeClr val="tx1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6D0F54D-A602-4D35-8BE1-6B9BE80789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96282" y="2042750"/>
            <a:ext cx="5157787" cy="91983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 dirty="0"/>
              <a:t>Can apply for different scholarships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tx1"/>
                </a:solidFill>
              </a:rPr>
              <a:t>Uplo</a:t>
            </a:r>
            <a:r>
              <a:rPr lang="en-US" sz="1400" dirty="0"/>
              <a:t>ad required documents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FFBC808-1837-4C36-BFF0-135B8C1042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296282" y="3689399"/>
            <a:ext cx="5183188" cy="84486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tx1"/>
                </a:solidFill>
              </a:rPr>
              <a:t>Verify the student requirements.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 dirty="0"/>
              <a:t>Forward the approval to provider.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8E69FE38-B9E0-4441-8A00-92DDB88DF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4</a:t>
            </a:fld>
            <a:endParaRPr lang="en-US" dirty="0"/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ECD79C31-ACE3-F15C-EA8A-1E0C81911E79}"/>
              </a:ext>
            </a:extLst>
          </p:cNvPr>
          <p:cNvSpPr txBox="1">
            <a:spLocks/>
          </p:cNvSpPr>
          <p:nvPr/>
        </p:nvSpPr>
        <p:spPr>
          <a:xfrm>
            <a:off x="3517106" y="4549209"/>
            <a:ext cx="4348600" cy="50798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pc="300" dirty="0"/>
              <a:t>PROVIDER</a:t>
            </a:r>
          </a:p>
        </p:txBody>
      </p:sp>
      <p:sp>
        <p:nvSpPr>
          <p:cNvPr id="19" name="Content Placeholder 6">
            <a:extLst>
              <a:ext uri="{FF2B5EF4-FFF2-40B4-BE49-F238E27FC236}">
                <a16:creationId xmlns:a16="http://schemas.microsoft.com/office/drawing/2014/main" id="{1BB8254D-DFCF-CC30-1DB8-7B193DA4B94A}"/>
              </a:ext>
            </a:extLst>
          </p:cNvPr>
          <p:cNvSpPr txBox="1">
            <a:spLocks/>
          </p:cNvSpPr>
          <p:nvPr/>
        </p:nvSpPr>
        <p:spPr>
          <a:xfrm>
            <a:off x="3270881" y="5261072"/>
            <a:ext cx="5183188" cy="10370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 dirty="0"/>
              <a:t>View the application.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 dirty="0"/>
              <a:t>Approve or Reject.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619265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2">
            <a:extLst>
              <a:ext uri="{FF2B5EF4-FFF2-40B4-BE49-F238E27FC236}">
                <a16:creationId xmlns:a16="http://schemas.microsoft.com/office/drawing/2014/main" id="{93863800-85E5-44A7-96E9-521CE8826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4800" spc="300" dirty="0"/>
              <a:t>MODULES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409A73-2FDB-4725-9558-77B4ACF929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17106" y="1375966"/>
            <a:ext cx="5157787" cy="2892028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pc="300" dirty="0"/>
              <a:t>LOGIN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pc="300" dirty="0">
                <a:solidFill>
                  <a:schemeClr val="tx1"/>
                </a:solidFill>
              </a:rPr>
              <a:t>STUDENT-PROFILE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pc="300" dirty="0"/>
              <a:t>INSTITUTE-PROFILE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pc="300" dirty="0">
                <a:solidFill>
                  <a:schemeClr val="tx1"/>
                </a:solidFill>
              </a:rPr>
              <a:t>PROVIDER PROFILE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8E69FE38-B9E0-4441-8A00-92DDB88DF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5</a:t>
            </a:fld>
            <a:endParaRPr lang="en-US" dirty="0"/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ECD79C31-ACE3-F15C-EA8A-1E0C81911E79}"/>
              </a:ext>
            </a:extLst>
          </p:cNvPr>
          <p:cNvSpPr txBox="1">
            <a:spLocks/>
          </p:cNvSpPr>
          <p:nvPr/>
        </p:nvSpPr>
        <p:spPr>
          <a:xfrm>
            <a:off x="3517106" y="4549209"/>
            <a:ext cx="4348600" cy="50798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pc="3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CD3B2-2BED-A4D2-7A17-F73DC84E9A3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B6A377F-39DC-0B9E-6823-CD71461892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889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2">
            <a:extLst>
              <a:ext uri="{FF2B5EF4-FFF2-40B4-BE49-F238E27FC236}">
                <a16:creationId xmlns:a16="http://schemas.microsoft.com/office/drawing/2014/main" id="{93863800-85E5-44A7-96E9-521CE8826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1"/>
            <a:ext cx="9603840" cy="1623218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spc="300" dirty="0"/>
              <a:t>DEPLOYMENT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8E69FE38-B9E0-4441-8A00-92DDB88DF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6</a:t>
            </a:fld>
            <a:endParaRPr lang="en-US" dirty="0"/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ECD79C31-ACE3-F15C-EA8A-1E0C81911E79}"/>
              </a:ext>
            </a:extLst>
          </p:cNvPr>
          <p:cNvSpPr txBox="1">
            <a:spLocks/>
          </p:cNvSpPr>
          <p:nvPr/>
        </p:nvSpPr>
        <p:spPr>
          <a:xfrm>
            <a:off x="3517106" y="4549209"/>
            <a:ext cx="4348600" cy="50798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pc="300" dirty="0"/>
          </a:p>
        </p:txBody>
      </p:sp>
      <p:sp>
        <p:nvSpPr>
          <p:cNvPr id="19" name="Content Placeholder 6">
            <a:extLst>
              <a:ext uri="{FF2B5EF4-FFF2-40B4-BE49-F238E27FC236}">
                <a16:creationId xmlns:a16="http://schemas.microsoft.com/office/drawing/2014/main" id="{1BB8254D-DFCF-CC30-1DB8-7B193DA4B94A}"/>
              </a:ext>
            </a:extLst>
          </p:cNvPr>
          <p:cNvSpPr txBox="1">
            <a:spLocks/>
          </p:cNvSpPr>
          <p:nvPr/>
        </p:nvSpPr>
        <p:spPr>
          <a:xfrm>
            <a:off x="3270881" y="5261072"/>
            <a:ext cx="5183188" cy="10370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sz="1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0014E9-420D-2993-F4BA-10D3D3EAA4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500604" y="1623219"/>
            <a:ext cx="6174289" cy="4261492"/>
          </a:xfrm>
        </p:spPr>
        <p:txBody>
          <a:bodyPr/>
          <a:lstStyle/>
          <a:p>
            <a:r>
              <a:rPr lang="en-US" dirty="0"/>
              <a:t>Any database can be connected  such as MySQL.</a:t>
            </a:r>
          </a:p>
          <a:p>
            <a:r>
              <a:rPr lang="en-US" dirty="0"/>
              <a:t>If we can connect to a free cloud platform such as Heroku, we can deploy it there.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809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2">
            <a:extLst>
              <a:ext uri="{FF2B5EF4-FFF2-40B4-BE49-F238E27FC236}">
                <a16:creationId xmlns:a16="http://schemas.microsoft.com/office/drawing/2014/main" id="{93863800-85E5-44A7-96E9-521CE8826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1"/>
            <a:ext cx="9603840" cy="1623218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spc="300" dirty="0"/>
              <a:t>DEPLOYMENT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8E69FE38-B9E0-4441-8A00-92DDB88DF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7</a:t>
            </a:fld>
            <a:endParaRPr lang="en-US" dirty="0"/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ECD79C31-ACE3-F15C-EA8A-1E0C81911E79}"/>
              </a:ext>
            </a:extLst>
          </p:cNvPr>
          <p:cNvSpPr txBox="1">
            <a:spLocks/>
          </p:cNvSpPr>
          <p:nvPr/>
        </p:nvSpPr>
        <p:spPr>
          <a:xfrm>
            <a:off x="3517106" y="4549209"/>
            <a:ext cx="4348600" cy="50798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pc="300" dirty="0"/>
          </a:p>
        </p:txBody>
      </p:sp>
      <p:sp>
        <p:nvSpPr>
          <p:cNvPr id="19" name="Content Placeholder 6">
            <a:extLst>
              <a:ext uri="{FF2B5EF4-FFF2-40B4-BE49-F238E27FC236}">
                <a16:creationId xmlns:a16="http://schemas.microsoft.com/office/drawing/2014/main" id="{1BB8254D-DFCF-CC30-1DB8-7B193DA4B94A}"/>
              </a:ext>
            </a:extLst>
          </p:cNvPr>
          <p:cNvSpPr txBox="1">
            <a:spLocks/>
          </p:cNvSpPr>
          <p:nvPr/>
        </p:nvSpPr>
        <p:spPr>
          <a:xfrm>
            <a:off x="3270881" y="5261072"/>
            <a:ext cx="5183188" cy="10370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sz="1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0014E9-420D-2993-F4BA-10D3D3EAA4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500604" y="1623219"/>
            <a:ext cx="6174289" cy="4261492"/>
          </a:xfrm>
        </p:spPr>
        <p:txBody>
          <a:bodyPr/>
          <a:lstStyle/>
          <a:p>
            <a:r>
              <a:rPr lang="en-US" sz="2400" dirty="0"/>
              <a:t>Any database can be connected  such as MySQL.</a:t>
            </a:r>
          </a:p>
          <a:p>
            <a:r>
              <a:rPr lang="en-US" sz="2400" dirty="0"/>
              <a:t>If we can connect to a free cloud platform such as Heroku, we can deploy it there. </a:t>
            </a:r>
          </a:p>
          <a:p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719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03950CF-5BF2-4FB0-A36C-48C194F39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pic>
        <p:nvPicPr>
          <p:cNvPr id="5" name="Picture Placeholder 4" descr="table with various people working on their laptops">
            <a:extLst>
              <a:ext uri="{FF2B5EF4-FFF2-40B4-BE49-F238E27FC236}">
                <a16:creationId xmlns:a16="http://schemas.microsoft.com/office/drawing/2014/main" id="{A0280051-D7F1-4438-B815-F0FF4906D14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23617" r="23617"/>
          <a:stretch/>
        </p:blipFill>
        <p:spPr>
          <a:noFill/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56319DF-036A-473B-95D3-C5F6FF849F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799617"/>
            <a:ext cx="4646246" cy="272410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cs typeface="Biome Light" panose="020B0303030204020804" pitchFamily="34" charset="0"/>
              </a:rPr>
              <a:t>Front end of the application is completed.</a:t>
            </a:r>
          </a:p>
          <a:p>
            <a:pPr>
              <a:lnSpc>
                <a:spcPct val="100000"/>
              </a:lnSpc>
            </a:pPr>
            <a:r>
              <a:rPr lang="en-US" dirty="0">
                <a:cs typeface="Biome Light" panose="020B0303030204020804" pitchFamily="34" charset="0"/>
              </a:rPr>
              <a:t>Requires Backend </a:t>
            </a:r>
            <a:r>
              <a:rPr lang="en-US">
                <a:cs typeface="Biome Light" panose="020B0303030204020804" pitchFamily="34" charset="0"/>
              </a:rPr>
              <a:t>and hosting Server.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>
              <a:cs typeface="Biome Light" panose="020B0303030204020804" pitchFamily="34" charset="0"/>
            </a:endParaRPr>
          </a:p>
          <a:p>
            <a:pPr>
              <a:lnSpc>
                <a:spcPct val="100000"/>
              </a:lnSpc>
            </a:pPr>
            <a:endParaRPr lang="en-US" sz="1600" dirty="0">
              <a:cs typeface="Biome Light" panose="020B03030302040208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BADA18-8F0E-4249-A144-6CB8259BA6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4428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Placeholder 7" descr="abstract image">
            <a:extLst>
              <a:ext uri="{FF2B5EF4-FFF2-40B4-BE49-F238E27FC236}">
                <a16:creationId xmlns:a16="http://schemas.microsoft.com/office/drawing/2014/main" id="{D5C5EA1B-F06D-4AD1-B526-89C2DF7722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2717" r="45642"/>
          <a:stretch/>
        </p:blipFill>
        <p:spPr>
          <a:xfrm rot="16200000">
            <a:off x="2667001" y="-2666999"/>
            <a:ext cx="6858000" cy="12192000"/>
          </a:xfrm>
          <a:prstGeom prst="rect">
            <a:avLst/>
          </a:prstGeom>
          <a:noFill/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4F7706BE-EF2E-459C-8778-01DDD354C63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02365" y="1660810"/>
            <a:ext cx="10787270" cy="830649"/>
          </a:xfrm>
        </p:spPr>
        <p:txBody>
          <a:bodyPr>
            <a:normAutofit/>
          </a:bodyPr>
          <a:lstStyle/>
          <a:p>
            <a:r>
              <a:rPr lang="en-US" sz="4000" spc="300" dirty="0"/>
              <a:t>THANK YOU</a:t>
            </a:r>
          </a:p>
        </p:txBody>
      </p:sp>
      <p:pic>
        <p:nvPicPr>
          <p:cNvPr id="24" name="Online Image Placeholder 23" descr="User">
            <a:extLst>
              <a:ext uri="{FF2B5EF4-FFF2-40B4-BE49-F238E27FC236}">
                <a16:creationId xmlns:a16="http://schemas.microsoft.com/office/drawing/2014/main" id="{E896B487-8C07-495F-95BF-B8F4960E1E8D}"/>
              </a:ext>
            </a:extLst>
          </p:cNvPr>
          <p:cNvPicPr>
            <a:picLocks noGrp="1" noChangeAspect="1"/>
          </p:cNvPicPr>
          <p:nvPr>
            <p:ph type="clipArt" sz="quarter" idx="19"/>
          </p:nvPr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/>
      </p:pic>
      <p:pic>
        <p:nvPicPr>
          <p:cNvPr id="12" name="Online Image Placeholder 11" descr="Smart Phone">
            <a:extLst>
              <a:ext uri="{FF2B5EF4-FFF2-40B4-BE49-F238E27FC236}">
                <a16:creationId xmlns:a16="http://schemas.microsoft.com/office/drawing/2014/main" id="{4E709B75-16EA-4581-AED9-567DEF45A6B2}"/>
              </a:ext>
            </a:extLst>
          </p:cNvPr>
          <p:cNvPicPr>
            <a:picLocks noGrp="1" noChangeAspect="1"/>
          </p:cNvPicPr>
          <p:nvPr>
            <p:ph type="clipArt" sz="quarter" idx="20"/>
          </p:nvPr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730873" y="3118670"/>
            <a:ext cx="730250" cy="730250"/>
          </a:xfrm>
        </p:spPr>
      </p:pic>
      <p:pic>
        <p:nvPicPr>
          <p:cNvPr id="28" name="Online Image Placeholder 27" descr="Envelope">
            <a:extLst>
              <a:ext uri="{FF2B5EF4-FFF2-40B4-BE49-F238E27FC236}">
                <a16:creationId xmlns:a16="http://schemas.microsoft.com/office/drawing/2014/main" id="{D4D09222-33EB-4F99-9A89-51E2E1E97584}"/>
              </a:ext>
            </a:extLst>
          </p:cNvPr>
          <p:cNvPicPr>
            <a:picLocks noGrp="1" noChangeAspect="1"/>
          </p:cNvPicPr>
          <p:nvPr>
            <p:ph type="clipArt" sz="quarter" idx="21"/>
          </p:nvPr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/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B070B25-2BBC-49AC-9CFA-1CD7195DF2D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Team_8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E2524A0-105C-4170-BB48-CD0756FB3DF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+91 8129901708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E57A531-5B0F-485D-A015-BC78AD089BA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rmAutofit/>
          </a:bodyPr>
          <a:lstStyle/>
          <a:p>
            <a:r>
              <a:rPr lang="en-US" dirty="0"/>
              <a:t>fayizmk20@gmail.com</a:t>
            </a:r>
          </a:p>
        </p:txBody>
      </p:sp>
    </p:spTree>
    <p:extLst>
      <p:ext uri="{BB962C8B-B14F-4D97-AF65-F5344CB8AC3E}">
        <p14:creationId xmlns:p14="http://schemas.microsoft.com/office/powerpoint/2010/main" val="927727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3F52"/>
      </a:accent1>
      <a:accent2>
        <a:srgbClr val="E99757"/>
      </a:accent2>
      <a:accent3>
        <a:srgbClr val="2F3342"/>
      </a:accent3>
      <a:accent4>
        <a:srgbClr val="2C2153"/>
      </a:accent4>
      <a:accent5>
        <a:srgbClr val="01023B"/>
      </a:accent5>
      <a:accent6>
        <a:srgbClr val="7F7F7F"/>
      </a:accent6>
      <a:hlink>
        <a:srgbClr val="3A3838"/>
      </a:hlink>
      <a:folHlink>
        <a:srgbClr val="D0CEC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ch presentation_Win32_LW_v2.potx" id="{3AEEB70B-72AA-432B-B699-7833EBF4B1FE}" vid="{14A49A59-25D4-4203-BE02-DE6939C7C5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5BB9993-D5F9-46FA-B2E5-80E3632E98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B7E2D32-4FDD-4266-880C-17595B80143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3D9F223-918A-45AF-9B53-56AB9E5E21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presentation</Template>
  <TotalTime>94</TotalTime>
  <Words>192</Words>
  <Application>Microsoft Office PowerPoint</Application>
  <PresentationFormat>Widescreen</PresentationFormat>
  <Paragraphs>53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Office Theme</vt:lpstr>
      <vt:lpstr>Digital scholarship portal</vt:lpstr>
      <vt:lpstr>Agenda</vt:lpstr>
      <vt:lpstr>INTRODUCTION</vt:lpstr>
      <vt:lpstr>users</vt:lpstr>
      <vt:lpstr>MODULES</vt:lpstr>
      <vt:lpstr>DEPLOYMENT</vt:lpstr>
      <vt:lpstr>DEPLOYMENT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scholarship portal</dc:title>
  <dc:creator>Mohammed Fayiz MK</dc:creator>
  <cp:lastModifiedBy>Mohammed Fayiz MK</cp:lastModifiedBy>
  <cp:revision>1</cp:revision>
  <dcterms:created xsi:type="dcterms:W3CDTF">2022-05-27T11:13:48Z</dcterms:created>
  <dcterms:modified xsi:type="dcterms:W3CDTF">2022-05-27T12:47:50Z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