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56" r:id="rId4"/>
    <p:sldId id="257" r:id="rId5"/>
    <p:sldId id="258"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03363"/>
            <a:ext cx="9905998" cy="1478570"/>
          </a:xfrm>
        </p:spPr>
        <p:txBody>
          <a:bodyPr/>
          <a:lstStyle/>
          <a:p>
            <a:pPr algn="ctr"/>
            <a:r>
              <a:rPr lang="en-US" dirty="0" err="1" smtClean="0"/>
              <a:t>docker</a:t>
            </a:r>
            <a:endParaRPr lang="es-CO" dirty="0"/>
          </a:p>
        </p:txBody>
      </p:sp>
      <p:sp>
        <p:nvSpPr>
          <p:cNvPr id="3" name="Marcador de contenido 2"/>
          <p:cNvSpPr>
            <a:spLocks noGrp="1"/>
          </p:cNvSpPr>
          <p:nvPr>
            <p:ph idx="1"/>
          </p:nvPr>
        </p:nvSpPr>
        <p:spPr/>
        <p:txBody>
          <a:bodyPr>
            <a:normAutofit lnSpcReduction="10000"/>
          </a:bodyPr>
          <a:lstStyle/>
          <a:p>
            <a:r>
              <a:rPr lang="es-CO" dirty="0" err="1"/>
              <a:t>Docker</a:t>
            </a:r>
            <a:r>
              <a:rPr lang="es-CO" dirty="0"/>
              <a:t> es una herramienta open-</a:t>
            </a:r>
            <a:r>
              <a:rPr lang="es-CO" dirty="0" err="1"/>
              <a:t>source</a:t>
            </a:r>
            <a:r>
              <a:rPr lang="es-CO" dirty="0"/>
              <a:t> que nos permite realizar una ‘virtualización ligera’, con la que poder empaquetar entornos y aplicaciones que posteriormente podremos desplegar en cualquier sistema que disponga de esta tecnología</a:t>
            </a:r>
            <a:r>
              <a:rPr lang="es-CO" dirty="0" smtClean="0"/>
              <a:t>.</a:t>
            </a:r>
          </a:p>
          <a:p>
            <a:r>
              <a:rPr lang="en-US" dirty="0" smtClean="0"/>
              <a:t>Docker </a:t>
            </a:r>
            <a:r>
              <a:rPr lang="en-US" dirty="0" err="1" smtClean="0"/>
              <a:t>es</a:t>
            </a:r>
            <a:r>
              <a:rPr lang="en-US" dirty="0" smtClean="0"/>
              <a:t> </a:t>
            </a:r>
            <a:r>
              <a:rPr lang="en-US" dirty="0" err="1" smtClean="0"/>
              <a:t>muy</a:t>
            </a:r>
            <a:r>
              <a:rPr lang="en-US" dirty="0" smtClean="0"/>
              <a:t> superior </a:t>
            </a:r>
            <a:r>
              <a:rPr lang="en-US" dirty="0" err="1" smtClean="0"/>
              <a:t>sobre</a:t>
            </a:r>
            <a:r>
              <a:rPr lang="en-US" dirty="0" smtClean="0"/>
              <a:t> un Sistema operative </a:t>
            </a:r>
            <a:r>
              <a:rPr lang="en-US" dirty="0" err="1" smtClean="0"/>
              <a:t>debido</a:t>
            </a:r>
            <a:r>
              <a:rPr lang="en-US" dirty="0" smtClean="0"/>
              <a:t> al </a:t>
            </a:r>
            <a:r>
              <a:rPr lang="en-US" dirty="0" err="1" smtClean="0"/>
              <a:t>poco</a:t>
            </a:r>
            <a:r>
              <a:rPr lang="en-US" dirty="0" smtClean="0"/>
              <a:t> </a:t>
            </a:r>
            <a:r>
              <a:rPr lang="en-US" dirty="0" err="1" smtClean="0"/>
              <a:t>uso</a:t>
            </a:r>
            <a:r>
              <a:rPr lang="en-US" dirty="0" smtClean="0"/>
              <a:t> de </a:t>
            </a:r>
            <a:r>
              <a:rPr lang="en-US" dirty="0" err="1" smtClean="0"/>
              <a:t>espacio</a:t>
            </a:r>
            <a:r>
              <a:rPr lang="en-US" dirty="0" smtClean="0"/>
              <a:t> de </a:t>
            </a:r>
            <a:r>
              <a:rPr lang="en-US" dirty="0" err="1" smtClean="0"/>
              <a:t>almacenamiento</a:t>
            </a:r>
            <a:r>
              <a:rPr lang="en-US" dirty="0" smtClean="0"/>
              <a:t> </a:t>
            </a:r>
            <a:r>
              <a:rPr lang="en-US" dirty="0" err="1" smtClean="0"/>
              <a:t>ya</a:t>
            </a:r>
            <a:r>
              <a:rPr lang="en-US" dirty="0" smtClean="0"/>
              <a:t> que no </a:t>
            </a:r>
            <a:r>
              <a:rPr lang="en-US" dirty="0" err="1" smtClean="0"/>
              <a:t>corre</a:t>
            </a:r>
            <a:r>
              <a:rPr lang="en-US" dirty="0" smtClean="0"/>
              <a:t> </a:t>
            </a:r>
            <a:r>
              <a:rPr lang="en-US" dirty="0" err="1" smtClean="0"/>
              <a:t>sobre</a:t>
            </a:r>
            <a:r>
              <a:rPr lang="en-US" dirty="0" smtClean="0"/>
              <a:t> un Sistema </a:t>
            </a:r>
            <a:r>
              <a:rPr lang="en-US" dirty="0" err="1" smtClean="0"/>
              <a:t>operativo</a:t>
            </a:r>
            <a:r>
              <a:rPr lang="en-US" dirty="0" smtClean="0"/>
              <a:t> </a:t>
            </a:r>
            <a:r>
              <a:rPr lang="en-US" dirty="0" err="1" smtClean="0"/>
              <a:t>por</a:t>
            </a:r>
            <a:r>
              <a:rPr lang="en-US" dirty="0" smtClean="0"/>
              <a:t> lo </a:t>
            </a:r>
            <a:r>
              <a:rPr lang="en-US" dirty="0" err="1" smtClean="0"/>
              <a:t>cual</a:t>
            </a:r>
            <a:r>
              <a:rPr lang="en-US" dirty="0" smtClean="0"/>
              <a:t> </a:t>
            </a:r>
            <a:r>
              <a:rPr lang="en-US" dirty="0" err="1" smtClean="0"/>
              <a:t>es</a:t>
            </a:r>
            <a:r>
              <a:rPr lang="en-US" dirty="0" smtClean="0"/>
              <a:t> mas </a:t>
            </a:r>
            <a:r>
              <a:rPr lang="en-US" dirty="0" err="1" smtClean="0"/>
              <a:t>ligero</a:t>
            </a:r>
            <a:r>
              <a:rPr lang="en-US" dirty="0" smtClean="0"/>
              <a:t> a </a:t>
            </a:r>
            <a:r>
              <a:rPr lang="en-US" dirty="0" err="1" smtClean="0"/>
              <a:t>diferencia</a:t>
            </a:r>
            <a:r>
              <a:rPr lang="en-US" dirty="0" smtClean="0"/>
              <a:t> de </a:t>
            </a:r>
            <a:r>
              <a:rPr lang="en-US" dirty="0" err="1" smtClean="0"/>
              <a:t>una</a:t>
            </a:r>
            <a:r>
              <a:rPr lang="en-US" dirty="0" smtClean="0"/>
              <a:t> </a:t>
            </a:r>
            <a:r>
              <a:rPr lang="en-US" dirty="0" err="1" smtClean="0"/>
              <a:t>maquina</a:t>
            </a:r>
            <a:r>
              <a:rPr lang="en-US" dirty="0" smtClean="0"/>
              <a:t> virtual que </a:t>
            </a:r>
            <a:r>
              <a:rPr lang="en-US" dirty="0" err="1" smtClean="0"/>
              <a:t>esta</a:t>
            </a:r>
            <a:r>
              <a:rPr lang="en-US" dirty="0" smtClean="0"/>
              <a:t> </a:t>
            </a:r>
            <a:r>
              <a:rPr lang="en-US" dirty="0" err="1" smtClean="0"/>
              <a:t>basada</a:t>
            </a:r>
            <a:r>
              <a:rPr lang="en-US" dirty="0" smtClean="0"/>
              <a:t> </a:t>
            </a:r>
            <a:r>
              <a:rPr lang="en-US" dirty="0" err="1" smtClean="0"/>
              <a:t>en</a:t>
            </a:r>
            <a:r>
              <a:rPr lang="en-US" dirty="0" smtClean="0"/>
              <a:t> un Sistema </a:t>
            </a:r>
            <a:r>
              <a:rPr lang="en-US" dirty="0" err="1" smtClean="0"/>
              <a:t>operativo</a:t>
            </a:r>
            <a:endParaRPr lang="en-US" dirty="0"/>
          </a:p>
        </p:txBody>
      </p:sp>
    </p:spTree>
    <p:extLst>
      <p:ext uri="{BB962C8B-B14F-4D97-AF65-F5344CB8AC3E}">
        <p14:creationId xmlns:p14="http://schemas.microsoft.com/office/powerpoint/2010/main" val="192596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202" y="77793"/>
            <a:ext cx="9905998" cy="1478570"/>
          </a:xfrm>
        </p:spPr>
        <p:txBody>
          <a:bodyPr/>
          <a:lstStyle/>
          <a:p>
            <a:r>
              <a:rPr lang="en-US" dirty="0" err="1" smtClean="0"/>
              <a:t>Comparativo</a:t>
            </a:r>
            <a:r>
              <a:rPr lang="en-US" dirty="0" smtClean="0"/>
              <a:t> de </a:t>
            </a:r>
            <a:r>
              <a:rPr lang="en-US" dirty="0" err="1" smtClean="0"/>
              <a:t>procesos</a:t>
            </a:r>
            <a:endParaRPr lang="es-CO" dirty="0"/>
          </a:p>
        </p:txBody>
      </p:sp>
      <p:sp>
        <p:nvSpPr>
          <p:cNvPr id="3" name="Marcador de contenido 2"/>
          <p:cNvSpPr>
            <a:spLocks noGrp="1"/>
          </p:cNvSpPr>
          <p:nvPr>
            <p:ph idx="1"/>
          </p:nvPr>
        </p:nvSpPr>
        <p:spPr>
          <a:xfrm>
            <a:off x="973986" y="1687132"/>
            <a:ext cx="7845829" cy="4675031"/>
          </a:xfrm>
        </p:spPr>
        <p:txBody>
          <a:bodyPr/>
          <a:lstStyle/>
          <a:p>
            <a:r>
              <a:rPr lang="en-US" dirty="0" smtClean="0"/>
              <a:t>Como </a:t>
            </a:r>
            <a:r>
              <a:rPr lang="en-US" dirty="0" err="1" smtClean="0"/>
              <a:t>pueden</a:t>
            </a:r>
            <a:r>
              <a:rPr lang="en-US" dirty="0" smtClean="0"/>
              <a:t> observer el </a:t>
            </a:r>
            <a:r>
              <a:rPr lang="en-US" dirty="0" err="1" smtClean="0"/>
              <a:t>contenedor</a:t>
            </a:r>
            <a:r>
              <a:rPr lang="en-US" dirty="0" smtClean="0"/>
              <a:t> a </a:t>
            </a:r>
            <a:r>
              <a:rPr lang="en-US" dirty="0" err="1" smtClean="0"/>
              <a:t>diferencia</a:t>
            </a:r>
            <a:r>
              <a:rPr lang="en-US" dirty="0" smtClean="0"/>
              <a:t> la </a:t>
            </a:r>
            <a:r>
              <a:rPr lang="en-US" dirty="0" err="1" smtClean="0"/>
              <a:t>maquina</a:t>
            </a:r>
            <a:r>
              <a:rPr lang="en-US" dirty="0" smtClean="0"/>
              <a:t> virtual no </a:t>
            </a:r>
            <a:r>
              <a:rPr lang="en-US" dirty="0" err="1" smtClean="0"/>
              <a:t>requiere</a:t>
            </a:r>
            <a:r>
              <a:rPr lang="en-US" dirty="0" smtClean="0"/>
              <a:t> de Sistema operative </a:t>
            </a:r>
            <a:r>
              <a:rPr lang="en-US" dirty="0" err="1" smtClean="0"/>
              <a:t>por</a:t>
            </a:r>
            <a:r>
              <a:rPr lang="en-US" dirty="0" smtClean="0"/>
              <a:t> lo </a:t>
            </a:r>
            <a:r>
              <a:rPr lang="en-US" dirty="0" err="1" smtClean="0"/>
              <a:t>cual</a:t>
            </a:r>
            <a:r>
              <a:rPr lang="en-US" dirty="0" smtClean="0"/>
              <a:t> </a:t>
            </a:r>
            <a:r>
              <a:rPr lang="en-US" dirty="0" err="1" smtClean="0"/>
              <a:t>hace</a:t>
            </a:r>
            <a:r>
              <a:rPr lang="en-US" dirty="0" smtClean="0"/>
              <a:t> mas </a:t>
            </a:r>
            <a:r>
              <a:rPr lang="en-US" dirty="0" err="1" smtClean="0"/>
              <a:t>eficaz</a:t>
            </a:r>
            <a:r>
              <a:rPr lang="en-US" dirty="0" smtClean="0"/>
              <a:t> el </a:t>
            </a:r>
            <a:r>
              <a:rPr lang="en-US" dirty="0" err="1" smtClean="0"/>
              <a:t>proceso</a:t>
            </a:r>
            <a:endParaRPr lang="en-US" dirty="0" smtClean="0"/>
          </a:p>
          <a:p>
            <a:r>
              <a:rPr lang="en-US" dirty="0" err="1" smtClean="0"/>
              <a:t>Tambien</a:t>
            </a:r>
            <a:r>
              <a:rPr lang="en-US" dirty="0" smtClean="0"/>
              <a:t> la </a:t>
            </a:r>
            <a:r>
              <a:rPr lang="en-US" dirty="0" err="1" smtClean="0"/>
              <a:t>diferencia</a:t>
            </a:r>
            <a:r>
              <a:rPr lang="en-US" dirty="0" smtClean="0"/>
              <a:t> de </a:t>
            </a:r>
            <a:r>
              <a:rPr lang="en-US" dirty="0" err="1" smtClean="0"/>
              <a:t>almacenamiento</a:t>
            </a:r>
            <a:r>
              <a:rPr lang="en-US" dirty="0" smtClean="0"/>
              <a:t> </a:t>
            </a:r>
            <a:r>
              <a:rPr lang="en-US" dirty="0" err="1" smtClean="0"/>
              <a:t>en</a:t>
            </a:r>
            <a:r>
              <a:rPr lang="en-US" dirty="0" smtClean="0"/>
              <a:t> </a:t>
            </a:r>
            <a:r>
              <a:rPr lang="en-US" dirty="0" err="1" smtClean="0"/>
              <a:t>maquina</a:t>
            </a:r>
            <a:r>
              <a:rPr lang="en-US" dirty="0" smtClean="0"/>
              <a:t> virtual </a:t>
            </a:r>
            <a:r>
              <a:rPr lang="en-US" dirty="0" err="1" smtClean="0"/>
              <a:t>es</a:t>
            </a:r>
            <a:r>
              <a:rPr lang="en-US" dirty="0" smtClean="0"/>
              <a:t> de Gb </a:t>
            </a:r>
            <a:r>
              <a:rPr lang="en-US" dirty="0" err="1" smtClean="0"/>
              <a:t>pero</a:t>
            </a:r>
            <a:r>
              <a:rPr lang="en-US" dirty="0" smtClean="0"/>
              <a:t> </a:t>
            </a:r>
            <a:r>
              <a:rPr lang="en-US" dirty="0" err="1" smtClean="0"/>
              <a:t>en</a:t>
            </a:r>
            <a:r>
              <a:rPr lang="en-US" dirty="0" smtClean="0"/>
              <a:t> </a:t>
            </a:r>
            <a:r>
              <a:rPr lang="en-US" dirty="0" err="1" smtClean="0"/>
              <a:t>contenedor</a:t>
            </a:r>
            <a:r>
              <a:rPr lang="en-US" dirty="0" smtClean="0"/>
              <a:t> </a:t>
            </a:r>
            <a:r>
              <a:rPr lang="en-US" dirty="0" err="1" smtClean="0"/>
              <a:t>es</a:t>
            </a:r>
            <a:r>
              <a:rPr lang="en-US" dirty="0" smtClean="0"/>
              <a:t> de Mb</a:t>
            </a:r>
          </a:p>
          <a:p>
            <a:r>
              <a:rPr lang="en-US" dirty="0" err="1" smtClean="0"/>
              <a:t>Contenedores</a:t>
            </a:r>
            <a:r>
              <a:rPr lang="en-US" dirty="0" smtClean="0"/>
              <a:t> mas </a:t>
            </a:r>
            <a:r>
              <a:rPr lang="en-US" dirty="0" err="1" smtClean="0"/>
              <a:t>efientes</a:t>
            </a:r>
            <a:r>
              <a:rPr lang="en-US" dirty="0" smtClean="0"/>
              <a:t> </a:t>
            </a:r>
            <a:r>
              <a:rPr lang="en-US" dirty="0" err="1" smtClean="0"/>
              <a:t>en</a:t>
            </a:r>
            <a:r>
              <a:rPr lang="en-US" dirty="0" smtClean="0"/>
              <a:t> consume de </a:t>
            </a:r>
            <a:r>
              <a:rPr lang="en-US" dirty="0" err="1" smtClean="0"/>
              <a:t>procesador</a:t>
            </a:r>
            <a:r>
              <a:rPr lang="en-US" dirty="0" smtClean="0"/>
              <a:t> y RAM, </a:t>
            </a:r>
            <a:r>
              <a:rPr lang="en-US" dirty="0" err="1" smtClean="0"/>
              <a:t>hacen</a:t>
            </a:r>
            <a:r>
              <a:rPr lang="en-US" dirty="0" smtClean="0"/>
              <a:t> </a:t>
            </a:r>
            <a:r>
              <a:rPr lang="en-US" dirty="0" err="1" smtClean="0"/>
              <a:t>uso</a:t>
            </a:r>
            <a:r>
              <a:rPr lang="en-US" dirty="0" smtClean="0"/>
              <a:t> mas </a:t>
            </a:r>
            <a:r>
              <a:rPr lang="en-US" dirty="0" err="1" smtClean="0"/>
              <a:t>eficiente</a:t>
            </a:r>
            <a:r>
              <a:rPr lang="en-US" dirty="0" smtClean="0"/>
              <a:t> del Sistema </a:t>
            </a:r>
            <a:r>
              <a:rPr lang="en-US" dirty="0" err="1" smtClean="0"/>
              <a:t>anfitrion</a:t>
            </a:r>
            <a:r>
              <a:rPr lang="en-US" dirty="0" smtClean="0"/>
              <a:t> </a:t>
            </a:r>
            <a:r>
              <a:rPr lang="en-US" dirty="0" err="1" smtClean="0"/>
              <a:t>pues</a:t>
            </a:r>
            <a:r>
              <a:rPr lang="en-US" dirty="0"/>
              <a:t> </a:t>
            </a:r>
            <a:r>
              <a:rPr lang="en-US" dirty="0" err="1" smtClean="0"/>
              <a:t>comparten</a:t>
            </a:r>
            <a:r>
              <a:rPr lang="en-US" dirty="0" smtClean="0"/>
              <a:t> el </a:t>
            </a:r>
            <a:r>
              <a:rPr lang="en-US" dirty="0" err="1" smtClean="0"/>
              <a:t>nucleo</a:t>
            </a:r>
            <a:r>
              <a:rPr lang="en-US" dirty="0" smtClean="0"/>
              <a:t> del Sistema operative y </a:t>
            </a:r>
            <a:r>
              <a:rPr lang="en-US" dirty="0" err="1" smtClean="0"/>
              <a:t>comparten</a:t>
            </a:r>
            <a:r>
              <a:rPr lang="en-US" dirty="0" smtClean="0"/>
              <a:t> </a:t>
            </a:r>
            <a:r>
              <a:rPr lang="en-US" dirty="0" err="1" smtClean="0"/>
              <a:t>algunas</a:t>
            </a:r>
            <a:r>
              <a:rPr lang="en-US" dirty="0" smtClean="0"/>
              <a:t> </a:t>
            </a:r>
            <a:r>
              <a:rPr lang="en-US" dirty="0" err="1" smtClean="0"/>
              <a:t>librerias</a:t>
            </a:r>
            <a:endParaRPr lang="es-CO" dirty="0"/>
          </a:p>
        </p:txBody>
      </p:sp>
      <p:pic>
        <p:nvPicPr>
          <p:cNvPr id="6" name="Imagen 5"/>
          <p:cNvPicPr>
            <a:picLocks noChangeAspect="1"/>
          </p:cNvPicPr>
          <p:nvPr/>
        </p:nvPicPr>
        <p:blipFill>
          <a:blip r:embed="rId2"/>
          <a:stretch>
            <a:fillRect/>
          </a:stretch>
        </p:blipFill>
        <p:spPr>
          <a:xfrm>
            <a:off x="9534190" y="2895601"/>
            <a:ext cx="2447925" cy="2895600"/>
          </a:xfrm>
          <a:prstGeom prst="rect">
            <a:avLst/>
          </a:prstGeom>
        </p:spPr>
      </p:pic>
      <p:pic>
        <p:nvPicPr>
          <p:cNvPr id="9" name="Imagen 8"/>
          <p:cNvPicPr>
            <a:picLocks noChangeAspect="1"/>
          </p:cNvPicPr>
          <p:nvPr/>
        </p:nvPicPr>
        <p:blipFill>
          <a:blip r:embed="rId3"/>
          <a:stretch>
            <a:fillRect/>
          </a:stretch>
        </p:blipFill>
        <p:spPr>
          <a:xfrm>
            <a:off x="9029700" y="1171576"/>
            <a:ext cx="3162300" cy="1724025"/>
          </a:xfrm>
          <a:prstGeom prst="rect">
            <a:avLst/>
          </a:prstGeom>
        </p:spPr>
      </p:pic>
    </p:spTree>
    <p:extLst>
      <p:ext uri="{BB962C8B-B14F-4D97-AF65-F5344CB8AC3E}">
        <p14:creationId xmlns:p14="http://schemas.microsoft.com/office/powerpoint/2010/main" val="26682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38050" y="625"/>
            <a:ext cx="8791575" cy="873863"/>
          </a:xfrm>
        </p:spPr>
        <p:txBody>
          <a:bodyPr/>
          <a:lstStyle/>
          <a:p>
            <a:r>
              <a:rPr lang="en-US" dirty="0" err="1" smtClean="0"/>
              <a:t>serverless</a:t>
            </a:r>
            <a:endParaRPr lang="es-CO" dirty="0"/>
          </a:p>
        </p:txBody>
      </p:sp>
      <p:sp>
        <p:nvSpPr>
          <p:cNvPr id="3" name="Subtítulo 2"/>
          <p:cNvSpPr>
            <a:spLocks noGrp="1"/>
          </p:cNvSpPr>
          <p:nvPr>
            <p:ph type="subTitle" idx="1"/>
          </p:nvPr>
        </p:nvSpPr>
        <p:spPr/>
        <p:txBody>
          <a:bodyPr/>
          <a:lstStyle/>
          <a:p>
            <a:endParaRPr lang="es-CO" dirty="0"/>
          </a:p>
        </p:txBody>
      </p:sp>
      <p:pic>
        <p:nvPicPr>
          <p:cNvPr id="4" name="Imagen 3"/>
          <p:cNvPicPr>
            <a:picLocks noChangeAspect="1"/>
          </p:cNvPicPr>
          <p:nvPr/>
        </p:nvPicPr>
        <p:blipFill>
          <a:blip r:embed="rId2"/>
          <a:stretch>
            <a:fillRect/>
          </a:stretch>
        </p:blipFill>
        <p:spPr>
          <a:xfrm>
            <a:off x="1648495" y="1416676"/>
            <a:ext cx="10170687" cy="4383312"/>
          </a:xfrm>
          <a:prstGeom prst="rect">
            <a:avLst/>
          </a:prstGeom>
        </p:spPr>
      </p:pic>
    </p:spTree>
    <p:extLst>
      <p:ext uri="{BB962C8B-B14F-4D97-AF65-F5344CB8AC3E}">
        <p14:creationId xmlns:p14="http://schemas.microsoft.com/office/powerpoint/2010/main" val="85110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r>
              <a:rPr lang="en-US" dirty="0" err="1" smtClean="0"/>
              <a:t>Ventajas</a:t>
            </a:r>
            <a:r>
              <a:rPr lang="en-US" dirty="0" smtClean="0"/>
              <a:t> principals </a:t>
            </a:r>
            <a:r>
              <a:rPr lang="en-US" dirty="0" err="1" smtClean="0"/>
              <a:t>serverless</a:t>
            </a:r>
            <a:endParaRPr lang="es-CO" dirty="0"/>
          </a:p>
        </p:txBody>
      </p:sp>
      <p:pic>
        <p:nvPicPr>
          <p:cNvPr id="4" name="Marcador de contenido 3"/>
          <p:cNvPicPr>
            <a:picLocks noGrp="1" noChangeAspect="1"/>
          </p:cNvPicPr>
          <p:nvPr>
            <p:ph idx="1"/>
          </p:nvPr>
        </p:nvPicPr>
        <p:blipFill>
          <a:blip r:embed="rId2"/>
          <a:stretch>
            <a:fillRect/>
          </a:stretch>
        </p:blipFill>
        <p:spPr>
          <a:xfrm>
            <a:off x="1347272" y="1344424"/>
            <a:ext cx="4257675" cy="2687218"/>
          </a:xfrm>
          <a:prstGeom prst="rect">
            <a:avLst/>
          </a:prstGeom>
        </p:spPr>
      </p:pic>
      <p:pic>
        <p:nvPicPr>
          <p:cNvPr id="5" name="Imagen 4"/>
          <p:cNvPicPr>
            <a:picLocks noChangeAspect="1"/>
          </p:cNvPicPr>
          <p:nvPr/>
        </p:nvPicPr>
        <p:blipFill>
          <a:blip r:embed="rId3"/>
          <a:stretch>
            <a:fillRect/>
          </a:stretch>
        </p:blipFill>
        <p:spPr>
          <a:xfrm>
            <a:off x="5936375" y="1358804"/>
            <a:ext cx="4248150" cy="2658457"/>
          </a:xfrm>
          <a:prstGeom prst="rect">
            <a:avLst/>
          </a:prstGeom>
        </p:spPr>
      </p:pic>
      <p:pic>
        <p:nvPicPr>
          <p:cNvPr id="6" name="Imagen 5"/>
          <p:cNvPicPr>
            <a:picLocks noChangeAspect="1"/>
          </p:cNvPicPr>
          <p:nvPr/>
        </p:nvPicPr>
        <p:blipFill>
          <a:blip r:embed="rId4"/>
          <a:stretch>
            <a:fillRect/>
          </a:stretch>
        </p:blipFill>
        <p:spPr>
          <a:xfrm>
            <a:off x="1347271" y="4031642"/>
            <a:ext cx="4257675" cy="2695575"/>
          </a:xfrm>
          <a:prstGeom prst="rect">
            <a:avLst/>
          </a:prstGeom>
        </p:spPr>
      </p:pic>
      <p:pic>
        <p:nvPicPr>
          <p:cNvPr id="7" name="Imagen 6"/>
          <p:cNvPicPr>
            <a:picLocks noChangeAspect="1"/>
          </p:cNvPicPr>
          <p:nvPr/>
        </p:nvPicPr>
        <p:blipFill>
          <a:blip r:embed="rId5"/>
          <a:stretch>
            <a:fillRect/>
          </a:stretch>
        </p:blipFill>
        <p:spPr>
          <a:xfrm>
            <a:off x="5936375" y="4031642"/>
            <a:ext cx="4248150" cy="2695575"/>
          </a:xfrm>
          <a:prstGeom prst="rect">
            <a:avLst/>
          </a:prstGeom>
        </p:spPr>
      </p:pic>
    </p:spTree>
    <p:extLst>
      <p:ext uri="{BB962C8B-B14F-4D97-AF65-F5344CB8AC3E}">
        <p14:creationId xmlns:p14="http://schemas.microsoft.com/office/powerpoint/2010/main" val="27322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1141412" y="412123"/>
            <a:ext cx="10103615" cy="5702255"/>
          </a:xfrm>
          <a:prstGeom prst="rect">
            <a:avLst/>
          </a:prstGeom>
        </p:spPr>
      </p:pic>
    </p:spTree>
    <p:extLst>
      <p:ext uri="{BB962C8B-B14F-4D97-AF65-F5344CB8AC3E}">
        <p14:creationId xmlns:p14="http://schemas.microsoft.com/office/powerpoint/2010/main" val="355830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369886" y="502276"/>
            <a:ext cx="11449050" cy="5911403"/>
          </a:xfrm>
          <a:prstGeom prst="rect">
            <a:avLst/>
          </a:prstGeom>
        </p:spPr>
      </p:pic>
    </p:spTree>
    <p:extLst>
      <p:ext uri="{BB962C8B-B14F-4D97-AF65-F5344CB8AC3E}">
        <p14:creationId xmlns:p14="http://schemas.microsoft.com/office/powerpoint/2010/main" val="39317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7779" y="283667"/>
            <a:ext cx="9905998" cy="1478570"/>
          </a:xfrm>
        </p:spPr>
        <p:txBody>
          <a:bodyPr/>
          <a:lstStyle/>
          <a:p>
            <a:r>
              <a:rPr lang="en-US" dirty="0" smtClean="0"/>
              <a:t>IAAS (</a:t>
            </a:r>
            <a:r>
              <a:rPr lang="en-US" dirty="0" err="1" smtClean="0"/>
              <a:t>Infraestructura</a:t>
            </a:r>
            <a:r>
              <a:rPr lang="en-US" dirty="0" smtClean="0"/>
              <a:t> </a:t>
            </a:r>
            <a:r>
              <a:rPr lang="en-US" dirty="0" err="1" smtClean="0"/>
              <a:t>como</a:t>
            </a:r>
            <a:r>
              <a:rPr lang="en-US" dirty="0" smtClean="0"/>
              <a:t> </a:t>
            </a:r>
            <a:r>
              <a:rPr lang="en-US" dirty="0" err="1" smtClean="0"/>
              <a:t>servicio</a:t>
            </a:r>
            <a:r>
              <a:rPr lang="en-US" dirty="0" smtClean="0"/>
              <a:t>)</a:t>
            </a:r>
            <a:endParaRPr lang="es-CO" dirty="0"/>
          </a:p>
        </p:txBody>
      </p:sp>
      <p:sp>
        <p:nvSpPr>
          <p:cNvPr id="3" name="Marcador de contenido 2"/>
          <p:cNvSpPr>
            <a:spLocks noGrp="1"/>
          </p:cNvSpPr>
          <p:nvPr>
            <p:ph idx="1"/>
          </p:nvPr>
        </p:nvSpPr>
        <p:spPr>
          <a:xfrm>
            <a:off x="1141412" y="2249487"/>
            <a:ext cx="5813180" cy="3541714"/>
          </a:xfrm>
        </p:spPr>
        <p:txBody>
          <a:bodyPr>
            <a:normAutofit lnSpcReduction="10000"/>
          </a:bodyPr>
          <a:lstStyle/>
          <a:p>
            <a:r>
              <a:rPr lang="en-US" dirty="0" err="1" smtClean="0"/>
              <a:t>Es</a:t>
            </a:r>
            <a:r>
              <a:rPr lang="en-US" dirty="0" smtClean="0"/>
              <a:t> </a:t>
            </a:r>
            <a:r>
              <a:rPr lang="en-US" dirty="0" err="1" smtClean="0"/>
              <a:t>una</a:t>
            </a:r>
            <a:r>
              <a:rPr lang="en-US" dirty="0" smtClean="0"/>
              <a:t> </a:t>
            </a:r>
            <a:r>
              <a:rPr lang="en-US" dirty="0" err="1" smtClean="0"/>
              <a:t>instancia</a:t>
            </a:r>
            <a:r>
              <a:rPr lang="en-US" dirty="0" smtClean="0"/>
              <a:t> de </a:t>
            </a:r>
            <a:r>
              <a:rPr lang="en-US" dirty="0" err="1" smtClean="0"/>
              <a:t>infraestructura</a:t>
            </a:r>
            <a:r>
              <a:rPr lang="en-US" dirty="0" smtClean="0"/>
              <a:t> </a:t>
            </a:r>
            <a:r>
              <a:rPr lang="en-US" dirty="0" err="1" smtClean="0"/>
              <a:t>computacional</a:t>
            </a:r>
            <a:r>
              <a:rPr lang="en-US" dirty="0" smtClean="0"/>
              <a:t>, </a:t>
            </a:r>
            <a:r>
              <a:rPr lang="en-US" dirty="0" err="1" smtClean="0"/>
              <a:t>provisionada</a:t>
            </a:r>
            <a:r>
              <a:rPr lang="en-US" dirty="0" smtClean="0"/>
              <a:t> y </a:t>
            </a:r>
            <a:r>
              <a:rPr lang="en-US" dirty="0" err="1" smtClean="0"/>
              <a:t>manejada</a:t>
            </a:r>
            <a:r>
              <a:rPr lang="en-US" dirty="0" smtClean="0"/>
              <a:t> </a:t>
            </a:r>
            <a:r>
              <a:rPr lang="en-US" dirty="0" err="1" smtClean="0"/>
              <a:t>sobre</a:t>
            </a:r>
            <a:r>
              <a:rPr lang="en-US" dirty="0" smtClean="0"/>
              <a:t> internet. </a:t>
            </a:r>
          </a:p>
          <a:p>
            <a:r>
              <a:rPr lang="en-US" dirty="0"/>
              <a:t> </a:t>
            </a:r>
            <a:r>
              <a:rPr lang="en-US" dirty="0" smtClean="0"/>
              <a:t>IaaS </a:t>
            </a:r>
            <a:r>
              <a:rPr lang="en-US" dirty="0" err="1" smtClean="0"/>
              <a:t>rapidamente</a:t>
            </a:r>
            <a:r>
              <a:rPr lang="en-US" dirty="0" smtClean="0"/>
              <a:t> </a:t>
            </a:r>
            <a:r>
              <a:rPr lang="en-US" dirty="0" err="1" smtClean="0"/>
              <a:t>escalo</a:t>
            </a:r>
            <a:r>
              <a:rPr lang="en-US" dirty="0" smtClean="0"/>
              <a:t> con </a:t>
            </a:r>
            <a:r>
              <a:rPr lang="en-US" dirty="0" err="1" smtClean="0"/>
              <a:t>demanda</a:t>
            </a:r>
            <a:r>
              <a:rPr lang="en-US" dirty="0" smtClean="0"/>
              <a:t>, </a:t>
            </a:r>
            <a:r>
              <a:rPr lang="en-US" dirty="0" err="1" smtClean="0"/>
              <a:t>dejandote</a:t>
            </a:r>
            <a:r>
              <a:rPr lang="en-US" dirty="0" smtClean="0"/>
              <a:t> </a:t>
            </a:r>
            <a:r>
              <a:rPr lang="en-US" dirty="0" err="1" smtClean="0"/>
              <a:t>pagar</a:t>
            </a:r>
            <a:r>
              <a:rPr lang="en-US" dirty="0" smtClean="0"/>
              <a:t> solo </a:t>
            </a:r>
            <a:r>
              <a:rPr lang="en-US" dirty="0" err="1" smtClean="0"/>
              <a:t>por</a:t>
            </a:r>
            <a:r>
              <a:rPr lang="en-US" dirty="0" smtClean="0"/>
              <a:t> lo que </a:t>
            </a:r>
            <a:r>
              <a:rPr lang="en-US" dirty="0" err="1" smtClean="0"/>
              <a:t>usas</a:t>
            </a:r>
            <a:r>
              <a:rPr lang="en-US" dirty="0" smtClean="0"/>
              <a:t>. </a:t>
            </a:r>
            <a:r>
              <a:rPr lang="en-US" dirty="0" err="1" smtClean="0"/>
              <a:t>Asi</a:t>
            </a:r>
            <a:r>
              <a:rPr lang="en-US" dirty="0" smtClean="0"/>
              <a:t> </a:t>
            </a:r>
            <a:r>
              <a:rPr lang="en-US" dirty="0" err="1" smtClean="0"/>
              <a:t>evitas</a:t>
            </a:r>
            <a:r>
              <a:rPr lang="en-US" dirty="0" smtClean="0"/>
              <a:t> el </a:t>
            </a:r>
            <a:r>
              <a:rPr lang="en-US" dirty="0" err="1" smtClean="0"/>
              <a:t>gasto</a:t>
            </a:r>
            <a:r>
              <a:rPr lang="en-US" dirty="0" smtClean="0"/>
              <a:t> y la </a:t>
            </a:r>
            <a:r>
              <a:rPr lang="en-US" dirty="0" err="1" smtClean="0"/>
              <a:t>complejidad</a:t>
            </a:r>
            <a:r>
              <a:rPr lang="en-US" dirty="0" smtClean="0"/>
              <a:t> de </a:t>
            </a:r>
            <a:r>
              <a:rPr lang="en-US" dirty="0" err="1" smtClean="0"/>
              <a:t>manejar</a:t>
            </a:r>
            <a:r>
              <a:rPr lang="en-US" dirty="0" smtClean="0"/>
              <a:t> </a:t>
            </a:r>
            <a:r>
              <a:rPr lang="en-US" dirty="0" err="1" smtClean="0"/>
              <a:t>tus</a:t>
            </a:r>
            <a:r>
              <a:rPr lang="en-US" dirty="0" smtClean="0"/>
              <a:t> servers </a:t>
            </a:r>
            <a:r>
              <a:rPr lang="en-US" dirty="0" err="1" smtClean="0"/>
              <a:t>fisicos</a:t>
            </a:r>
            <a:r>
              <a:rPr lang="en-US" dirty="0" smtClean="0"/>
              <a:t> o la </a:t>
            </a:r>
            <a:r>
              <a:rPr lang="en-US" dirty="0" err="1" smtClean="0"/>
              <a:t>complejidad</a:t>
            </a:r>
            <a:r>
              <a:rPr lang="en-US" dirty="0" smtClean="0"/>
              <a:t> de la </a:t>
            </a:r>
            <a:r>
              <a:rPr lang="en-US" dirty="0" err="1" smtClean="0"/>
              <a:t>infraestructura</a:t>
            </a:r>
            <a:r>
              <a:rPr lang="en-US" dirty="0" smtClean="0"/>
              <a:t> de un datacenter</a:t>
            </a:r>
            <a:endParaRPr lang="es-CO" dirty="0"/>
          </a:p>
        </p:txBody>
      </p:sp>
      <p:pic>
        <p:nvPicPr>
          <p:cNvPr id="5" name="Imagen 4"/>
          <p:cNvPicPr>
            <a:picLocks noChangeAspect="1"/>
          </p:cNvPicPr>
          <p:nvPr/>
        </p:nvPicPr>
        <p:blipFill>
          <a:blip r:embed="rId2"/>
          <a:stretch>
            <a:fillRect/>
          </a:stretch>
        </p:blipFill>
        <p:spPr>
          <a:xfrm>
            <a:off x="7714445" y="2744676"/>
            <a:ext cx="4195850" cy="2767482"/>
          </a:xfrm>
          <a:prstGeom prst="rect">
            <a:avLst/>
          </a:prstGeom>
        </p:spPr>
      </p:pic>
    </p:spTree>
    <p:extLst>
      <p:ext uri="{BB962C8B-B14F-4D97-AF65-F5344CB8AC3E}">
        <p14:creationId xmlns:p14="http://schemas.microsoft.com/office/powerpoint/2010/main" val="56545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4901" y="-115910"/>
            <a:ext cx="9905998" cy="1478570"/>
          </a:xfrm>
        </p:spPr>
        <p:txBody>
          <a:bodyPr/>
          <a:lstStyle/>
          <a:p>
            <a:r>
              <a:rPr lang="en-US" dirty="0" err="1" smtClean="0"/>
              <a:t>Paas</a:t>
            </a:r>
            <a:r>
              <a:rPr lang="en-US" dirty="0" smtClean="0"/>
              <a:t> (</a:t>
            </a:r>
            <a:r>
              <a:rPr lang="en-US" dirty="0" err="1" smtClean="0"/>
              <a:t>plataforma</a:t>
            </a:r>
            <a:r>
              <a:rPr lang="en-US" dirty="0" smtClean="0"/>
              <a:t> </a:t>
            </a:r>
            <a:r>
              <a:rPr lang="en-US" dirty="0" err="1" smtClean="0"/>
              <a:t>como</a:t>
            </a:r>
            <a:r>
              <a:rPr lang="en-US" dirty="0" smtClean="0"/>
              <a:t> </a:t>
            </a:r>
            <a:r>
              <a:rPr lang="en-US" dirty="0" err="1" smtClean="0"/>
              <a:t>servicio</a:t>
            </a:r>
            <a:r>
              <a:rPr lang="en-US" dirty="0" smtClean="0"/>
              <a:t>)</a:t>
            </a:r>
            <a:endParaRPr lang="es-CO" dirty="0"/>
          </a:p>
        </p:txBody>
      </p:sp>
      <p:sp>
        <p:nvSpPr>
          <p:cNvPr id="3" name="Marcador de contenido 2"/>
          <p:cNvSpPr>
            <a:spLocks noGrp="1"/>
          </p:cNvSpPr>
          <p:nvPr>
            <p:ph idx="1"/>
          </p:nvPr>
        </p:nvSpPr>
        <p:spPr>
          <a:xfrm>
            <a:off x="1115654" y="1244935"/>
            <a:ext cx="10305245" cy="4962682"/>
          </a:xfrm>
        </p:spPr>
        <p:txBody>
          <a:bodyPr>
            <a:normAutofit fontScale="92500" lnSpcReduction="10000"/>
          </a:bodyPr>
          <a:lstStyle/>
          <a:p>
            <a:r>
              <a:rPr lang="es-CO" dirty="0"/>
              <a:t>es un entorno de desarrollo e implementación completo en la </a:t>
            </a:r>
            <a:r>
              <a:rPr lang="es-CO" dirty="0" smtClean="0"/>
              <a:t>nube, </a:t>
            </a:r>
            <a:r>
              <a:rPr lang="es-CO" dirty="0" err="1"/>
              <a:t>on</a:t>
            </a:r>
            <a:r>
              <a:rPr lang="es-CO" dirty="0"/>
              <a:t> recursos que permiten entregar todo, desde aplicaciones sencillas basadas en la nube hasta aplicaciones empresariales sofisticadas habilitadas para la </a:t>
            </a:r>
            <a:r>
              <a:rPr lang="es-CO" dirty="0" smtClean="0"/>
              <a:t>nube</a:t>
            </a:r>
          </a:p>
          <a:p>
            <a:r>
              <a:rPr lang="es-CO" dirty="0"/>
              <a:t>Al igual que IaaS, PaaS incluye infraestructura (servidores, almacenamiento y redes), pero también incluye middleware, herramientas de desarrollo, servicios de inteligencia empresarial (BI), sistemas de administración de bases de datos, etc. PaaS está diseñado para sustentar el ciclo de vida completo de las aplicaciones web: compilación, pruebas, implementación, administración y actualización</a:t>
            </a:r>
            <a:r>
              <a:rPr lang="es-CO" dirty="0" smtClean="0"/>
              <a:t>.</a:t>
            </a:r>
          </a:p>
          <a:p>
            <a:r>
              <a:rPr lang="es-CO" dirty="0"/>
              <a:t>PaaS permite evitar el gasto y la complejidad que suponen la compra y la administración de licencias de software, la infraestructura de aplicaciones y el middleware subyacentes, los orquestadores de contenedores como Kubernetes, o las herramientas de desarrollo y otros recursos</a:t>
            </a:r>
            <a:endParaRPr lang="es-CO" dirty="0"/>
          </a:p>
        </p:txBody>
      </p:sp>
    </p:spTree>
    <p:extLst>
      <p:ext uri="{BB962C8B-B14F-4D97-AF65-F5344CB8AC3E}">
        <p14:creationId xmlns:p14="http://schemas.microsoft.com/office/powerpoint/2010/main" val="73967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1870" y="-179972"/>
            <a:ext cx="9905998" cy="1478570"/>
          </a:xfrm>
        </p:spPr>
        <p:txBody>
          <a:bodyPr/>
          <a:lstStyle/>
          <a:p>
            <a:r>
              <a:rPr lang="en-US" dirty="0" err="1" smtClean="0"/>
              <a:t>Saas</a:t>
            </a:r>
            <a:r>
              <a:rPr lang="en-US" dirty="0" smtClean="0"/>
              <a:t> (software </a:t>
            </a:r>
            <a:r>
              <a:rPr lang="en-US" dirty="0" err="1" smtClean="0"/>
              <a:t>como</a:t>
            </a:r>
            <a:r>
              <a:rPr lang="en-US" dirty="0" smtClean="0"/>
              <a:t> </a:t>
            </a:r>
            <a:r>
              <a:rPr lang="en-US" dirty="0" err="1" smtClean="0"/>
              <a:t>servicio</a:t>
            </a:r>
            <a:r>
              <a:rPr lang="en-US" dirty="0" smtClean="0"/>
              <a:t>)</a:t>
            </a:r>
            <a:endParaRPr lang="es-CO" dirty="0"/>
          </a:p>
        </p:txBody>
      </p:sp>
      <p:sp>
        <p:nvSpPr>
          <p:cNvPr id="3" name="Marcador de contenido 2"/>
          <p:cNvSpPr>
            <a:spLocks noGrp="1"/>
          </p:cNvSpPr>
          <p:nvPr>
            <p:ph idx="1"/>
          </p:nvPr>
        </p:nvSpPr>
        <p:spPr>
          <a:xfrm>
            <a:off x="986866" y="1064631"/>
            <a:ext cx="10331002" cy="4962682"/>
          </a:xfrm>
        </p:spPr>
        <p:txBody>
          <a:bodyPr>
            <a:normAutofit fontScale="92500" lnSpcReduction="10000"/>
          </a:bodyPr>
          <a:lstStyle/>
          <a:p>
            <a:r>
              <a:rPr lang="es-CO" dirty="0"/>
              <a:t>El software como servicio (</a:t>
            </a:r>
            <a:r>
              <a:rPr lang="es-CO" dirty="0" err="1"/>
              <a:t>SaaS</a:t>
            </a:r>
            <a:r>
              <a:rPr lang="es-CO" dirty="0"/>
              <a:t>) permite a los usuarios conectarse a aplicaciones basadas en la nube a través de Internet y usarlas. Algunos ejemplos comunes son el correo electrónico, los calendarios y las herramientas ofimáticas (como Microsoft Office 365</a:t>
            </a:r>
            <a:r>
              <a:rPr lang="es-CO" dirty="0" smtClean="0"/>
              <a:t>)</a:t>
            </a:r>
          </a:p>
          <a:p>
            <a:r>
              <a:rPr lang="es-CO" dirty="0" err="1"/>
              <a:t>SaaS</a:t>
            </a:r>
            <a:r>
              <a:rPr lang="es-CO" dirty="0"/>
              <a:t> ofrece una solución de software integral que se adquiere de un </a:t>
            </a:r>
            <a:r>
              <a:rPr lang="es-CO" dirty="0" smtClean="0"/>
              <a:t>proveedor </a:t>
            </a:r>
            <a:r>
              <a:rPr lang="es-CO" dirty="0"/>
              <a:t>de servicios en la nube mediante un modelo de pago por </a:t>
            </a:r>
            <a:r>
              <a:rPr lang="es-CO" dirty="0" smtClean="0"/>
              <a:t>uso</a:t>
            </a:r>
          </a:p>
          <a:p>
            <a:r>
              <a:rPr lang="es-CO" dirty="0"/>
              <a:t>Toda la infraestructura subyacente, el middleware, el software y los datos de las aplicaciones se encuentran en el centro de datos del proveedor. El proveedor de servicios administra el hardware y el software y, con el contrato de servicio adecuado, garantizará también la disponibilidad y la seguridad de la aplicación y de sus datos. </a:t>
            </a:r>
            <a:r>
              <a:rPr lang="es-CO" dirty="0" err="1"/>
              <a:t>SaaS</a:t>
            </a:r>
            <a:r>
              <a:rPr lang="es-CO" dirty="0"/>
              <a:t> permite que una organización se ponga en marcha y pueda ejecutar aplicaciones con un costo inicial mínimo.</a:t>
            </a:r>
            <a:endParaRPr lang="es-CO" dirty="0"/>
          </a:p>
        </p:txBody>
      </p:sp>
    </p:spTree>
    <p:extLst>
      <p:ext uri="{BB962C8B-B14F-4D97-AF65-F5344CB8AC3E}">
        <p14:creationId xmlns:p14="http://schemas.microsoft.com/office/powerpoint/2010/main" val="1355934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26</TotalTime>
  <Words>315</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Tw Cen MT</vt:lpstr>
      <vt:lpstr>Circuito</vt:lpstr>
      <vt:lpstr>docker</vt:lpstr>
      <vt:lpstr>Comparativo de procesos</vt:lpstr>
      <vt:lpstr>serverless</vt:lpstr>
      <vt:lpstr>Ventajas principals serverless</vt:lpstr>
      <vt:lpstr>Presentación de PowerPoint</vt:lpstr>
      <vt:lpstr>Presentación de PowerPoint</vt:lpstr>
      <vt:lpstr>IAAS (Infraestructura como servicio)</vt:lpstr>
      <vt:lpstr>Paas (plataforma como servicio)</vt:lpstr>
      <vt:lpstr>Saas (software como servicio)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3</cp:revision>
  <dcterms:created xsi:type="dcterms:W3CDTF">2020-03-24T15:38:52Z</dcterms:created>
  <dcterms:modified xsi:type="dcterms:W3CDTF">2020-03-24T16:05:08Z</dcterms:modified>
</cp:coreProperties>
</file>