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F9C066C-0DF9-477E-921A-89DE6985293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0444" y="424069"/>
            <a:ext cx="7197726" cy="1828800"/>
          </a:xfrm>
        </p:spPr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92" y="2811417"/>
            <a:ext cx="3433246" cy="33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management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15" y="1203003"/>
            <a:ext cx="7167220" cy="3649133"/>
          </a:xfrm>
        </p:spPr>
        <p:txBody>
          <a:bodyPr/>
          <a:lstStyle/>
          <a:p>
            <a:r>
              <a:rPr lang="en-US" dirty="0" smtClean="0"/>
              <a:t>Muestra informacion basica, de contectividad y estatus actual del servicio</a:t>
            </a:r>
          </a:p>
          <a:p>
            <a:endParaRPr lang="en-US" dirty="0"/>
          </a:p>
          <a:p>
            <a:r>
              <a:rPr lang="en-US" dirty="0" smtClean="0"/>
              <a:t>Server status, CPU, connection, Traffic, Key efficiency, Available server Features and Server Directories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435272" y="833415"/>
            <a:ext cx="718678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Server status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34" y="2634238"/>
            <a:ext cx="4608502" cy="36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 smtClean="0"/>
              <a:t>Client connections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741" y="1456267"/>
            <a:ext cx="5685043" cy="4705994"/>
          </a:xfrm>
        </p:spPr>
        <p:txBody>
          <a:bodyPr/>
          <a:lstStyle/>
          <a:p>
            <a:r>
              <a:rPr lang="en-US" dirty="0" smtClean="0"/>
              <a:t>Muestra </a:t>
            </a:r>
            <a:r>
              <a:rPr lang="en-US" dirty="0" err="1" smtClean="0"/>
              <a:t>conexiones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84" y="2199861"/>
            <a:ext cx="6192216" cy="45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privileges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220" y="2011386"/>
            <a:ext cx="7517293" cy="3649133"/>
          </a:xfrm>
        </p:spPr>
        <p:txBody>
          <a:bodyPr/>
          <a:lstStyle/>
          <a:p>
            <a:r>
              <a:rPr lang="en-US" dirty="0" smtClean="0"/>
              <a:t>Information para </a:t>
            </a:r>
            <a:r>
              <a:rPr lang="en-US" dirty="0" err="1" smtClean="0"/>
              <a:t>usuarios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93" y="3472070"/>
            <a:ext cx="4648507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system variable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373" y="2065867"/>
            <a:ext cx="7208948" cy="3649133"/>
          </a:xfrm>
        </p:spPr>
        <p:txBody>
          <a:bodyPr/>
          <a:lstStyle/>
          <a:p>
            <a:r>
              <a:rPr lang="en-US" dirty="0" err="1" smtClean="0"/>
              <a:t>Incluye</a:t>
            </a:r>
            <a:r>
              <a:rPr lang="en-US" dirty="0" smtClean="0"/>
              <a:t> las variables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80" y="2065867"/>
            <a:ext cx="5111320" cy="47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86" y="2875075"/>
            <a:ext cx="6464714" cy="39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17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53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Mysql workbench</vt:lpstr>
      <vt:lpstr>management</vt:lpstr>
      <vt:lpstr>Client connections</vt:lpstr>
      <vt:lpstr>Users and privileges </vt:lpstr>
      <vt:lpstr>Status and system variable</vt:lpstr>
      <vt:lpstr>Data export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workbench</dc:title>
  <dc:creator>USUARIO</dc:creator>
  <cp:lastModifiedBy>USUARIO</cp:lastModifiedBy>
  <cp:revision>8</cp:revision>
  <dcterms:created xsi:type="dcterms:W3CDTF">2020-02-18T14:46:43Z</dcterms:created>
  <dcterms:modified xsi:type="dcterms:W3CDTF">2020-02-18T16:00:50Z</dcterms:modified>
</cp:coreProperties>
</file>