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741" y="0"/>
            <a:ext cx="8534400" cy="1507067"/>
          </a:xfrm>
        </p:spPr>
        <p:txBody>
          <a:bodyPr/>
          <a:lstStyle/>
          <a:p>
            <a:r>
              <a:rPr lang="es-ES" dirty="0" smtClean="0"/>
              <a:t>Como hacer un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 en </a:t>
            </a:r>
            <a:r>
              <a:rPr lang="es-ES" dirty="0" err="1" smtClean="0"/>
              <a:t>docker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102659"/>
            <a:ext cx="3429000" cy="3615267"/>
          </a:xfrm>
        </p:spPr>
        <p:txBody>
          <a:bodyPr/>
          <a:lstStyle/>
          <a:p>
            <a:r>
              <a:rPr lang="es-ES" dirty="0" smtClean="0"/>
              <a:t>Se hace en </a:t>
            </a:r>
            <a:r>
              <a:rPr lang="es-ES" dirty="0" err="1" smtClean="0"/>
              <a:t>powershell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pull</a:t>
            </a:r>
            <a:r>
              <a:rPr lang="es-ES" dirty="0" smtClean="0"/>
              <a:t>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docker</a:t>
            </a:r>
            <a:r>
              <a:rPr lang="es-ES" dirty="0" smtClean="0"/>
              <a:t> run </a:t>
            </a:r>
            <a:r>
              <a:rPr lang="es-ES" dirty="0" err="1" smtClean="0"/>
              <a:t>hello</a:t>
            </a:r>
            <a:r>
              <a:rPr lang="es-ES" dirty="0" err="1"/>
              <a:t>-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61" y="1748118"/>
            <a:ext cx="8777768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6259" y="208428"/>
            <a:ext cx="8001000" cy="974913"/>
          </a:xfrm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Imágenes listadas</a:t>
            </a:r>
            <a:endParaRPr lang="es-CO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4930" y="1961279"/>
            <a:ext cx="6400800" cy="1947333"/>
          </a:xfrm>
        </p:spPr>
        <p:txBody>
          <a:bodyPr/>
          <a:lstStyle/>
          <a:p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171699"/>
            <a:ext cx="92106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6636" y="269874"/>
            <a:ext cx="9885176" cy="753534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Como listar </a:t>
            </a:r>
            <a:r>
              <a:rPr lang="es-E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containers</a:t>
            </a:r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y ver su estatus</a:t>
            </a:r>
            <a:endParaRPr lang="es-CO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3906" y="142538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ps</a:t>
            </a:r>
            <a:r>
              <a:rPr lang="es-ES" dirty="0" smtClean="0"/>
              <a:t> -a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00" y="1667435"/>
            <a:ext cx="10047600" cy="51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3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61937"/>
            <a:ext cx="11014729" cy="1671421"/>
          </a:xfrm>
        </p:spPr>
        <p:txBody>
          <a:bodyPr/>
          <a:lstStyle/>
          <a:p>
            <a:r>
              <a:rPr lang="es-ES" dirty="0" smtClean="0"/>
              <a:t>Descargar imágenes	y </a:t>
            </a:r>
            <a:r>
              <a:rPr lang="es-ES" dirty="0" err="1" smtClean="0"/>
              <a:t>tags</a:t>
            </a:r>
            <a:r>
              <a:rPr lang="es-ES" dirty="0" smtClean="0"/>
              <a:t> con </a:t>
            </a: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pull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5612" y="1933358"/>
            <a:ext cx="4008812" cy="3889218"/>
          </a:xfrm>
        </p:spPr>
        <p:txBody>
          <a:bodyPr/>
          <a:lstStyle/>
          <a:p>
            <a:r>
              <a:rPr lang="es-ES" dirty="0" smtClean="0"/>
              <a:t>Se puede hacer a través de </a:t>
            </a: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r>
              <a:rPr lang="es-ES" dirty="0" smtClean="0"/>
              <a:t> o con </a:t>
            </a:r>
            <a:r>
              <a:rPr lang="es-ES" dirty="0" err="1" smtClean="0"/>
              <a:t>search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 hace a través de </a:t>
            </a:r>
            <a:r>
              <a:rPr lang="es-ES" dirty="0" err="1" smtClean="0"/>
              <a:t>power</a:t>
            </a:r>
            <a:r>
              <a:rPr lang="es-ES" dirty="0" smtClean="0"/>
              <a:t> Shell.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 accede al repositorio donde esta guardada la imagen en </a:t>
            </a: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50" y="2195296"/>
            <a:ext cx="7474350" cy="46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46" y="1680882"/>
            <a:ext cx="8292353" cy="51771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012" y="103592"/>
            <a:ext cx="8452130" cy="1010524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Descargar e instalar imagen</a:t>
            </a:r>
            <a:endParaRPr lang="es-CO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6108" y="1896035"/>
            <a:ext cx="3351493" cy="4679576"/>
          </a:xfrm>
        </p:spPr>
        <p:txBody>
          <a:bodyPr/>
          <a:lstStyle/>
          <a:p>
            <a:r>
              <a:rPr lang="es-ES" dirty="0" smtClean="0"/>
              <a:t>Se usa en </a:t>
            </a:r>
            <a:r>
              <a:rPr lang="es-ES" dirty="0" err="1" smtClean="0"/>
              <a:t>powershell</a:t>
            </a:r>
            <a:r>
              <a:rPr lang="es-ES" dirty="0" smtClean="0"/>
              <a:t> el comando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ubuntu</a:t>
            </a:r>
            <a:r>
              <a:rPr lang="es-ES" dirty="0" smtClean="0"/>
              <a:t> (usamos la palabra </a:t>
            </a:r>
            <a:r>
              <a:rPr lang="es-ES" dirty="0" err="1" smtClean="0"/>
              <a:t>ubuntu</a:t>
            </a:r>
            <a:r>
              <a:rPr lang="es-ES" dirty="0" smtClean="0"/>
              <a:t> porque es la imagen que queremos descargar)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cual va a mostrar incluso contribuciones de la </a:t>
            </a:r>
            <a:r>
              <a:rPr lang="es-ES" dirty="0" err="1" smtClean="0"/>
              <a:t>comúnidad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977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537881"/>
            <a:ext cx="2879259" cy="556708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pull</a:t>
            </a:r>
            <a:r>
              <a:rPr lang="es-ES" dirty="0" smtClean="0"/>
              <a:t> Ubuntu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 esto vamos solo a descargar imagen no creamos el contenedor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Es la imagen base para el contenedor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88" y="685800"/>
            <a:ext cx="8480612" cy="61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4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399" y="282388"/>
            <a:ext cx="8928847" cy="18422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 una para listar imágenes disponibles para crear </a:t>
            </a:r>
            <a:r>
              <a:rPr lang="es-ES" dirty="0" err="1" smtClean="0"/>
              <a:t>containers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Importante </a:t>
            </a:r>
            <a:r>
              <a:rPr lang="es-ES" dirty="0" err="1" smtClean="0"/>
              <a:t>image</a:t>
            </a:r>
            <a:r>
              <a:rPr lang="es-ES" dirty="0" smtClean="0"/>
              <a:t> ID </a:t>
            </a:r>
          </a:p>
          <a:p>
            <a:pPr marL="0" indent="0">
              <a:buNone/>
            </a:pPr>
            <a:r>
              <a:rPr lang="es-ES" dirty="0" err="1" smtClean="0"/>
              <a:t>Tags</a:t>
            </a:r>
            <a:r>
              <a:rPr lang="es-ES" dirty="0" smtClean="0"/>
              <a:t> son versiones de cada imagen… a medida que se incorporan librerías importa mucho. Diferentes </a:t>
            </a:r>
            <a:r>
              <a:rPr lang="es-ES" dirty="0" err="1" smtClean="0"/>
              <a:t>imagenes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3235"/>
            <a:ext cx="10327341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0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3" y="685800"/>
            <a:ext cx="2825470" cy="5755341"/>
          </a:xfrm>
        </p:spPr>
        <p:txBody>
          <a:bodyPr/>
          <a:lstStyle/>
          <a:p>
            <a:r>
              <a:rPr lang="es-ES" dirty="0" err="1" smtClean="0"/>
              <a:t>Tags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Muy importante mirar cuales son los </a:t>
            </a:r>
            <a:r>
              <a:rPr lang="es-ES" dirty="0" err="1" smtClean="0"/>
              <a:t>tags</a:t>
            </a:r>
            <a:r>
              <a:rPr lang="es-ES" dirty="0" smtClean="0"/>
              <a:t> de la imagen pues cada </a:t>
            </a:r>
            <a:r>
              <a:rPr lang="es-ES" dirty="0" err="1" smtClean="0"/>
              <a:t>tag</a:t>
            </a:r>
            <a:r>
              <a:rPr lang="es-ES" dirty="0" smtClean="0"/>
              <a:t> puede ser versión diferente. </a:t>
            </a:r>
            <a:r>
              <a:rPr lang="es-ES" dirty="0" err="1" smtClean="0"/>
              <a:t>Asi</a:t>
            </a:r>
            <a:r>
              <a:rPr lang="es-ES" dirty="0" smtClean="0"/>
              <a:t> que hay que especificar el </a:t>
            </a:r>
            <a:r>
              <a:rPr lang="es-ES" dirty="0" err="1" smtClean="0"/>
              <a:t>tag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7" y="297467"/>
            <a:ext cx="7189694" cy="58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554" y="415479"/>
            <a:ext cx="9602788" cy="2702859"/>
          </a:xfrm>
        </p:spPr>
        <p:txBody>
          <a:bodyPr/>
          <a:lstStyle/>
          <a:p>
            <a:r>
              <a:rPr lang="es-ES" dirty="0" smtClean="0"/>
              <a:t>Para descargar una imagen con </a:t>
            </a:r>
            <a:r>
              <a:rPr lang="es-ES" dirty="0" err="1" smtClean="0"/>
              <a:t>tag</a:t>
            </a:r>
            <a:r>
              <a:rPr lang="es-ES" dirty="0" smtClean="0"/>
              <a:t> añadimos ¨</a:t>
            </a:r>
            <a:r>
              <a:rPr lang="en-US" dirty="0"/>
              <a:t>:</a:t>
            </a:r>
            <a:r>
              <a:rPr lang="es-ES" dirty="0" smtClean="0"/>
              <a:t>¨ y nombre de </a:t>
            </a:r>
            <a:r>
              <a:rPr lang="es-ES" dirty="0" err="1" smtClean="0"/>
              <a:t>tag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ejemplo </a:t>
            </a: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pull</a:t>
            </a:r>
            <a:r>
              <a:rPr lang="es-ES" dirty="0" smtClean="0"/>
              <a:t> Ubuntu:14.04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luego al listarlos podemos ver que ya hay dos imágenes la </a:t>
            </a:r>
            <a:r>
              <a:rPr lang="es-ES" dirty="0" err="1" smtClean="0"/>
              <a:t>ubunto</a:t>
            </a:r>
            <a:r>
              <a:rPr lang="es-ES" dirty="0" smtClean="0"/>
              <a:t> </a:t>
            </a:r>
            <a:r>
              <a:rPr lang="es-ES" dirty="0" err="1" smtClean="0"/>
              <a:t>latest</a:t>
            </a:r>
            <a:r>
              <a:rPr lang="es-ES" dirty="0" smtClean="0"/>
              <a:t> y 14.04 la cual esta ultima pesa mas pues es mas completa y ha sido modificada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0" y="3118338"/>
            <a:ext cx="9139517" cy="3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4352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69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Sector</vt:lpstr>
      <vt:lpstr>Como hacer un Hello world en docker</vt:lpstr>
      <vt:lpstr>Imágenes listadas</vt:lpstr>
      <vt:lpstr>Como listar containers y ver su estatus</vt:lpstr>
      <vt:lpstr>Descargar imágenes y tags con docker pull</vt:lpstr>
      <vt:lpstr>Descargar e instalar imagen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hacer un Hello world en docker</dc:title>
  <dc:creator>USUARIO</dc:creator>
  <cp:lastModifiedBy>USUARIO</cp:lastModifiedBy>
  <cp:revision>4</cp:revision>
  <dcterms:created xsi:type="dcterms:W3CDTF">2020-04-01T14:24:36Z</dcterms:created>
  <dcterms:modified xsi:type="dcterms:W3CDTF">2020-04-01T14:55:01Z</dcterms:modified>
</cp:coreProperties>
</file>