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7" r:id="rId3"/>
    <p:sldId id="280" r:id="rId4"/>
    <p:sldId id="281" r:id="rId5"/>
    <p:sldId id="283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03" d="100"/>
          <a:sy n="103" d="100"/>
        </p:scale>
        <p:origin x="912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30220751246754E-2"/>
          <c:y val="2.8273160772929011E-3"/>
          <c:w val="0.93716586935650903"/>
          <c:h val="0.818798959142982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3-4563-B6FC-B5FE9EFC1AB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D3-4563-B6FC-B5FE9EFC1A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3-4563-B6FC-B5FE9EFC1A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6048818" cy="1225296"/>
          </a:xfrm>
        </p:spPr>
        <p:txBody>
          <a:bodyPr/>
          <a:lstStyle/>
          <a:p>
            <a:r>
              <a:rPr lang="en-US" sz="2800" dirty="0"/>
              <a:t>	</a:t>
            </a:r>
            <a:r>
              <a:rPr lang="en-US" sz="2800" dirty="0" err="1"/>
              <a:t>Assalamualaikum</a:t>
            </a:r>
            <a:r>
              <a:rPr lang="en-US" dirty="0">
                <a:effectLst/>
              </a:rPr>
              <a:t>🫡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hello </a:t>
            </a:r>
            <a:r>
              <a:rPr lang="en-US" sz="2000" dirty="0" err="1"/>
              <a:t>EvryOne</a:t>
            </a:r>
            <a:br>
              <a:rPr lang="en-US" sz="2800" dirty="0"/>
            </a:br>
            <a:r>
              <a:rPr lang="en-US" sz="2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Welcome to our presentation</a:t>
            </a:r>
            <a:br>
              <a:rPr lang="en-US" sz="4400" b="0" cap="none" spc="0" dirty="0">
                <a:ln w="0"/>
                <a:solidFill>
                  <a:schemeClr val="bg1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Extended TEAM</a:t>
            </a:r>
          </a:p>
        </p:txBody>
      </p:sp>
      <p:pic>
        <p:nvPicPr>
          <p:cNvPr id="127" name="Picture Placeholder 126">
            <a:extLst>
              <a:ext uri="{FF2B5EF4-FFF2-40B4-BE49-F238E27FC236}">
                <a16:creationId xmlns:a16="http://schemas.microsoft.com/office/drawing/2014/main" id="{647C05DC-04F0-1158-3AA5-BF470126B9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330" b="5330"/>
          <a:stretch/>
        </p:blipFill>
        <p:spPr>
          <a:xfrm>
            <a:off x="1271016" y="1539457"/>
            <a:ext cx="2029968" cy="18288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Jalis</a:t>
            </a:r>
            <a:r>
              <a:rPr lang="en-US" dirty="0"/>
              <a:t> </a:t>
            </a:r>
            <a:r>
              <a:rPr lang="en-US" dirty="0" err="1"/>
              <a:t>mahamud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32</a:t>
            </a: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F269F917-64D7-CDF3-D985-799AE9C3B7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71016" y="4320073"/>
            <a:ext cx="2029968" cy="625151"/>
          </a:xfrm>
        </p:spPr>
        <p:txBody>
          <a:bodyPr/>
          <a:lstStyle/>
          <a:p>
            <a:r>
              <a:rPr lang="en-US" dirty="0" err="1"/>
              <a:t>csE</a:t>
            </a:r>
            <a:endParaRPr lang="en-US" dirty="0"/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2814DD63-8543-970F-927B-E6AA56C99E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71016" y="5020056"/>
            <a:ext cx="2029968" cy="139773"/>
          </a:xfrm>
        </p:spPr>
        <p:txBody>
          <a:bodyPr/>
          <a:lstStyle/>
          <a:p>
            <a:r>
              <a:rPr lang="en-US" dirty="0" err="1"/>
              <a:t>Borisal</a:t>
            </a:r>
            <a:endParaRPr lang="en-US" dirty="0"/>
          </a:p>
        </p:txBody>
      </p:sp>
      <p:pic>
        <p:nvPicPr>
          <p:cNvPr id="129" name="Picture Placeholder 128">
            <a:extLst>
              <a:ext uri="{FF2B5EF4-FFF2-40B4-BE49-F238E27FC236}">
                <a16:creationId xmlns:a16="http://schemas.microsoft.com/office/drawing/2014/main" id="{8B3998AA-37D7-2B8A-664B-5EE24039828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5192" b="5192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Roknuzzaman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35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18835196-357D-8C96-24B5-B52A2DDEB00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28288" y="4320073"/>
            <a:ext cx="2029968" cy="625151"/>
          </a:xfrm>
        </p:spPr>
        <p:txBody>
          <a:bodyPr/>
          <a:lstStyle/>
          <a:p>
            <a:r>
              <a:rPr lang="en-US" dirty="0" err="1"/>
              <a:t>csE</a:t>
            </a:r>
            <a:endParaRPr lang="en-US" dirty="0"/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41C11B69-21C7-3FD7-1E14-583CF5B170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28288" y="5020056"/>
            <a:ext cx="2029968" cy="139773"/>
          </a:xfrm>
        </p:spPr>
        <p:txBody>
          <a:bodyPr/>
          <a:lstStyle/>
          <a:p>
            <a:r>
              <a:rPr lang="en-US" dirty="0" err="1"/>
              <a:t>Rangpor</a:t>
            </a:r>
            <a:endParaRPr lang="en-US" dirty="0"/>
          </a:p>
        </p:txBody>
      </p:sp>
      <p:pic>
        <p:nvPicPr>
          <p:cNvPr id="131" name="Picture Placeholder 130">
            <a:extLst>
              <a:ext uri="{FF2B5EF4-FFF2-40B4-BE49-F238E27FC236}">
                <a16:creationId xmlns:a16="http://schemas.microsoft.com/office/drawing/2014/main" id="{2269A4E3-AE66-274F-54C8-9DD8DBA3B15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27477" b="27477"/>
          <a:stretch/>
        </p:blipFill>
        <p:spPr>
          <a:xfrm>
            <a:off x="6385560" y="1539457"/>
            <a:ext cx="2029968" cy="18288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Faysal </a:t>
            </a:r>
            <a:r>
              <a:rPr lang="en-US" dirty="0" err="1"/>
              <a:t>ahmmed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37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D362CDA4-D5CF-59E2-690B-FD99A9F4A51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85560" y="4320073"/>
            <a:ext cx="2029968" cy="625151"/>
          </a:xfrm>
        </p:spPr>
        <p:txBody>
          <a:bodyPr/>
          <a:lstStyle/>
          <a:p>
            <a:r>
              <a:rPr lang="en-US" dirty="0"/>
              <a:t>CSE</a:t>
            </a:r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D14B20BF-5DF9-3EC6-60DD-C63E039F74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85560" y="5020056"/>
            <a:ext cx="2029968" cy="139773"/>
          </a:xfrm>
        </p:spPr>
        <p:txBody>
          <a:bodyPr/>
          <a:lstStyle/>
          <a:p>
            <a:r>
              <a:rPr lang="en-US" dirty="0" err="1"/>
              <a:t>Cumilla</a:t>
            </a:r>
            <a:endParaRPr lang="en-US" dirty="0"/>
          </a:p>
        </p:txBody>
      </p:sp>
      <p:pic>
        <p:nvPicPr>
          <p:cNvPr id="133" name="Picture Placeholder 132">
            <a:extLst>
              <a:ext uri="{FF2B5EF4-FFF2-40B4-BE49-F238E27FC236}">
                <a16:creationId xmlns:a16="http://schemas.microsoft.com/office/drawing/2014/main" id="{65B0483B-CE9B-CD44-979E-DBD8145B7D3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l="13000" r="13000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Hasibul</a:t>
            </a:r>
            <a:r>
              <a:rPr lang="en-US" dirty="0"/>
              <a:t> </a:t>
            </a:r>
            <a:r>
              <a:rPr lang="en-US" dirty="0" err="1"/>
              <a:t>ismal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231555FC-0BA5-3E6F-7FCB-66878580BB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42832" y="5020056"/>
            <a:ext cx="2029968" cy="139773"/>
          </a:xfrm>
        </p:spPr>
        <p:txBody>
          <a:bodyPr/>
          <a:lstStyle/>
          <a:p>
            <a:r>
              <a:rPr lang="en-US" dirty="0" err="1"/>
              <a:t>Borisal</a:t>
            </a:r>
            <a:endParaRPr lang="en-US" dirty="0"/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C95111-1320-6859-D929-37C8D2FAB03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42832" y="4320073"/>
            <a:ext cx="2029968" cy="625151"/>
          </a:xfrm>
        </p:spPr>
        <p:txBody>
          <a:bodyPr/>
          <a:lstStyle/>
          <a:p>
            <a:r>
              <a:rPr lang="en-US" dirty="0"/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4224528" y="1698170"/>
            <a:ext cx="6766560" cy="1346782"/>
          </a:xfrm>
        </p:spPr>
        <p:txBody>
          <a:bodyPr/>
          <a:lstStyle/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r>
              <a:rPr lang="en-US" sz="4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66122"/>
            <a:ext cx="6766560" cy="3293708"/>
          </a:xfrm>
        </p:spPr>
        <p:txBody>
          <a:bodyPr/>
          <a:lstStyle/>
          <a:p>
            <a:r>
              <a:rPr lang="en-US" sz="2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False Position </a:t>
            </a:r>
            <a:r>
              <a:rPr lang="en-US" sz="32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Method</a:t>
            </a:r>
            <a:r>
              <a:rPr lang="en-US" sz="2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:</a:t>
            </a:r>
          </a:p>
          <a:p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False Position method is also called Regula </a:t>
            </a:r>
            <a:r>
              <a:rPr lang="en-US" sz="24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Falsi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method a numerical method in Mathematics to find a root of </a:t>
            </a:r>
            <a:r>
              <a:rPr lang="en-US" sz="24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agiven</a:t>
            </a:r>
            <a:r>
              <a:rPr lang="en-US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 function.</a:t>
            </a:r>
          </a:p>
          <a:p>
            <a:endParaRPr lang="en-US" sz="2400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r>
              <a:rPr lang="en-US" sz="32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Function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Söhne"/>
              </a:rPr>
              <a:t>: </a:t>
            </a:r>
          </a:p>
          <a:p>
            <a:r>
              <a:rPr lang="en-US" sz="20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Root of a function f(x) = a value x2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Söhne"/>
              </a:rPr>
              <a:t> </a:t>
            </a:r>
            <a:r>
              <a:rPr lang="en-US" sz="20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such that: f(x2) = 0.</a:t>
            </a:r>
          </a:p>
          <a:p>
            <a:endParaRPr lang="en-US" sz="2000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6138" y="457199"/>
            <a:ext cx="7707085" cy="1240971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chemeClr val="bg2"/>
                </a:solidFill>
                <a:effectLst/>
                <a:highlight>
                  <a:srgbClr val="0000FF"/>
                </a:highlight>
                <a:latin typeface="Söhne"/>
              </a:rPr>
              <a:t>False Position </a:t>
            </a:r>
            <a:r>
              <a:rPr lang="en-US" sz="32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Method</a:t>
            </a:r>
            <a:r>
              <a:rPr lang="en-US" sz="3200" b="0" i="0" dirty="0">
                <a:solidFill>
                  <a:schemeClr val="bg2"/>
                </a:solidFill>
                <a:effectLst/>
                <a:highlight>
                  <a:srgbClr val="0000FF"/>
                </a:highlight>
                <a:latin typeface="Söhne"/>
              </a:rPr>
              <a:t> in Numerical Analysis</a:t>
            </a:r>
            <a:endParaRPr lang="en-US" sz="3200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33063"/>
            <a:ext cx="10151705" cy="694569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highlight>
                  <a:srgbClr val="C0C0C0"/>
                </a:highlight>
                <a:latin typeface="Arial Black" panose="020B0604020202020204" pitchFamily="34" charset="0"/>
                <a:cs typeface="Arial Black" panose="020B0604020202020204" pitchFamily="34" charset="0"/>
              </a:rPr>
              <a:t>Algorithm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highlight>
                  <a:srgbClr val="00FF00"/>
                </a:highlight>
                <a:latin typeface="Arial Black" panose="020B0604020202020204" pitchFamily="34" charset="0"/>
                <a:cs typeface="Arial Black" panose="020B0604020202020204" pitchFamily="34" charset="0"/>
              </a:rPr>
              <a:t> of False 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  <a:highlight>
                  <a:srgbClr val="00FF00"/>
                </a:highlight>
                <a:latin typeface="Arial Black" panose="020B0604020202020204" pitchFamily="34" charset="0"/>
                <a:cs typeface="Arial Black" panose="020B0604020202020204" pitchFamily="34" charset="0"/>
              </a:rPr>
              <a:t>Position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highlight>
                  <a:srgbClr val="00FF00"/>
                </a:highlight>
                <a:latin typeface="Arial Black" panose="020B0604020202020204" pitchFamily="34" charset="0"/>
                <a:cs typeface="Arial Black" panose="020B0604020202020204" pitchFamily="34" charset="0"/>
              </a:rPr>
              <a:t>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436914"/>
            <a:ext cx="6400800" cy="190718"/>
          </a:xfrm>
        </p:spPr>
        <p:txBody>
          <a:bodyPr/>
          <a:lstStyle/>
          <a:p>
            <a:pPr algn="ctr"/>
            <a:endParaRPr lang="en-US" sz="2000" dirty="0">
              <a:solidFill>
                <a:schemeClr val="bg1">
                  <a:lumMod val="1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424D6-AA3D-4068-8AFE-C7BA9A805CDC}"/>
              </a:ext>
            </a:extLst>
          </p:cNvPr>
          <p:cNvSpPr txBox="1"/>
          <p:nvPr/>
        </p:nvSpPr>
        <p:spPr>
          <a:xfrm>
            <a:off x="3048778" y="1868670"/>
            <a:ext cx="609755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Algorithm of False Position method is given below:</a:t>
            </a:r>
          </a:p>
          <a:p>
            <a:endParaRPr lang="en-US" dirty="0"/>
          </a:p>
          <a:p>
            <a:r>
              <a:rPr lang="en-US" b="1" i="1" u="sng" dirty="0">
                <a:solidFill>
                  <a:schemeClr val="accent6"/>
                </a:solidFill>
              </a:rPr>
              <a:t>Step-1:  </a:t>
            </a:r>
            <a:r>
              <a:rPr lang="en-US" dirty="0"/>
              <a:t>Find points x0 and x1 such that x0&lt;x1 and</a:t>
            </a:r>
          </a:p>
          <a:p>
            <a:r>
              <a:rPr lang="en-US" dirty="0"/>
              <a:t> 		f(x0). ⋅f(x1)&lt;0.</a:t>
            </a:r>
          </a:p>
          <a:p>
            <a:endParaRPr lang="en-US" dirty="0"/>
          </a:p>
          <a:p>
            <a:r>
              <a:rPr lang="en-US" b="1" i="1" u="sng" dirty="0">
                <a:solidFill>
                  <a:schemeClr val="accent6"/>
                </a:solidFill>
              </a:rPr>
              <a:t>Step-2:  </a:t>
            </a:r>
            <a:r>
              <a:rPr lang="en-US" dirty="0"/>
              <a:t>Take the interval [x0, x1] and find next </a:t>
            </a:r>
          </a:p>
          <a:p>
            <a:r>
              <a:rPr lang="en-US" dirty="0"/>
              <a:t>		value x2=x0 - f(x0). ((x1−x0)f x1 −f x0)</a:t>
            </a:r>
          </a:p>
          <a:p>
            <a:endParaRPr lang="en-US" dirty="0"/>
          </a:p>
          <a:p>
            <a:r>
              <a:rPr lang="en-US" b="1" i="1" u="sng" dirty="0">
                <a:solidFill>
                  <a:schemeClr val="accent6"/>
                </a:solidFill>
              </a:rPr>
              <a:t>Step-3:  </a:t>
            </a:r>
            <a:r>
              <a:rPr lang="en-US" dirty="0"/>
              <a:t>If f(x2) = 0 then x2 is an exact root,</a:t>
            </a:r>
          </a:p>
          <a:p>
            <a:endParaRPr lang="en-US" dirty="0"/>
          </a:p>
          <a:p>
            <a:r>
              <a:rPr lang="en-US" dirty="0"/>
              <a:t>		else if f(x0)⋅f(x2)&lt;0 then x1=x2,</a:t>
            </a:r>
          </a:p>
          <a:p>
            <a:r>
              <a:rPr lang="en-US" dirty="0"/>
              <a:t>		else if f(x1)⋅f(x2)&lt;0 then x0=x2</a:t>
            </a:r>
          </a:p>
          <a:p>
            <a:endParaRPr lang="en-US" dirty="0"/>
          </a:p>
          <a:p>
            <a:r>
              <a:rPr lang="en-US" b="1" i="1" u="sng" dirty="0">
                <a:solidFill>
                  <a:schemeClr val="accent6"/>
                </a:solidFill>
              </a:rPr>
              <a:t>Step-4: </a:t>
            </a:r>
            <a:r>
              <a:rPr lang="en-US" dirty="0"/>
              <a:t>Repeat steps 2 &amp; 3 until f(x2)=0 or |f(x2)|≤Accuracy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782147"/>
            <a:ext cx="10671048" cy="839755"/>
          </a:xfrm>
        </p:spPr>
        <p:txBody>
          <a:bodyPr/>
          <a:lstStyle/>
          <a:p>
            <a:r>
              <a:rPr lang="en-US" sz="18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Geometrical representation of the roots of the equation f(x) = 0 can be shown as:</a:t>
            </a:r>
            <a:endParaRPr lang="en-US" sz="1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6501995"/>
              </p:ext>
            </p:extLst>
          </p:nvPr>
        </p:nvGraphicFramePr>
        <p:xfrm flipV="1">
          <a:off x="1734068" y="6565317"/>
          <a:ext cx="45719" cy="7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D1762D-1C66-D224-3970-8C8D23D585B0}"/>
              </a:ext>
            </a:extLst>
          </p:cNvPr>
          <p:cNvSpPr/>
          <p:nvPr/>
        </p:nvSpPr>
        <p:spPr>
          <a:xfrm>
            <a:off x="1863600" y="827460"/>
            <a:ext cx="70838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alse position method graph:</a:t>
            </a:r>
          </a:p>
        </p:txBody>
      </p:sp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E64F8423-58DC-A380-8223-A17C8C53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241" y="2192694"/>
            <a:ext cx="6534897" cy="44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faysalahmmedcse@gmail.com​</a:t>
            </a:r>
          </a:p>
          <a:p>
            <a:r>
              <a:rPr lang="en-US" dirty="0"/>
              <a:t>jalis@contoso.com</a:t>
            </a:r>
          </a:p>
          <a:p>
            <a:r>
              <a:rPr lang="en-US" dirty="0"/>
              <a:t>www.rukonzara.com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{CD87F9DF-F448-4C29-B2D0-A90B267D9F17}tf78438558_win32</Template>
  <TotalTime>330</TotalTime>
  <Words>291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Poppins</vt:lpstr>
      <vt:lpstr>Sabon Next LT</vt:lpstr>
      <vt:lpstr>Söhne</vt:lpstr>
      <vt:lpstr>Office Theme</vt:lpstr>
      <vt:lpstr> Assalamualaikum🫡  hello EvryOne Welcome to our presentation </vt:lpstr>
      <vt:lpstr>MEET OUR Extended TEAM</vt:lpstr>
      <vt:lpstr>. </vt:lpstr>
      <vt:lpstr>Algorithm of False Position Method</vt:lpstr>
      <vt:lpstr>Geometrical representation of the roots of the equation f(x) = 0 can be shown as: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Assalamualaikum🫡  hello EvryOne Welcome to our presentation </dc:title>
  <dc:subject/>
  <dc:creator>Faysal Ahmmed</dc:creator>
  <cp:lastModifiedBy>Faysal Ahmmed</cp:lastModifiedBy>
  <cp:revision>2</cp:revision>
  <dcterms:created xsi:type="dcterms:W3CDTF">2023-07-25T06:35:24Z</dcterms:created>
  <dcterms:modified xsi:type="dcterms:W3CDTF">2023-07-25T12:06:17Z</dcterms:modified>
</cp:coreProperties>
</file>