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8" r:id="rId2"/>
    <p:sldId id="271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AAC8AF-E0C1-4865-B0AC-33AE977CA45F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66244DD-55AF-444F-B90A-9ADF271B6A29}">
      <dgm:prSet phldrT="[Text]"/>
      <dgm:spPr/>
      <dgm:t>
        <a:bodyPr/>
        <a:lstStyle/>
        <a:p>
          <a:r>
            <a:rPr lang="en-US"/>
            <a:t>Chairman</a:t>
          </a:r>
        </a:p>
      </dgm:t>
    </dgm:pt>
    <dgm:pt modelId="{D26B77D4-B244-4A8E-B0B8-1A97560615DE}" type="parTrans" cxnId="{69FD64DA-6B88-4048-9471-EEC368186C0F}">
      <dgm:prSet/>
      <dgm:spPr/>
      <dgm:t>
        <a:bodyPr/>
        <a:lstStyle/>
        <a:p>
          <a:endParaRPr lang="en-US"/>
        </a:p>
      </dgm:t>
    </dgm:pt>
    <dgm:pt modelId="{0AE5B93C-1F28-4FE2-9AC4-D32297FDD667}" type="sibTrans" cxnId="{69FD64DA-6B88-4048-9471-EEC368186C0F}">
      <dgm:prSet/>
      <dgm:spPr/>
      <dgm:t>
        <a:bodyPr/>
        <a:lstStyle/>
        <a:p>
          <a:endParaRPr lang="en-US"/>
        </a:p>
      </dgm:t>
    </dgm:pt>
    <dgm:pt modelId="{06FB966E-C7DE-427D-B681-8D06D6508D78}">
      <dgm:prSet phldrT="[Text]"/>
      <dgm:spPr/>
      <dgm:t>
        <a:bodyPr/>
        <a:lstStyle/>
        <a:p>
          <a:r>
            <a:rPr lang="en-US"/>
            <a:t>Administration and Land</a:t>
          </a:r>
        </a:p>
      </dgm:t>
    </dgm:pt>
    <dgm:pt modelId="{555B78D4-07B2-42D3-98AD-E78A527AE1BE}" type="parTrans" cxnId="{846A264C-6C91-4001-A079-C7FD7D366836}">
      <dgm:prSet/>
      <dgm:spPr/>
      <dgm:t>
        <a:bodyPr/>
        <a:lstStyle/>
        <a:p>
          <a:endParaRPr lang="en-US"/>
        </a:p>
      </dgm:t>
    </dgm:pt>
    <dgm:pt modelId="{3A0B743F-727F-44D5-B04C-C58D52A2688F}" type="sibTrans" cxnId="{846A264C-6C91-4001-A079-C7FD7D366836}">
      <dgm:prSet/>
      <dgm:spPr/>
      <dgm:t>
        <a:bodyPr/>
        <a:lstStyle/>
        <a:p>
          <a:endParaRPr lang="en-US"/>
        </a:p>
      </dgm:t>
    </dgm:pt>
    <dgm:pt modelId="{8B415C07-0C32-4B5C-AF3A-638750A81CB0}">
      <dgm:prSet phldrT="[Text]"/>
      <dgm:spPr/>
      <dgm:t>
        <a:bodyPr/>
        <a:lstStyle/>
        <a:p>
          <a:r>
            <a:rPr lang="en-US"/>
            <a:t>Secretary</a:t>
          </a:r>
        </a:p>
      </dgm:t>
    </dgm:pt>
    <dgm:pt modelId="{97B4B4B4-0452-477D-A624-83E7BF918C3D}" type="parTrans" cxnId="{2387E9EB-0DD6-4E70-B9C2-194FA122ED08}">
      <dgm:prSet/>
      <dgm:spPr/>
      <dgm:t>
        <a:bodyPr/>
        <a:lstStyle/>
        <a:p>
          <a:endParaRPr lang="en-US"/>
        </a:p>
      </dgm:t>
    </dgm:pt>
    <dgm:pt modelId="{D4A85256-9B31-45C2-AB37-C0678DBB0327}" type="sibTrans" cxnId="{2387E9EB-0DD6-4E70-B9C2-194FA122ED08}">
      <dgm:prSet/>
      <dgm:spPr/>
      <dgm:t>
        <a:bodyPr/>
        <a:lstStyle/>
        <a:p>
          <a:endParaRPr lang="en-US"/>
        </a:p>
      </dgm:t>
    </dgm:pt>
    <dgm:pt modelId="{080906AD-8AA8-4B23-86D4-4A3C75B16795}">
      <dgm:prSet phldrT="[Text]"/>
      <dgm:spPr/>
      <dgm:t>
        <a:bodyPr/>
        <a:lstStyle/>
        <a:p>
          <a:r>
            <a:rPr lang="en-US"/>
            <a:t>Land</a:t>
          </a:r>
        </a:p>
      </dgm:t>
    </dgm:pt>
    <dgm:pt modelId="{066B8153-68A9-443D-99C0-8A655F9A71E7}" type="parTrans" cxnId="{95A5E51A-042F-4456-AF81-D15DAE2AF903}">
      <dgm:prSet/>
      <dgm:spPr/>
      <dgm:t>
        <a:bodyPr/>
        <a:lstStyle/>
        <a:p>
          <a:endParaRPr lang="en-US"/>
        </a:p>
      </dgm:t>
    </dgm:pt>
    <dgm:pt modelId="{A90FB455-71F0-4BA3-87ED-26AA480A9C5B}" type="sibTrans" cxnId="{95A5E51A-042F-4456-AF81-D15DAE2AF903}">
      <dgm:prSet/>
      <dgm:spPr/>
      <dgm:t>
        <a:bodyPr/>
        <a:lstStyle/>
        <a:p>
          <a:endParaRPr lang="en-US"/>
        </a:p>
      </dgm:t>
    </dgm:pt>
    <dgm:pt modelId="{75F8D8DD-EA30-4E7C-A11E-9E69114C743E}">
      <dgm:prSet phldrT="[Text]"/>
      <dgm:spPr/>
      <dgm:t>
        <a:bodyPr/>
        <a:lstStyle/>
        <a:p>
          <a:r>
            <a:rPr lang="en-US"/>
            <a:t>Planning</a:t>
          </a:r>
        </a:p>
      </dgm:t>
    </dgm:pt>
    <dgm:pt modelId="{49268E8E-5442-4922-9963-9DC8135EBBCC}" type="parTrans" cxnId="{90984FA5-7AF2-4AF9-86CE-AAB7102CACCA}">
      <dgm:prSet/>
      <dgm:spPr/>
      <dgm:t>
        <a:bodyPr/>
        <a:lstStyle/>
        <a:p>
          <a:endParaRPr lang="en-US"/>
        </a:p>
      </dgm:t>
    </dgm:pt>
    <dgm:pt modelId="{0B9EEFD2-0C8D-4687-94DA-3811745E1B88}" type="sibTrans" cxnId="{90984FA5-7AF2-4AF9-86CE-AAB7102CACCA}">
      <dgm:prSet/>
      <dgm:spPr/>
      <dgm:t>
        <a:bodyPr/>
        <a:lstStyle/>
        <a:p>
          <a:endParaRPr lang="en-US"/>
        </a:p>
      </dgm:t>
    </dgm:pt>
    <dgm:pt modelId="{BA57081F-A3ED-43C2-A800-A2FC2F46EAEF}">
      <dgm:prSet phldrT="[Text]"/>
      <dgm:spPr/>
      <dgm:t>
        <a:bodyPr/>
        <a:lstStyle/>
        <a:p>
          <a:r>
            <a:rPr lang="en-US"/>
            <a:t>Town Planning</a:t>
          </a:r>
        </a:p>
      </dgm:t>
    </dgm:pt>
    <dgm:pt modelId="{89A7F605-CEA4-47A3-BCD6-EF50FF8FA03F}" type="parTrans" cxnId="{5A92E5D5-6C3C-4E49-BA04-AB5425C95989}">
      <dgm:prSet/>
      <dgm:spPr/>
      <dgm:t>
        <a:bodyPr/>
        <a:lstStyle/>
        <a:p>
          <a:endParaRPr lang="en-US"/>
        </a:p>
      </dgm:t>
    </dgm:pt>
    <dgm:pt modelId="{206F5237-465F-4041-90FC-B147E9715473}" type="sibTrans" cxnId="{5A92E5D5-6C3C-4E49-BA04-AB5425C95989}">
      <dgm:prSet/>
      <dgm:spPr/>
      <dgm:t>
        <a:bodyPr/>
        <a:lstStyle/>
        <a:p>
          <a:endParaRPr lang="en-US"/>
        </a:p>
      </dgm:t>
    </dgm:pt>
    <dgm:pt modelId="{FEE261B5-7D9B-4E89-B902-9E542DE59FE5}">
      <dgm:prSet/>
      <dgm:spPr/>
      <dgm:t>
        <a:bodyPr/>
        <a:lstStyle/>
        <a:p>
          <a:r>
            <a:rPr lang="en-US"/>
            <a:t>Development</a:t>
          </a:r>
        </a:p>
      </dgm:t>
    </dgm:pt>
    <dgm:pt modelId="{27FAB613-1807-4693-8C8B-0CBA9F4FC6F2}" type="parTrans" cxnId="{764D6FBE-9EEF-4315-A864-DE6E4E22D7BA}">
      <dgm:prSet/>
      <dgm:spPr/>
      <dgm:t>
        <a:bodyPr/>
        <a:lstStyle/>
        <a:p>
          <a:endParaRPr lang="en-US"/>
        </a:p>
      </dgm:t>
    </dgm:pt>
    <dgm:pt modelId="{D5EA839D-7576-4204-A642-51D96B65874C}" type="sibTrans" cxnId="{764D6FBE-9EEF-4315-A864-DE6E4E22D7BA}">
      <dgm:prSet/>
      <dgm:spPr/>
      <dgm:t>
        <a:bodyPr/>
        <a:lstStyle/>
        <a:p>
          <a:endParaRPr lang="en-US"/>
        </a:p>
      </dgm:t>
    </dgm:pt>
    <dgm:pt modelId="{EA2818CB-2B51-4E1E-99A2-B40AB812B908}">
      <dgm:prSet/>
      <dgm:spPr/>
      <dgm:t>
        <a:bodyPr/>
        <a:lstStyle/>
        <a:p>
          <a:r>
            <a:rPr lang="en-US"/>
            <a:t>Finance</a:t>
          </a:r>
        </a:p>
      </dgm:t>
    </dgm:pt>
    <dgm:pt modelId="{AD05D605-84EE-4C9B-BDA5-E847AB85D363}" type="parTrans" cxnId="{63D3A6F8-E318-4705-9C2D-D199C6745712}">
      <dgm:prSet/>
      <dgm:spPr/>
      <dgm:t>
        <a:bodyPr/>
        <a:lstStyle/>
        <a:p>
          <a:endParaRPr lang="en-US"/>
        </a:p>
      </dgm:t>
    </dgm:pt>
    <dgm:pt modelId="{E1BB1929-A8E3-4F13-9FEF-A7E07C39FFE8}" type="sibTrans" cxnId="{63D3A6F8-E318-4705-9C2D-D199C6745712}">
      <dgm:prSet/>
      <dgm:spPr/>
      <dgm:t>
        <a:bodyPr/>
        <a:lstStyle/>
        <a:p>
          <a:endParaRPr lang="en-US"/>
        </a:p>
      </dgm:t>
    </dgm:pt>
    <dgm:pt modelId="{BCB1E5F2-A1AA-4B52-A2D8-8B431CD4782F}">
      <dgm:prSet/>
      <dgm:spPr/>
      <dgm:t>
        <a:bodyPr/>
        <a:lstStyle/>
        <a:p>
          <a:r>
            <a:rPr lang="en-US"/>
            <a:t>Estate</a:t>
          </a:r>
        </a:p>
      </dgm:t>
    </dgm:pt>
    <dgm:pt modelId="{E379BDD6-E688-49C5-B464-1A04D635FD7E}" type="parTrans" cxnId="{B41AFD21-25CF-4032-BBFC-D96B94282549}">
      <dgm:prSet/>
      <dgm:spPr/>
      <dgm:t>
        <a:bodyPr/>
        <a:lstStyle/>
        <a:p>
          <a:endParaRPr lang="en-US"/>
        </a:p>
      </dgm:t>
    </dgm:pt>
    <dgm:pt modelId="{8E12D9D7-E2BA-445D-A3B2-99517478EF58}" type="sibTrans" cxnId="{B41AFD21-25CF-4032-BBFC-D96B94282549}">
      <dgm:prSet/>
      <dgm:spPr/>
      <dgm:t>
        <a:bodyPr/>
        <a:lstStyle/>
        <a:p>
          <a:endParaRPr lang="en-US"/>
        </a:p>
      </dgm:t>
    </dgm:pt>
    <dgm:pt modelId="{BFE0ED40-2659-4D63-B9D7-57C70C1BA107}">
      <dgm:prSet/>
      <dgm:spPr/>
      <dgm:t>
        <a:bodyPr/>
        <a:lstStyle/>
        <a:p>
          <a:r>
            <a:rPr lang="en-US"/>
            <a:t>Plan  Preparation</a:t>
          </a:r>
        </a:p>
      </dgm:t>
    </dgm:pt>
    <dgm:pt modelId="{BFB50A45-8809-42FA-A668-1D4C3CFEAE44}" type="parTrans" cxnId="{3E955303-DCC8-4156-AAA8-2CEEB8DE5681}">
      <dgm:prSet/>
      <dgm:spPr/>
      <dgm:t>
        <a:bodyPr/>
        <a:lstStyle/>
        <a:p>
          <a:endParaRPr lang="en-US"/>
        </a:p>
      </dgm:t>
    </dgm:pt>
    <dgm:pt modelId="{71BEECD8-C715-4C83-874C-1F83069E9D31}" type="sibTrans" cxnId="{3E955303-DCC8-4156-AAA8-2CEEB8DE5681}">
      <dgm:prSet/>
      <dgm:spPr/>
      <dgm:t>
        <a:bodyPr/>
        <a:lstStyle/>
        <a:p>
          <a:endParaRPr lang="en-US"/>
        </a:p>
      </dgm:t>
    </dgm:pt>
    <dgm:pt modelId="{E9243F36-6BC0-460E-B3C0-DD9725C343CE}">
      <dgm:prSet/>
      <dgm:spPr/>
      <dgm:t>
        <a:bodyPr/>
        <a:lstStyle/>
        <a:p>
          <a:r>
            <a:rPr lang="en-US"/>
            <a:t>Development Control</a:t>
          </a:r>
        </a:p>
      </dgm:t>
    </dgm:pt>
    <dgm:pt modelId="{19D233EE-9D3A-4169-A225-9D03D03C76CF}" type="parTrans" cxnId="{C55667E5-23EE-4AC1-B60D-C963DA984C0E}">
      <dgm:prSet/>
      <dgm:spPr/>
      <dgm:t>
        <a:bodyPr/>
        <a:lstStyle/>
        <a:p>
          <a:endParaRPr lang="en-US"/>
        </a:p>
      </dgm:t>
    </dgm:pt>
    <dgm:pt modelId="{3AD88A2F-AA75-424A-9A99-0A50EA1C44B3}" type="sibTrans" cxnId="{C55667E5-23EE-4AC1-B60D-C963DA984C0E}">
      <dgm:prSet/>
      <dgm:spPr/>
      <dgm:t>
        <a:bodyPr/>
        <a:lstStyle/>
        <a:p>
          <a:endParaRPr lang="en-US"/>
        </a:p>
      </dgm:t>
    </dgm:pt>
    <dgm:pt modelId="{F432E00D-57BE-48DD-A090-F9F2642A8DED}">
      <dgm:prSet/>
      <dgm:spPr/>
      <dgm:t>
        <a:bodyPr/>
        <a:lstStyle/>
        <a:p>
          <a:r>
            <a:rPr lang="en-US"/>
            <a:t>Chief Engineer</a:t>
          </a:r>
        </a:p>
      </dgm:t>
    </dgm:pt>
    <dgm:pt modelId="{6B10F391-615F-43BD-84AB-A04DAEA8239C}" type="parTrans" cxnId="{D96F1263-33E1-4CB5-AF4A-EB78B665BA27}">
      <dgm:prSet/>
      <dgm:spPr/>
      <dgm:t>
        <a:bodyPr/>
        <a:lstStyle/>
        <a:p>
          <a:endParaRPr lang="en-US"/>
        </a:p>
      </dgm:t>
    </dgm:pt>
    <dgm:pt modelId="{0F9AE632-E4D5-4D9C-B234-53EF3C235EDE}" type="sibTrans" cxnId="{D96F1263-33E1-4CB5-AF4A-EB78B665BA27}">
      <dgm:prSet/>
      <dgm:spPr/>
      <dgm:t>
        <a:bodyPr/>
        <a:lstStyle/>
        <a:p>
          <a:endParaRPr lang="en-US"/>
        </a:p>
      </dgm:t>
    </dgm:pt>
    <dgm:pt modelId="{A7FDDE13-D4A6-4C13-B9A8-8814E2E377DA}">
      <dgm:prSet/>
      <dgm:spPr/>
      <dgm:t>
        <a:bodyPr/>
        <a:lstStyle/>
        <a:p>
          <a:r>
            <a:rPr lang="en-US"/>
            <a:t>Finance</a:t>
          </a:r>
        </a:p>
      </dgm:t>
    </dgm:pt>
    <dgm:pt modelId="{74148F39-F556-42BB-AA98-D2156BB2B07E}" type="parTrans" cxnId="{3C142B15-4491-4704-A554-584E15845DD1}">
      <dgm:prSet/>
      <dgm:spPr/>
      <dgm:t>
        <a:bodyPr/>
        <a:lstStyle/>
        <a:p>
          <a:endParaRPr lang="en-US"/>
        </a:p>
      </dgm:t>
    </dgm:pt>
    <dgm:pt modelId="{C4DC62C0-624E-490A-AFE0-68CDC40E52B0}" type="sibTrans" cxnId="{3C142B15-4491-4704-A554-584E15845DD1}">
      <dgm:prSet/>
      <dgm:spPr/>
      <dgm:t>
        <a:bodyPr/>
        <a:lstStyle/>
        <a:p>
          <a:endParaRPr lang="en-US"/>
        </a:p>
      </dgm:t>
    </dgm:pt>
    <dgm:pt modelId="{E25C9A5E-7379-4D74-A5A1-194D98C1B3E6}">
      <dgm:prSet/>
      <dgm:spPr/>
      <dgm:t>
        <a:bodyPr/>
        <a:lstStyle/>
        <a:p>
          <a:r>
            <a:rPr lang="en-US"/>
            <a:t>Audit</a:t>
          </a:r>
        </a:p>
      </dgm:t>
    </dgm:pt>
    <dgm:pt modelId="{B24E6632-0A99-4345-B80E-DB42CA791335}" type="parTrans" cxnId="{DA6C822C-1C0A-4E89-8982-588D273E9BA4}">
      <dgm:prSet/>
      <dgm:spPr/>
      <dgm:t>
        <a:bodyPr/>
        <a:lstStyle/>
        <a:p>
          <a:endParaRPr lang="en-US"/>
        </a:p>
      </dgm:t>
    </dgm:pt>
    <dgm:pt modelId="{B60D97D6-5143-4434-BE42-CD860F2BCC3B}" type="sibTrans" cxnId="{DA6C822C-1C0A-4E89-8982-588D273E9BA4}">
      <dgm:prSet/>
      <dgm:spPr/>
      <dgm:t>
        <a:bodyPr/>
        <a:lstStyle/>
        <a:p>
          <a:endParaRPr lang="en-US"/>
        </a:p>
      </dgm:t>
    </dgm:pt>
    <dgm:pt modelId="{1D3F9C2C-467F-4FA2-AFFF-092E601B9AAD}" type="pres">
      <dgm:prSet presAssocID="{39AAC8AF-E0C1-4865-B0AC-33AE977CA4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63CE838-AB26-485C-80A8-87221444086E}" type="pres">
      <dgm:prSet presAssocID="{566244DD-55AF-444F-B90A-9ADF271B6A29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3D45F0C-FB2B-4014-BC9C-847686077C20}" type="pres">
      <dgm:prSet presAssocID="{566244DD-55AF-444F-B90A-9ADF271B6A29}" presName="rootComposite1" presStyleCnt="0"/>
      <dgm:spPr/>
      <dgm:t>
        <a:bodyPr/>
        <a:lstStyle/>
        <a:p>
          <a:endParaRPr lang="en-US"/>
        </a:p>
      </dgm:t>
    </dgm:pt>
    <dgm:pt modelId="{10F4C28A-56B9-4BE5-9BDC-2252C501A3DB}" type="pres">
      <dgm:prSet presAssocID="{566244DD-55AF-444F-B90A-9ADF271B6A2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5A957-9B63-4B96-AA23-DC533A12191A}" type="pres">
      <dgm:prSet presAssocID="{566244DD-55AF-444F-B90A-9ADF271B6A2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6B98A17-CBC0-4DC5-9E9D-4FE7036A6FFA}" type="pres">
      <dgm:prSet presAssocID="{566244DD-55AF-444F-B90A-9ADF271B6A29}" presName="hierChild2" presStyleCnt="0"/>
      <dgm:spPr/>
      <dgm:t>
        <a:bodyPr/>
        <a:lstStyle/>
        <a:p>
          <a:endParaRPr lang="en-US"/>
        </a:p>
      </dgm:t>
    </dgm:pt>
    <dgm:pt modelId="{73CBD58B-5765-4FD2-989F-CBF14DC9AEF2}" type="pres">
      <dgm:prSet presAssocID="{555B78D4-07B2-42D3-98AD-E78A527AE1BE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2233B61-1018-491B-BB4F-14B91405E995}" type="pres">
      <dgm:prSet presAssocID="{06FB966E-C7DE-427D-B681-8D06D6508D7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DFAADD2-9A9B-47C9-9148-BA2C53859834}" type="pres">
      <dgm:prSet presAssocID="{06FB966E-C7DE-427D-B681-8D06D6508D78}" presName="rootComposite" presStyleCnt="0"/>
      <dgm:spPr/>
      <dgm:t>
        <a:bodyPr/>
        <a:lstStyle/>
        <a:p>
          <a:endParaRPr lang="en-US"/>
        </a:p>
      </dgm:t>
    </dgm:pt>
    <dgm:pt modelId="{235C28B6-37F1-4BDA-8D8F-A09FA2B2E315}" type="pres">
      <dgm:prSet presAssocID="{06FB966E-C7DE-427D-B681-8D06D6508D7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158249-F175-43B5-90F7-B6B156822361}" type="pres">
      <dgm:prSet presAssocID="{06FB966E-C7DE-427D-B681-8D06D6508D78}" presName="rootConnector" presStyleLbl="node2" presStyleIdx="0" presStyleCnt="5"/>
      <dgm:spPr/>
      <dgm:t>
        <a:bodyPr/>
        <a:lstStyle/>
        <a:p>
          <a:endParaRPr lang="en-US"/>
        </a:p>
      </dgm:t>
    </dgm:pt>
    <dgm:pt modelId="{BA81C2CC-DDFD-4490-80AC-F5743A2B5175}" type="pres">
      <dgm:prSet presAssocID="{06FB966E-C7DE-427D-B681-8D06D6508D78}" presName="hierChild4" presStyleCnt="0"/>
      <dgm:spPr/>
      <dgm:t>
        <a:bodyPr/>
        <a:lstStyle/>
        <a:p>
          <a:endParaRPr lang="en-US"/>
        </a:p>
      </dgm:t>
    </dgm:pt>
    <dgm:pt modelId="{3F5535A2-E22E-4347-87EF-629F86EE5D1E}" type="pres">
      <dgm:prSet presAssocID="{97B4B4B4-0452-477D-A624-83E7BF918C3D}" presName="Name37" presStyleLbl="parChTrans1D3" presStyleIdx="0" presStyleCnt="8"/>
      <dgm:spPr/>
      <dgm:t>
        <a:bodyPr/>
        <a:lstStyle/>
        <a:p>
          <a:endParaRPr lang="en-US"/>
        </a:p>
      </dgm:t>
    </dgm:pt>
    <dgm:pt modelId="{94F37506-65A1-462C-84A3-DA17EBFD340C}" type="pres">
      <dgm:prSet presAssocID="{8B415C07-0C32-4B5C-AF3A-638750A81CB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DCB2C81-A405-4C9E-BA4E-285043532905}" type="pres">
      <dgm:prSet presAssocID="{8B415C07-0C32-4B5C-AF3A-638750A81CB0}" presName="rootComposite" presStyleCnt="0"/>
      <dgm:spPr/>
      <dgm:t>
        <a:bodyPr/>
        <a:lstStyle/>
        <a:p>
          <a:endParaRPr lang="en-US"/>
        </a:p>
      </dgm:t>
    </dgm:pt>
    <dgm:pt modelId="{5B3E2FF7-B7E7-4B85-BDF0-061010E65A39}" type="pres">
      <dgm:prSet presAssocID="{8B415C07-0C32-4B5C-AF3A-638750A81CB0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C93BB-B432-4A91-8446-68DCD0CB2D51}" type="pres">
      <dgm:prSet presAssocID="{8B415C07-0C32-4B5C-AF3A-638750A81CB0}" presName="rootConnector" presStyleLbl="node3" presStyleIdx="0" presStyleCnt="8"/>
      <dgm:spPr/>
      <dgm:t>
        <a:bodyPr/>
        <a:lstStyle/>
        <a:p>
          <a:endParaRPr lang="en-US"/>
        </a:p>
      </dgm:t>
    </dgm:pt>
    <dgm:pt modelId="{AC2637DD-719E-458A-A50D-9AA24D86F61A}" type="pres">
      <dgm:prSet presAssocID="{8B415C07-0C32-4B5C-AF3A-638750A81CB0}" presName="hierChild4" presStyleCnt="0"/>
      <dgm:spPr/>
      <dgm:t>
        <a:bodyPr/>
        <a:lstStyle/>
        <a:p>
          <a:endParaRPr lang="en-US"/>
        </a:p>
      </dgm:t>
    </dgm:pt>
    <dgm:pt modelId="{D42A3533-4AD8-4A5B-8F73-A11442D67554}" type="pres">
      <dgm:prSet presAssocID="{8B415C07-0C32-4B5C-AF3A-638750A81CB0}" presName="hierChild5" presStyleCnt="0"/>
      <dgm:spPr/>
      <dgm:t>
        <a:bodyPr/>
        <a:lstStyle/>
        <a:p>
          <a:endParaRPr lang="en-US"/>
        </a:p>
      </dgm:t>
    </dgm:pt>
    <dgm:pt modelId="{1C48F8A1-F079-42B3-A2DC-7D97D164AED9}" type="pres">
      <dgm:prSet presAssocID="{066B8153-68A9-443D-99C0-8A655F9A71E7}" presName="Name37" presStyleLbl="parChTrans1D3" presStyleIdx="1" presStyleCnt="8"/>
      <dgm:spPr/>
      <dgm:t>
        <a:bodyPr/>
        <a:lstStyle/>
        <a:p>
          <a:endParaRPr lang="en-US"/>
        </a:p>
      </dgm:t>
    </dgm:pt>
    <dgm:pt modelId="{119230E7-9B57-4FBF-BEC3-9FABFD901FF9}" type="pres">
      <dgm:prSet presAssocID="{080906AD-8AA8-4B23-86D4-4A3C75B1679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96C70E2-454C-4E08-A398-58C7D7E86BF5}" type="pres">
      <dgm:prSet presAssocID="{080906AD-8AA8-4B23-86D4-4A3C75B16795}" presName="rootComposite" presStyleCnt="0"/>
      <dgm:spPr/>
      <dgm:t>
        <a:bodyPr/>
        <a:lstStyle/>
        <a:p>
          <a:endParaRPr lang="en-US"/>
        </a:p>
      </dgm:t>
    </dgm:pt>
    <dgm:pt modelId="{01ECB2D2-6731-4370-88A3-CD0B13CD9CB2}" type="pres">
      <dgm:prSet presAssocID="{080906AD-8AA8-4B23-86D4-4A3C75B16795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70357-E69E-4DD5-9AB7-A54556F126B5}" type="pres">
      <dgm:prSet presAssocID="{080906AD-8AA8-4B23-86D4-4A3C75B16795}" presName="rootConnector" presStyleLbl="node3" presStyleIdx="1" presStyleCnt="8"/>
      <dgm:spPr/>
      <dgm:t>
        <a:bodyPr/>
        <a:lstStyle/>
        <a:p>
          <a:endParaRPr lang="en-US"/>
        </a:p>
      </dgm:t>
    </dgm:pt>
    <dgm:pt modelId="{66FD76D9-76D2-4A57-B878-D28FAA3FB5F0}" type="pres">
      <dgm:prSet presAssocID="{080906AD-8AA8-4B23-86D4-4A3C75B16795}" presName="hierChild4" presStyleCnt="0"/>
      <dgm:spPr/>
      <dgm:t>
        <a:bodyPr/>
        <a:lstStyle/>
        <a:p>
          <a:endParaRPr lang="en-US"/>
        </a:p>
      </dgm:t>
    </dgm:pt>
    <dgm:pt modelId="{B999B6F5-C1BE-45EF-8CAC-CE06922B2073}" type="pres">
      <dgm:prSet presAssocID="{080906AD-8AA8-4B23-86D4-4A3C75B16795}" presName="hierChild5" presStyleCnt="0"/>
      <dgm:spPr/>
      <dgm:t>
        <a:bodyPr/>
        <a:lstStyle/>
        <a:p>
          <a:endParaRPr lang="en-US"/>
        </a:p>
      </dgm:t>
    </dgm:pt>
    <dgm:pt modelId="{FD13F0BC-0850-4DB0-B7C7-58C8C952BFC1}" type="pres">
      <dgm:prSet presAssocID="{06FB966E-C7DE-427D-B681-8D06D6508D78}" presName="hierChild5" presStyleCnt="0"/>
      <dgm:spPr/>
      <dgm:t>
        <a:bodyPr/>
        <a:lstStyle/>
        <a:p>
          <a:endParaRPr lang="en-US"/>
        </a:p>
      </dgm:t>
    </dgm:pt>
    <dgm:pt modelId="{B1DF8DA0-554C-41DD-ACCC-7DB457D765F5}" type="pres">
      <dgm:prSet presAssocID="{49268E8E-5442-4922-9963-9DC8135EBBCC}" presName="Name37" presStyleLbl="parChTrans1D2" presStyleIdx="1" presStyleCnt="5"/>
      <dgm:spPr/>
      <dgm:t>
        <a:bodyPr/>
        <a:lstStyle/>
        <a:p>
          <a:endParaRPr lang="en-US"/>
        </a:p>
      </dgm:t>
    </dgm:pt>
    <dgm:pt modelId="{BC055E8D-D01B-4D17-88B1-E0B9E9838DB7}" type="pres">
      <dgm:prSet presAssocID="{75F8D8DD-EA30-4E7C-A11E-9E69114C743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283F871-7B93-4A8A-8AAB-96AD683BDC30}" type="pres">
      <dgm:prSet presAssocID="{75F8D8DD-EA30-4E7C-A11E-9E69114C743E}" presName="rootComposite" presStyleCnt="0"/>
      <dgm:spPr/>
      <dgm:t>
        <a:bodyPr/>
        <a:lstStyle/>
        <a:p>
          <a:endParaRPr lang="en-US"/>
        </a:p>
      </dgm:t>
    </dgm:pt>
    <dgm:pt modelId="{73B9ABBA-07DF-4816-A55D-158EB3A1F47F}" type="pres">
      <dgm:prSet presAssocID="{75F8D8DD-EA30-4E7C-A11E-9E69114C743E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15160-B106-4F53-BF2E-B05FEBFF3F40}" type="pres">
      <dgm:prSet presAssocID="{75F8D8DD-EA30-4E7C-A11E-9E69114C743E}" presName="rootConnector" presStyleLbl="node2" presStyleIdx="1" presStyleCnt="5"/>
      <dgm:spPr/>
      <dgm:t>
        <a:bodyPr/>
        <a:lstStyle/>
        <a:p>
          <a:endParaRPr lang="en-US"/>
        </a:p>
      </dgm:t>
    </dgm:pt>
    <dgm:pt modelId="{AF58D877-0285-436F-BE61-70D035D97918}" type="pres">
      <dgm:prSet presAssocID="{75F8D8DD-EA30-4E7C-A11E-9E69114C743E}" presName="hierChild4" presStyleCnt="0"/>
      <dgm:spPr/>
      <dgm:t>
        <a:bodyPr/>
        <a:lstStyle/>
        <a:p>
          <a:endParaRPr lang="en-US"/>
        </a:p>
      </dgm:t>
    </dgm:pt>
    <dgm:pt modelId="{553EB855-DBA7-4316-AA34-ACFE408B330B}" type="pres">
      <dgm:prSet presAssocID="{89A7F605-CEA4-47A3-BCD6-EF50FF8FA03F}" presName="Name37" presStyleLbl="parChTrans1D3" presStyleIdx="2" presStyleCnt="8"/>
      <dgm:spPr/>
      <dgm:t>
        <a:bodyPr/>
        <a:lstStyle/>
        <a:p>
          <a:endParaRPr lang="en-US"/>
        </a:p>
      </dgm:t>
    </dgm:pt>
    <dgm:pt modelId="{583310DB-EFE0-4DA1-802D-78440A910506}" type="pres">
      <dgm:prSet presAssocID="{BA57081F-A3ED-43C2-A800-A2FC2F46EAE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1E18D26-1D50-421C-90BB-60EE32264ABC}" type="pres">
      <dgm:prSet presAssocID="{BA57081F-A3ED-43C2-A800-A2FC2F46EAEF}" presName="rootComposite" presStyleCnt="0"/>
      <dgm:spPr/>
      <dgm:t>
        <a:bodyPr/>
        <a:lstStyle/>
        <a:p>
          <a:endParaRPr lang="en-US"/>
        </a:p>
      </dgm:t>
    </dgm:pt>
    <dgm:pt modelId="{5E9EEF9B-9745-4F7B-937B-DDC3D1BED87F}" type="pres">
      <dgm:prSet presAssocID="{BA57081F-A3ED-43C2-A800-A2FC2F46EAEF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D40C34-6F99-49BA-A37B-CDE4066C0323}" type="pres">
      <dgm:prSet presAssocID="{BA57081F-A3ED-43C2-A800-A2FC2F46EAEF}" presName="rootConnector" presStyleLbl="node3" presStyleIdx="2" presStyleCnt="8"/>
      <dgm:spPr/>
      <dgm:t>
        <a:bodyPr/>
        <a:lstStyle/>
        <a:p>
          <a:endParaRPr lang="en-US"/>
        </a:p>
      </dgm:t>
    </dgm:pt>
    <dgm:pt modelId="{E56604B3-C5E7-4BB1-A7C8-3C0C6CF631FE}" type="pres">
      <dgm:prSet presAssocID="{BA57081F-A3ED-43C2-A800-A2FC2F46EAEF}" presName="hierChild4" presStyleCnt="0"/>
      <dgm:spPr/>
      <dgm:t>
        <a:bodyPr/>
        <a:lstStyle/>
        <a:p>
          <a:endParaRPr lang="en-US"/>
        </a:p>
      </dgm:t>
    </dgm:pt>
    <dgm:pt modelId="{4781BB95-AFFB-4A7F-B322-1172C87277D4}" type="pres">
      <dgm:prSet presAssocID="{BA57081F-A3ED-43C2-A800-A2FC2F46EAEF}" presName="hierChild5" presStyleCnt="0"/>
      <dgm:spPr/>
      <dgm:t>
        <a:bodyPr/>
        <a:lstStyle/>
        <a:p>
          <a:endParaRPr lang="en-US"/>
        </a:p>
      </dgm:t>
    </dgm:pt>
    <dgm:pt modelId="{51A7381E-43F5-43A6-9713-45B5168CA6BA}" type="pres">
      <dgm:prSet presAssocID="{BFB50A45-8809-42FA-A668-1D4C3CFEAE44}" presName="Name37" presStyleLbl="parChTrans1D3" presStyleIdx="3" presStyleCnt="8"/>
      <dgm:spPr/>
      <dgm:t>
        <a:bodyPr/>
        <a:lstStyle/>
        <a:p>
          <a:endParaRPr lang="en-US"/>
        </a:p>
      </dgm:t>
    </dgm:pt>
    <dgm:pt modelId="{57C60507-A916-4044-96BB-319309E58E78}" type="pres">
      <dgm:prSet presAssocID="{BFE0ED40-2659-4D63-B9D7-57C70C1BA10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41B6163-9BCF-4E56-ADAA-9640F399B790}" type="pres">
      <dgm:prSet presAssocID="{BFE0ED40-2659-4D63-B9D7-57C70C1BA107}" presName="rootComposite" presStyleCnt="0"/>
      <dgm:spPr/>
      <dgm:t>
        <a:bodyPr/>
        <a:lstStyle/>
        <a:p>
          <a:endParaRPr lang="en-US"/>
        </a:p>
      </dgm:t>
    </dgm:pt>
    <dgm:pt modelId="{55FFCBF0-CD50-40F1-A4BB-95878C09BF05}" type="pres">
      <dgm:prSet presAssocID="{BFE0ED40-2659-4D63-B9D7-57C70C1BA107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4C5C95-F6BB-4898-BEA4-0DCDFF700EAB}" type="pres">
      <dgm:prSet presAssocID="{BFE0ED40-2659-4D63-B9D7-57C70C1BA107}" presName="rootConnector" presStyleLbl="node3" presStyleIdx="3" presStyleCnt="8"/>
      <dgm:spPr/>
      <dgm:t>
        <a:bodyPr/>
        <a:lstStyle/>
        <a:p>
          <a:endParaRPr lang="en-US"/>
        </a:p>
      </dgm:t>
    </dgm:pt>
    <dgm:pt modelId="{E1909158-3AC2-4DE4-9B9E-ABDCA53BDCD6}" type="pres">
      <dgm:prSet presAssocID="{BFE0ED40-2659-4D63-B9D7-57C70C1BA107}" presName="hierChild4" presStyleCnt="0"/>
      <dgm:spPr/>
      <dgm:t>
        <a:bodyPr/>
        <a:lstStyle/>
        <a:p>
          <a:endParaRPr lang="en-US"/>
        </a:p>
      </dgm:t>
    </dgm:pt>
    <dgm:pt modelId="{DC0184AD-4251-4A67-96DA-9B899E759DC7}" type="pres">
      <dgm:prSet presAssocID="{BFE0ED40-2659-4D63-B9D7-57C70C1BA107}" presName="hierChild5" presStyleCnt="0"/>
      <dgm:spPr/>
      <dgm:t>
        <a:bodyPr/>
        <a:lstStyle/>
        <a:p>
          <a:endParaRPr lang="en-US"/>
        </a:p>
      </dgm:t>
    </dgm:pt>
    <dgm:pt modelId="{4388EA01-1B95-4157-B6FB-B4B5B833C62D}" type="pres">
      <dgm:prSet presAssocID="{19D233EE-9D3A-4169-A225-9D03D03C76CF}" presName="Name37" presStyleLbl="parChTrans1D3" presStyleIdx="4" presStyleCnt="8"/>
      <dgm:spPr/>
      <dgm:t>
        <a:bodyPr/>
        <a:lstStyle/>
        <a:p>
          <a:endParaRPr lang="en-US"/>
        </a:p>
      </dgm:t>
    </dgm:pt>
    <dgm:pt modelId="{A05789E6-9262-473E-9133-6722F4F452D4}" type="pres">
      <dgm:prSet presAssocID="{E9243F36-6BC0-460E-B3C0-DD9725C343C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2B4FB2F-0077-4E80-BB72-DC09EE9E7D02}" type="pres">
      <dgm:prSet presAssocID="{E9243F36-6BC0-460E-B3C0-DD9725C343CE}" presName="rootComposite" presStyleCnt="0"/>
      <dgm:spPr/>
      <dgm:t>
        <a:bodyPr/>
        <a:lstStyle/>
        <a:p>
          <a:endParaRPr lang="en-US"/>
        </a:p>
      </dgm:t>
    </dgm:pt>
    <dgm:pt modelId="{E0A16217-5BB3-4B7E-AE40-44283228AF7B}" type="pres">
      <dgm:prSet presAssocID="{E9243F36-6BC0-460E-B3C0-DD9725C343CE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69D6CE-9D35-41BC-A31C-5B01B970AEC6}" type="pres">
      <dgm:prSet presAssocID="{E9243F36-6BC0-460E-B3C0-DD9725C343CE}" presName="rootConnector" presStyleLbl="node3" presStyleIdx="4" presStyleCnt="8"/>
      <dgm:spPr/>
      <dgm:t>
        <a:bodyPr/>
        <a:lstStyle/>
        <a:p>
          <a:endParaRPr lang="en-US"/>
        </a:p>
      </dgm:t>
    </dgm:pt>
    <dgm:pt modelId="{F9255354-73E6-4656-9C9E-F4F80D449A75}" type="pres">
      <dgm:prSet presAssocID="{E9243F36-6BC0-460E-B3C0-DD9725C343CE}" presName="hierChild4" presStyleCnt="0"/>
      <dgm:spPr/>
      <dgm:t>
        <a:bodyPr/>
        <a:lstStyle/>
        <a:p>
          <a:endParaRPr lang="en-US"/>
        </a:p>
      </dgm:t>
    </dgm:pt>
    <dgm:pt modelId="{DC2449D4-4123-4C25-A862-9248536B15AF}" type="pres">
      <dgm:prSet presAssocID="{E9243F36-6BC0-460E-B3C0-DD9725C343CE}" presName="hierChild5" presStyleCnt="0"/>
      <dgm:spPr/>
      <dgm:t>
        <a:bodyPr/>
        <a:lstStyle/>
        <a:p>
          <a:endParaRPr lang="en-US"/>
        </a:p>
      </dgm:t>
    </dgm:pt>
    <dgm:pt modelId="{22C38DF3-2FE6-4FE0-BD58-68311F8989AA}" type="pres">
      <dgm:prSet presAssocID="{75F8D8DD-EA30-4E7C-A11E-9E69114C743E}" presName="hierChild5" presStyleCnt="0"/>
      <dgm:spPr/>
      <dgm:t>
        <a:bodyPr/>
        <a:lstStyle/>
        <a:p>
          <a:endParaRPr lang="en-US"/>
        </a:p>
      </dgm:t>
    </dgm:pt>
    <dgm:pt modelId="{F56636DB-D6A1-4FBC-979B-6C3DE1CA070B}" type="pres">
      <dgm:prSet presAssocID="{27FAB613-1807-4693-8C8B-0CBA9F4FC6F2}" presName="Name37" presStyleLbl="parChTrans1D2" presStyleIdx="2" presStyleCnt="5"/>
      <dgm:spPr/>
      <dgm:t>
        <a:bodyPr/>
        <a:lstStyle/>
        <a:p>
          <a:endParaRPr lang="en-US"/>
        </a:p>
      </dgm:t>
    </dgm:pt>
    <dgm:pt modelId="{2212A28B-1DA6-4761-BB90-7AD8DED4F77E}" type="pres">
      <dgm:prSet presAssocID="{FEE261B5-7D9B-4E89-B902-9E542DE59FE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7496AA2-7196-4B3A-B843-967CB2A778DF}" type="pres">
      <dgm:prSet presAssocID="{FEE261B5-7D9B-4E89-B902-9E542DE59FE5}" presName="rootComposite" presStyleCnt="0"/>
      <dgm:spPr/>
      <dgm:t>
        <a:bodyPr/>
        <a:lstStyle/>
        <a:p>
          <a:endParaRPr lang="en-US"/>
        </a:p>
      </dgm:t>
    </dgm:pt>
    <dgm:pt modelId="{EE9FD721-FE9C-4974-99C1-56718279C239}" type="pres">
      <dgm:prSet presAssocID="{FEE261B5-7D9B-4E89-B902-9E542DE59FE5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BABE13-201E-4709-BD7D-AEE0D69EBA32}" type="pres">
      <dgm:prSet presAssocID="{FEE261B5-7D9B-4E89-B902-9E542DE59FE5}" presName="rootConnector" presStyleLbl="node2" presStyleIdx="2" presStyleCnt="5"/>
      <dgm:spPr/>
      <dgm:t>
        <a:bodyPr/>
        <a:lstStyle/>
        <a:p>
          <a:endParaRPr lang="en-US"/>
        </a:p>
      </dgm:t>
    </dgm:pt>
    <dgm:pt modelId="{71D108D0-AF5D-44E9-8DA7-A2A383DDFA72}" type="pres">
      <dgm:prSet presAssocID="{FEE261B5-7D9B-4E89-B902-9E542DE59FE5}" presName="hierChild4" presStyleCnt="0"/>
      <dgm:spPr/>
      <dgm:t>
        <a:bodyPr/>
        <a:lstStyle/>
        <a:p>
          <a:endParaRPr lang="en-US"/>
        </a:p>
      </dgm:t>
    </dgm:pt>
    <dgm:pt modelId="{DC7A8B5B-5EFA-4033-9200-113694838055}" type="pres">
      <dgm:prSet presAssocID="{6B10F391-615F-43BD-84AB-A04DAEA8239C}" presName="Name37" presStyleLbl="parChTrans1D3" presStyleIdx="5" presStyleCnt="8"/>
      <dgm:spPr/>
      <dgm:t>
        <a:bodyPr/>
        <a:lstStyle/>
        <a:p>
          <a:endParaRPr lang="en-US"/>
        </a:p>
      </dgm:t>
    </dgm:pt>
    <dgm:pt modelId="{5703B36D-2C97-420B-BF3D-F4980A4FEC16}" type="pres">
      <dgm:prSet presAssocID="{F432E00D-57BE-48DD-A090-F9F2642A8DE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DA65C29-3A08-4F15-816F-1D74FC33DD27}" type="pres">
      <dgm:prSet presAssocID="{F432E00D-57BE-48DD-A090-F9F2642A8DED}" presName="rootComposite" presStyleCnt="0"/>
      <dgm:spPr/>
      <dgm:t>
        <a:bodyPr/>
        <a:lstStyle/>
        <a:p>
          <a:endParaRPr lang="en-US"/>
        </a:p>
      </dgm:t>
    </dgm:pt>
    <dgm:pt modelId="{AC560E42-A3B0-4E9B-8549-CC81C9CFC115}" type="pres">
      <dgm:prSet presAssocID="{F432E00D-57BE-48DD-A090-F9F2642A8DED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4A21AB-E676-4C67-89AB-73F3887D67E2}" type="pres">
      <dgm:prSet presAssocID="{F432E00D-57BE-48DD-A090-F9F2642A8DED}" presName="rootConnector" presStyleLbl="node3" presStyleIdx="5" presStyleCnt="8"/>
      <dgm:spPr/>
      <dgm:t>
        <a:bodyPr/>
        <a:lstStyle/>
        <a:p>
          <a:endParaRPr lang="en-US"/>
        </a:p>
      </dgm:t>
    </dgm:pt>
    <dgm:pt modelId="{9FE51F22-2A66-479C-B7E5-81D2D7AD6ACC}" type="pres">
      <dgm:prSet presAssocID="{F432E00D-57BE-48DD-A090-F9F2642A8DED}" presName="hierChild4" presStyleCnt="0"/>
      <dgm:spPr/>
      <dgm:t>
        <a:bodyPr/>
        <a:lstStyle/>
        <a:p>
          <a:endParaRPr lang="en-US"/>
        </a:p>
      </dgm:t>
    </dgm:pt>
    <dgm:pt modelId="{49ACA6C4-05C1-467F-914F-5CBA870C87F1}" type="pres">
      <dgm:prSet presAssocID="{F432E00D-57BE-48DD-A090-F9F2642A8DED}" presName="hierChild5" presStyleCnt="0"/>
      <dgm:spPr/>
      <dgm:t>
        <a:bodyPr/>
        <a:lstStyle/>
        <a:p>
          <a:endParaRPr lang="en-US"/>
        </a:p>
      </dgm:t>
    </dgm:pt>
    <dgm:pt modelId="{FB438EF3-F6F3-4BBD-B79B-8A8B35FEC71B}" type="pres">
      <dgm:prSet presAssocID="{FEE261B5-7D9B-4E89-B902-9E542DE59FE5}" presName="hierChild5" presStyleCnt="0"/>
      <dgm:spPr/>
      <dgm:t>
        <a:bodyPr/>
        <a:lstStyle/>
        <a:p>
          <a:endParaRPr lang="en-US"/>
        </a:p>
      </dgm:t>
    </dgm:pt>
    <dgm:pt modelId="{EB78B6CE-3E54-41DD-A85A-02DF85A06FAF}" type="pres">
      <dgm:prSet presAssocID="{AD05D605-84EE-4C9B-BDA5-E847AB85D363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1271939-8FD2-4F81-B867-8256836C5B32}" type="pres">
      <dgm:prSet presAssocID="{EA2818CB-2B51-4E1E-99A2-B40AB812B90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F843134-883A-42A8-811B-0BDD6CA656B9}" type="pres">
      <dgm:prSet presAssocID="{EA2818CB-2B51-4E1E-99A2-B40AB812B908}" presName="rootComposite" presStyleCnt="0"/>
      <dgm:spPr/>
      <dgm:t>
        <a:bodyPr/>
        <a:lstStyle/>
        <a:p>
          <a:endParaRPr lang="en-US"/>
        </a:p>
      </dgm:t>
    </dgm:pt>
    <dgm:pt modelId="{67CCE876-41B0-4E29-9606-2C9769DAF0D8}" type="pres">
      <dgm:prSet presAssocID="{EA2818CB-2B51-4E1E-99A2-B40AB812B90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C98F3F-F190-43AA-B174-C35F5D8D3896}" type="pres">
      <dgm:prSet presAssocID="{EA2818CB-2B51-4E1E-99A2-B40AB812B908}" presName="rootConnector" presStyleLbl="node2" presStyleIdx="3" presStyleCnt="5"/>
      <dgm:spPr/>
      <dgm:t>
        <a:bodyPr/>
        <a:lstStyle/>
        <a:p>
          <a:endParaRPr lang="en-US"/>
        </a:p>
      </dgm:t>
    </dgm:pt>
    <dgm:pt modelId="{B1583908-9940-49CF-8B5C-1FD7E7F00A94}" type="pres">
      <dgm:prSet presAssocID="{EA2818CB-2B51-4E1E-99A2-B40AB812B908}" presName="hierChild4" presStyleCnt="0"/>
      <dgm:spPr/>
      <dgm:t>
        <a:bodyPr/>
        <a:lstStyle/>
        <a:p>
          <a:endParaRPr lang="en-US"/>
        </a:p>
      </dgm:t>
    </dgm:pt>
    <dgm:pt modelId="{7DB4E999-790F-4E7C-BC50-C69B14B56389}" type="pres">
      <dgm:prSet presAssocID="{74148F39-F556-42BB-AA98-D2156BB2B07E}" presName="Name37" presStyleLbl="parChTrans1D3" presStyleIdx="6" presStyleCnt="8"/>
      <dgm:spPr/>
      <dgm:t>
        <a:bodyPr/>
        <a:lstStyle/>
        <a:p>
          <a:endParaRPr lang="en-US"/>
        </a:p>
      </dgm:t>
    </dgm:pt>
    <dgm:pt modelId="{C29BF5F0-066F-46B7-9945-87DF7B259295}" type="pres">
      <dgm:prSet presAssocID="{A7FDDE13-D4A6-4C13-B9A8-8814E2E377D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D88A6A7-8D3E-4915-ACAA-C37567EF6D9A}" type="pres">
      <dgm:prSet presAssocID="{A7FDDE13-D4A6-4C13-B9A8-8814E2E377DA}" presName="rootComposite" presStyleCnt="0"/>
      <dgm:spPr/>
      <dgm:t>
        <a:bodyPr/>
        <a:lstStyle/>
        <a:p>
          <a:endParaRPr lang="en-US"/>
        </a:p>
      </dgm:t>
    </dgm:pt>
    <dgm:pt modelId="{D6654B97-6B42-4F1E-BA03-9EEE4C3B0369}" type="pres">
      <dgm:prSet presAssocID="{A7FDDE13-D4A6-4C13-B9A8-8814E2E377DA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49B5D1-D884-489C-B6E5-233A32CEEBBA}" type="pres">
      <dgm:prSet presAssocID="{A7FDDE13-D4A6-4C13-B9A8-8814E2E377DA}" presName="rootConnector" presStyleLbl="node3" presStyleIdx="6" presStyleCnt="8"/>
      <dgm:spPr/>
      <dgm:t>
        <a:bodyPr/>
        <a:lstStyle/>
        <a:p>
          <a:endParaRPr lang="en-US"/>
        </a:p>
      </dgm:t>
    </dgm:pt>
    <dgm:pt modelId="{B4942DE6-E23E-49F1-A9BD-E6334C034DDF}" type="pres">
      <dgm:prSet presAssocID="{A7FDDE13-D4A6-4C13-B9A8-8814E2E377DA}" presName="hierChild4" presStyleCnt="0"/>
      <dgm:spPr/>
      <dgm:t>
        <a:bodyPr/>
        <a:lstStyle/>
        <a:p>
          <a:endParaRPr lang="en-US"/>
        </a:p>
      </dgm:t>
    </dgm:pt>
    <dgm:pt modelId="{3EBCEEDA-0FD3-4E35-A459-0F130FD7465C}" type="pres">
      <dgm:prSet presAssocID="{A7FDDE13-D4A6-4C13-B9A8-8814E2E377DA}" presName="hierChild5" presStyleCnt="0"/>
      <dgm:spPr/>
      <dgm:t>
        <a:bodyPr/>
        <a:lstStyle/>
        <a:p>
          <a:endParaRPr lang="en-US"/>
        </a:p>
      </dgm:t>
    </dgm:pt>
    <dgm:pt modelId="{5F3FF853-A605-4470-B5D3-560BA903E11C}" type="pres">
      <dgm:prSet presAssocID="{B24E6632-0A99-4345-B80E-DB42CA791335}" presName="Name37" presStyleLbl="parChTrans1D3" presStyleIdx="7" presStyleCnt="8"/>
      <dgm:spPr/>
      <dgm:t>
        <a:bodyPr/>
        <a:lstStyle/>
        <a:p>
          <a:endParaRPr lang="en-US"/>
        </a:p>
      </dgm:t>
    </dgm:pt>
    <dgm:pt modelId="{8DDD0697-51E4-4894-8D6E-1EFEFA316F42}" type="pres">
      <dgm:prSet presAssocID="{E25C9A5E-7379-4D74-A5A1-194D98C1B3E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862CB36-1F01-4C92-901C-688F6FB91958}" type="pres">
      <dgm:prSet presAssocID="{E25C9A5E-7379-4D74-A5A1-194D98C1B3E6}" presName="rootComposite" presStyleCnt="0"/>
      <dgm:spPr/>
      <dgm:t>
        <a:bodyPr/>
        <a:lstStyle/>
        <a:p>
          <a:endParaRPr lang="en-US"/>
        </a:p>
      </dgm:t>
    </dgm:pt>
    <dgm:pt modelId="{26351607-D5B7-4106-89EE-E0BF50084979}" type="pres">
      <dgm:prSet presAssocID="{E25C9A5E-7379-4D74-A5A1-194D98C1B3E6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5E62F-1E85-454E-8052-F730D3F19A2D}" type="pres">
      <dgm:prSet presAssocID="{E25C9A5E-7379-4D74-A5A1-194D98C1B3E6}" presName="rootConnector" presStyleLbl="node3" presStyleIdx="7" presStyleCnt="8"/>
      <dgm:spPr/>
      <dgm:t>
        <a:bodyPr/>
        <a:lstStyle/>
        <a:p>
          <a:endParaRPr lang="en-US"/>
        </a:p>
      </dgm:t>
    </dgm:pt>
    <dgm:pt modelId="{CB9F77A5-4293-46C5-A49B-4FD04DCE3FE7}" type="pres">
      <dgm:prSet presAssocID="{E25C9A5E-7379-4D74-A5A1-194D98C1B3E6}" presName="hierChild4" presStyleCnt="0"/>
      <dgm:spPr/>
      <dgm:t>
        <a:bodyPr/>
        <a:lstStyle/>
        <a:p>
          <a:endParaRPr lang="en-US"/>
        </a:p>
      </dgm:t>
    </dgm:pt>
    <dgm:pt modelId="{11733DA1-EA4B-4B87-ABB0-A3943B47FE8B}" type="pres">
      <dgm:prSet presAssocID="{E25C9A5E-7379-4D74-A5A1-194D98C1B3E6}" presName="hierChild5" presStyleCnt="0"/>
      <dgm:spPr/>
      <dgm:t>
        <a:bodyPr/>
        <a:lstStyle/>
        <a:p>
          <a:endParaRPr lang="en-US"/>
        </a:p>
      </dgm:t>
    </dgm:pt>
    <dgm:pt modelId="{AEA50477-D8F1-4ED8-8455-6AF1E58036EC}" type="pres">
      <dgm:prSet presAssocID="{EA2818CB-2B51-4E1E-99A2-B40AB812B908}" presName="hierChild5" presStyleCnt="0"/>
      <dgm:spPr/>
      <dgm:t>
        <a:bodyPr/>
        <a:lstStyle/>
        <a:p>
          <a:endParaRPr lang="en-US"/>
        </a:p>
      </dgm:t>
    </dgm:pt>
    <dgm:pt modelId="{8C127970-AF42-4A80-8D68-062D71963592}" type="pres">
      <dgm:prSet presAssocID="{E379BDD6-E688-49C5-B464-1A04D635FD7E}" presName="Name37" presStyleLbl="parChTrans1D2" presStyleIdx="4" presStyleCnt="5"/>
      <dgm:spPr/>
      <dgm:t>
        <a:bodyPr/>
        <a:lstStyle/>
        <a:p>
          <a:endParaRPr lang="en-US"/>
        </a:p>
      </dgm:t>
    </dgm:pt>
    <dgm:pt modelId="{8E13E0A3-BE40-477A-AB9F-CEBFEDC19170}" type="pres">
      <dgm:prSet presAssocID="{BCB1E5F2-A1AA-4B52-A2D8-8B431CD4782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421C073-C617-43C8-81C7-FAEA9174F993}" type="pres">
      <dgm:prSet presAssocID="{BCB1E5F2-A1AA-4B52-A2D8-8B431CD4782F}" presName="rootComposite" presStyleCnt="0"/>
      <dgm:spPr/>
      <dgm:t>
        <a:bodyPr/>
        <a:lstStyle/>
        <a:p>
          <a:endParaRPr lang="en-US"/>
        </a:p>
      </dgm:t>
    </dgm:pt>
    <dgm:pt modelId="{4F434F0A-6F0E-4FCD-BF42-85ED462E4606}" type="pres">
      <dgm:prSet presAssocID="{BCB1E5F2-A1AA-4B52-A2D8-8B431CD4782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A380C5-72B1-47FB-A1CE-9168FFED560F}" type="pres">
      <dgm:prSet presAssocID="{BCB1E5F2-A1AA-4B52-A2D8-8B431CD4782F}" presName="rootConnector" presStyleLbl="node2" presStyleIdx="4" presStyleCnt="5"/>
      <dgm:spPr/>
      <dgm:t>
        <a:bodyPr/>
        <a:lstStyle/>
        <a:p>
          <a:endParaRPr lang="en-US"/>
        </a:p>
      </dgm:t>
    </dgm:pt>
    <dgm:pt modelId="{C884090B-898C-48CA-81F8-AEF3B9BD7325}" type="pres">
      <dgm:prSet presAssocID="{BCB1E5F2-A1AA-4B52-A2D8-8B431CD4782F}" presName="hierChild4" presStyleCnt="0"/>
      <dgm:spPr/>
      <dgm:t>
        <a:bodyPr/>
        <a:lstStyle/>
        <a:p>
          <a:endParaRPr lang="en-US"/>
        </a:p>
      </dgm:t>
    </dgm:pt>
    <dgm:pt modelId="{54054A91-7D96-4FB6-8461-3A3171F53029}" type="pres">
      <dgm:prSet presAssocID="{BCB1E5F2-A1AA-4B52-A2D8-8B431CD4782F}" presName="hierChild5" presStyleCnt="0"/>
      <dgm:spPr/>
      <dgm:t>
        <a:bodyPr/>
        <a:lstStyle/>
        <a:p>
          <a:endParaRPr lang="en-US"/>
        </a:p>
      </dgm:t>
    </dgm:pt>
    <dgm:pt modelId="{1991FDDF-1622-4D11-AE85-7423A20A4A80}" type="pres">
      <dgm:prSet presAssocID="{566244DD-55AF-444F-B90A-9ADF271B6A29}" presName="hierChild3" presStyleCnt="0"/>
      <dgm:spPr/>
      <dgm:t>
        <a:bodyPr/>
        <a:lstStyle/>
        <a:p>
          <a:endParaRPr lang="en-US"/>
        </a:p>
      </dgm:t>
    </dgm:pt>
  </dgm:ptLst>
  <dgm:cxnLst>
    <dgm:cxn modelId="{A850616B-4A33-4229-BA35-5CBEFD26E745}" type="presOf" srcId="{75F8D8DD-EA30-4E7C-A11E-9E69114C743E}" destId="{8E515160-B106-4F53-BF2E-B05FEBFF3F40}" srcOrd="1" destOrd="0" presId="urn:microsoft.com/office/officeart/2005/8/layout/orgChart1"/>
    <dgm:cxn modelId="{FC7F1D81-0732-4248-A682-91DC075FA07A}" type="presOf" srcId="{49268E8E-5442-4922-9963-9DC8135EBBCC}" destId="{B1DF8DA0-554C-41DD-ACCC-7DB457D765F5}" srcOrd="0" destOrd="0" presId="urn:microsoft.com/office/officeart/2005/8/layout/orgChart1"/>
    <dgm:cxn modelId="{95A5E51A-042F-4456-AF81-D15DAE2AF903}" srcId="{06FB966E-C7DE-427D-B681-8D06D6508D78}" destId="{080906AD-8AA8-4B23-86D4-4A3C75B16795}" srcOrd="1" destOrd="0" parTransId="{066B8153-68A9-443D-99C0-8A655F9A71E7}" sibTransId="{A90FB455-71F0-4BA3-87ED-26AA480A9C5B}"/>
    <dgm:cxn modelId="{DA6C822C-1C0A-4E89-8982-588D273E9BA4}" srcId="{EA2818CB-2B51-4E1E-99A2-B40AB812B908}" destId="{E25C9A5E-7379-4D74-A5A1-194D98C1B3E6}" srcOrd="1" destOrd="0" parTransId="{B24E6632-0A99-4345-B80E-DB42CA791335}" sibTransId="{B60D97D6-5143-4434-BE42-CD860F2BCC3B}"/>
    <dgm:cxn modelId="{B1F98B88-E221-4DA2-9AC0-F6A5A207C0FA}" type="presOf" srcId="{6B10F391-615F-43BD-84AB-A04DAEA8239C}" destId="{DC7A8B5B-5EFA-4033-9200-113694838055}" srcOrd="0" destOrd="0" presId="urn:microsoft.com/office/officeart/2005/8/layout/orgChart1"/>
    <dgm:cxn modelId="{36CDED55-DC51-4ACC-8A16-3B8208766B6C}" type="presOf" srcId="{06FB966E-C7DE-427D-B681-8D06D6508D78}" destId="{D8158249-F175-43B5-90F7-B6B156822361}" srcOrd="1" destOrd="0" presId="urn:microsoft.com/office/officeart/2005/8/layout/orgChart1"/>
    <dgm:cxn modelId="{3E955303-DCC8-4156-AAA8-2CEEB8DE5681}" srcId="{75F8D8DD-EA30-4E7C-A11E-9E69114C743E}" destId="{BFE0ED40-2659-4D63-B9D7-57C70C1BA107}" srcOrd="1" destOrd="0" parTransId="{BFB50A45-8809-42FA-A668-1D4C3CFEAE44}" sibTransId="{71BEECD8-C715-4C83-874C-1F83069E9D31}"/>
    <dgm:cxn modelId="{79A5A0AD-53AF-402F-A4A2-00E16DF765A8}" type="presOf" srcId="{27FAB613-1807-4693-8C8B-0CBA9F4FC6F2}" destId="{F56636DB-D6A1-4FBC-979B-6C3DE1CA070B}" srcOrd="0" destOrd="0" presId="urn:microsoft.com/office/officeart/2005/8/layout/orgChart1"/>
    <dgm:cxn modelId="{1233F42D-5633-4E23-BBCB-2A70157348A1}" type="presOf" srcId="{06FB966E-C7DE-427D-B681-8D06D6508D78}" destId="{235C28B6-37F1-4BDA-8D8F-A09FA2B2E315}" srcOrd="0" destOrd="0" presId="urn:microsoft.com/office/officeart/2005/8/layout/orgChart1"/>
    <dgm:cxn modelId="{41976E65-9B82-4162-AA4F-FA5A079231DB}" type="presOf" srcId="{566244DD-55AF-444F-B90A-9ADF271B6A29}" destId="{4715A957-9B63-4B96-AA23-DC533A12191A}" srcOrd="1" destOrd="0" presId="urn:microsoft.com/office/officeart/2005/8/layout/orgChart1"/>
    <dgm:cxn modelId="{2402357D-4F6D-43A0-8E1F-FB545DE269AC}" type="presOf" srcId="{566244DD-55AF-444F-B90A-9ADF271B6A29}" destId="{10F4C28A-56B9-4BE5-9BDC-2252C501A3DB}" srcOrd="0" destOrd="0" presId="urn:microsoft.com/office/officeart/2005/8/layout/orgChart1"/>
    <dgm:cxn modelId="{2C48EC57-8BD2-4451-82FF-B9DD27A9E808}" type="presOf" srcId="{E9243F36-6BC0-460E-B3C0-DD9725C343CE}" destId="{E669D6CE-9D35-41BC-A31C-5B01B970AEC6}" srcOrd="1" destOrd="0" presId="urn:microsoft.com/office/officeart/2005/8/layout/orgChart1"/>
    <dgm:cxn modelId="{18D5CA9D-5CBB-4B80-ABAD-C1376EF230A8}" type="presOf" srcId="{BA57081F-A3ED-43C2-A800-A2FC2F46EAEF}" destId="{5E9EEF9B-9745-4F7B-937B-DDC3D1BED87F}" srcOrd="0" destOrd="0" presId="urn:microsoft.com/office/officeart/2005/8/layout/orgChart1"/>
    <dgm:cxn modelId="{5A92E5D5-6C3C-4E49-BA04-AB5425C95989}" srcId="{75F8D8DD-EA30-4E7C-A11E-9E69114C743E}" destId="{BA57081F-A3ED-43C2-A800-A2FC2F46EAEF}" srcOrd="0" destOrd="0" parTransId="{89A7F605-CEA4-47A3-BCD6-EF50FF8FA03F}" sibTransId="{206F5237-465F-4041-90FC-B147E9715473}"/>
    <dgm:cxn modelId="{AA1A0733-77AE-4ACF-A08A-7A014043B535}" type="presOf" srcId="{EA2818CB-2B51-4E1E-99A2-B40AB812B908}" destId="{67CCE876-41B0-4E29-9606-2C9769DAF0D8}" srcOrd="0" destOrd="0" presId="urn:microsoft.com/office/officeart/2005/8/layout/orgChart1"/>
    <dgm:cxn modelId="{79614C6F-C82C-4E19-9F30-58F68F4A11BF}" type="presOf" srcId="{080906AD-8AA8-4B23-86D4-4A3C75B16795}" destId="{7F870357-E69E-4DD5-9AB7-A54556F126B5}" srcOrd="1" destOrd="0" presId="urn:microsoft.com/office/officeart/2005/8/layout/orgChart1"/>
    <dgm:cxn modelId="{339FFE45-BE58-426D-BF57-B2122F375491}" type="presOf" srcId="{E25C9A5E-7379-4D74-A5A1-194D98C1B3E6}" destId="{C8F5E62F-1E85-454E-8052-F730D3F19A2D}" srcOrd="1" destOrd="0" presId="urn:microsoft.com/office/officeart/2005/8/layout/orgChart1"/>
    <dgm:cxn modelId="{5B447A99-4AD7-40D5-9502-31A8544F997E}" type="presOf" srcId="{75F8D8DD-EA30-4E7C-A11E-9E69114C743E}" destId="{73B9ABBA-07DF-4816-A55D-158EB3A1F47F}" srcOrd="0" destOrd="0" presId="urn:microsoft.com/office/officeart/2005/8/layout/orgChart1"/>
    <dgm:cxn modelId="{98229F30-72B7-48DF-A341-0BEE8DC15654}" type="presOf" srcId="{BCB1E5F2-A1AA-4B52-A2D8-8B431CD4782F}" destId="{1EA380C5-72B1-47FB-A1CE-9168FFED560F}" srcOrd="1" destOrd="0" presId="urn:microsoft.com/office/officeart/2005/8/layout/orgChart1"/>
    <dgm:cxn modelId="{6D0F5F14-132B-4E2C-B4F6-18EEAE18D728}" type="presOf" srcId="{39AAC8AF-E0C1-4865-B0AC-33AE977CA45F}" destId="{1D3F9C2C-467F-4FA2-AFFF-092E601B9AAD}" srcOrd="0" destOrd="0" presId="urn:microsoft.com/office/officeart/2005/8/layout/orgChart1"/>
    <dgm:cxn modelId="{C55667E5-23EE-4AC1-B60D-C963DA984C0E}" srcId="{75F8D8DD-EA30-4E7C-A11E-9E69114C743E}" destId="{E9243F36-6BC0-460E-B3C0-DD9725C343CE}" srcOrd="2" destOrd="0" parTransId="{19D233EE-9D3A-4169-A225-9D03D03C76CF}" sibTransId="{3AD88A2F-AA75-424A-9A99-0A50EA1C44B3}"/>
    <dgm:cxn modelId="{519F29EA-34BA-4EB3-A59B-8877D4B25482}" type="presOf" srcId="{A7FDDE13-D4A6-4C13-B9A8-8814E2E377DA}" destId="{D6654B97-6B42-4F1E-BA03-9EEE4C3B0369}" srcOrd="0" destOrd="0" presId="urn:microsoft.com/office/officeart/2005/8/layout/orgChart1"/>
    <dgm:cxn modelId="{1B39BD1E-7847-4A77-B3E6-91831DBBE617}" type="presOf" srcId="{89A7F605-CEA4-47A3-BCD6-EF50FF8FA03F}" destId="{553EB855-DBA7-4316-AA34-ACFE408B330B}" srcOrd="0" destOrd="0" presId="urn:microsoft.com/office/officeart/2005/8/layout/orgChart1"/>
    <dgm:cxn modelId="{0102D344-304E-4EC3-BEAF-B0ACF100C0EE}" type="presOf" srcId="{E9243F36-6BC0-460E-B3C0-DD9725C343CE}" destId="{E0A16217-5BB3-4B7E-AE40-44283228AF7B}" srcOrd="0" destOrd="0" presId="urn:microsoft.com/office/officeart/2005/8/layout/orgChart1"/>
    <dgm:cxn modelId="{B41AFD21-25CF-4032-BBFC-D96B94282549}" srcId="{566244DD-55AF-444F-B90A-9ADF271B6A29}" destId="{BCB1E5F2-A1AA-4B52-A2D8-8B431CD4782F}" srcOrd="4" destOrd="0" parTransId="{E379BDD6-E688-49C5-B464-1A04D635FD7E}" sibTransId="{8E12D9D7-E2BA-445D-A3B2-99517478EF58}"/>
    <dgm:cxn modelId="{E3BB9B5A-56C3-4F7B-8737-05CF7DE238E8}" type="presOf" srcId="{066B8153-68A9-443D-99C0-8A655F9A71E7}" destId="{1C48F8A1-F079-42B3-A2DC-7D97D164AED9}" srcOrd="0" destOrd="0" presId="urn:microsoft.com/office/officeart/2005/8/layout/orgChart1"/>
    <dgm:cxn modelId="{A99BB19A-A22B-4545-9842-1C2F7FB0250A}" type="presOf" srcId="{E379BDD6-E688-49C5-B464-1A04D635FD7E}" destId="{8C127970-AF42-4A80-8D68-062D71963592}" srcOrd="0" destOrd="0" presId="urn:microsoft.com/office/officeart/2005/8/layout/orgChart1"/>
    <dgm:cxn modelId="{440BBC20-EE4E-443D-96C1-C4325D54B4F2}" type="presOf" srcId="{BCB1E5F2-A1AA-4B52-A2D8-8B431CD4782F}" destId="{4F434F0A-6F0E-4FCD-BF42-85ED462E4606}" srcOrd="0" destOrd="0" presId="urn:microsoft.com/office/officeart/2005/8/layout/orgChart1"/>
    <dgm:cxn modelId="{90984FA5-7AF2-4AF9-86CE-AAB7102CACCA}" srcId="{566244DD-55AF-444F-B90A-9ADF271B6A29}" destId="{75F8D8DD-EA30-4E7C-A11E-9E69114C743E}" srcOrd="1" destOrd="0" parTransId="{49268E8E-5442-4922-9963-9DC8135EBBCC}" sibTransId="{0B9EEFD2-0C8D-4687-94DA-3811745E1B88}"/>
    <dgm:cxn modelId="{79F711E4-59F7-46A9-8C1A-64A6070C1A9B}" type="presOf" srcId="{BFB50A45-8809-42FA-A668-1D4C3CFEAE44}" destId="{51A7381E-43F5-43A6-9713-45B5168CA6BA}" srcOrd="0" destOrd="0" presId="urn:microsoft.com/office/officeart/2005/8/layout/orgChart1"/>
    <dgm:cxn modelId="{D418A1EE-96C2-4F47-A603-B7397D8CCBD7}" type="presOf" srcId="{F432E00D-57BE-48DD-A090-F9F2642A8DED}" destId="{AC560E42-A3B0-4E9B-8549-CC81C9CFC115}" srcOrd="0" destOrd="0" presId="urn:microsoft.com/office/officeart/2005/8/layout/orgChart1"/>
    <dgm:cxn modelId="{450F2311-A74D-4558-B731-369BF5304AA4}" type="presOf" srcId="{A7FDDE13-D4A6-4C13-B9A8-8814E2E377DA}" destId="{EE49B5D1-D884-489C-B6E5-233A32CEEBBA}" srcOrd="1" destOrd="0" presId="urn:microsoft.com/office/officeart/2005/8/layout/orgChart1"/>
    <dgm:cxn modelId="{63D3A6F8-E318-4705-9C2D-D199C6745712}" srcId="{566244DD-55AF-444F-B90A-9ADF271B6A29}" destId="{EA2818CB-2B51-4E1E-99A2-B40AB812B908}" srcOrd="3" destOrd="0" parTransId="{AD05D605-84EE-4C9B-BDA5-E847AB85D363}" sibTransId="{E1BB1929-A8E3-4F13-9FEF-A7E07C39FFE8}"/>
    <dgm:cxn modelId="{28DE5C70-B235-449A-AC53-D484FB76AC3B}" type="presOf" srcId="{E25C9A5E-7379-4D74-A5A1-194D98C1B3E6}" destId="{26351607-D5B7-4106-89EE-E0BF50084979}" srcOrd="0" destOrd="0" presId="urn:microsoft.com/office/officeart/2005/8/layout/orgChart1"/>
    <dgm:cxn modelId="{D072DDB4-3056-4233-A8F0-F52E037D1C9E}" type="presOf" srcId="{8B415C07-0C32-4B5C-AF3A-638750A81CB0}" destId="{5B3E2FF7-B7E7-4B85-BDF0-061010E65A39}" srcOrd="0" destOrd="0" presId="urn:microsoft.com/office/officeart/2005/8/layout/orgChart1"/>
    <dgm:cxn modelId="{D54BDFF8-EFBE-4206-A137-D6503B867123}" type="presOf" srcId="{74148F39-F556-42BB-AA98-D2156BB2B07E}" destId="{7DB4E999-790F-4E7C-BC50-C69B14B56389}" srcOrd="0" destOrd="0" presId="urn:microsoft.com/office/officeart/2005/8/layout/orgChart1"/>
    <dgm:cxn modelId="{B229CD87-31C4-47D2-9448-35B1FA331CC6}" type="presOf" srcId="{BA57081F-A3ED-43C2-A800-A2FC2F46EAEF}" destId="{DBD40C34-6F99-49BA-A37B-CDE4066C0323}" srcOrd="1" destOrd="0" presId="urn:microsoft.com/office/officeart/2005/8/layout/orgChart1"/>
    <dgm:cxn modelId="{3C142B15-4491-4704-A554-584E15845DD1}" srcId="{EA2818CB-2B51-4E1E-99A2-B40AB812B908}" destId="{A7FDDE13-D4A6-4C13-B9A8-8814E2E377DA}" srcOrd="0" destOrd="0" parTransId="{74148F39-F556-42BB-AA98-D2156BB2B07E}" sibTransId="{C4DC62C0-624E-490A-AFE0-68CDC40E52B0}"/>
    <dgm:cxn modelId="{A70E3197-1166-49C7-A965-8FCF58160C8D}" type="presOf" srcId="{BFE0ED40-2659-4D63-B9D7-57C70C1BA107}" destId="{55FFCBF0-CD50-40F1-A4BB-95878C09BF05}" srcOrd="0" destOrd="0" presId="urn:microsoft.com/office/officeart/2005/8/layout/orgChart1"/>
    <dgm:cxn modelId="{846A264C-6C91-4001-A079-C7FD7D366836}" srcId="{566244DD-55AF-444F-B90A-9ADF271B6A29}" destId="{06FB966E-C7DE-427D-B681-8D06D6508D78}" srcOrd="0" destOrd="0" parTransId="{555B78D4-07B2-42D3-98AD-E78A527AE1BE}" sibTransId="{3A0B743F-727F-44D5-B04C-C58D52A2688F}"/>
    <dgm:cxn modelId="{D96F1263-33E1-4CB5-AF4A-EB78B665BA27}" srcId="{FEE261B5-7D9B-4E89-B902-9E542DE59FE5}" destId="{F432E00D-57BE-48DD-A090-F9F2642A8DED}" srcOrd="0" destOrd="0" parTransId="{6B10F391-615F-43BD-84AB-A04DAEA8239C}" sibTransId="{0F9AE632-E4D5-4D9C-B234-53EF3C235EDE}"/>
    <dgm:cxn modelId="{CEBD77A6-98AF-4FB6-B813-304FF3C6E793}" type="presOf" srcId="{B24E6632-0A99-4345-B80E-DB42CA791335}" destId="{5F3FF853-A605-4470-B5D3-560BA903E11C}" srcOrd="0" destOrd="0" presId="urn:microsoft.com/office/officeart/2005/8/layout/orgChart1"/>
    <dgm:cxn modelId="{F64C0654-3613-4E67-BC1B-98B84416A196}" type="presOf" srcId="{555B78D4-07B2-42D3-98AD-E78A527AE1BE}" destId="{73CBD58B-5765-4FD2-989F-CBF14DC9AEF2}" srcOrd="0" destOrd="0" presId="urn:microsoft.com/office/officeart/2005/8/layout/orgChart1"/>
    <dgm:cxn modelId="{2B9F12F4-781C-4549-8861-A13C70733E4F}" type="presOf" srcId="{EA2818CB-2B51-4E1E-99A2-B40AB812B908}" destId="{A7C98F3F-F190-43AA-B174-C35F5D8D3896}" srcOrd="1" destOrd="0" presId="urn:microsoft.com/office/officeart/2005/8/layout/orgChart1"/>
    <dgm:cxn modelId="{69FD64DA-6B88-4048-9471-EEC368186C0F}" srcId="{39AAC8AF-E0C1-4865-B0AC-33AE977CA45F}" destId="{566244DD-55AF-444F-B90A-9ADF271B6A29}" srcOrd="0" destOrd="0" parTransId="{D26B77D4-B244-4A8E-B0B8-1A97560615DE}" sibTransId="{0AE5B93C-1F28-4FE2-9AC4-D32297FDD667}"/>
    <dgm:cxn modelId="{AFB4E8CA-F9A7-42C0-A4C0-00573CD79BDA}" type="presOf" srcId="{BFE0ED40-2659-4D63-B9D7-57C70C1BA107}" destId="{C64C5C95-F6BB-4898-BEA4-0DCDFF700EAB}" srcOrd="1" destOrd="0" presId="urn:microsoft.com/office/officeart/2005/8/layout/orgChart1"/>
    <dgm:cxn modelId="{764D6FBE-9EEF-4315-A864-DE6E4E22D7BA}" srcId="{566244DD-55AF-444F-B90A-9ADF271B6A29}" destId="{FEE261B5-7D9B-4E89-B902-9E542DE59FE5}" srcOrd="2" destOrd="0" parTransId="{27FAB613-1807-4693-8C8B-0CBA9F4FC6F2}" sibTransId="{D5EA839D-7576-4204-A642-51D96B65874C}"/>
    <dgm:cxn modelId="{F66F72FA-B802-49A8-B8BD-5EFE1EEEC9E6}" type="presOf" srcId="{F432E00D-57BE-48DD-A090-F9F2642A8DED}" destId="{064A21AB-E676-4C67-89AB-73F3887D67E2}" srcOrd="1" destOrd="0" presId="urn:microsoft.com/office/officeart/2005/8/layout/orgChart1"/>
    <dgm:cxn modelId="{9EF76E7D-62BA-442E-B710-DEEB8AB9DD65}" type="presOf" srcId="{8B415C07-0C32-4B5C-AF3A-638750A81CB0}" destId="{D9CC93BB-B432-4A91-8446-68DCD0CB2D51}" srcOrd="1" destOrd="0" presId="urn:microsoft.com/office/officeart/2005/8/layout/orgChart1"/>
    <dgm:cxn modelId="{2387E9EB-0DD6-4E70-B9C2-194FA122ED08}" srcId="{06FB966E-C7DE-427D-B681-8D06D6508D78}" destId="{8B415C07-0C32-4B5C-AF3A-638750A81CB0}" srcOrd="0" destOrd="0" parTransId="{97B4B4B4-0452-477D-A624-83E7BF918C3D}" sibTransId="{D4A85256-9B31-45C2-AB37-C0678DBB0327}"/>
    <dgm:cxn modelId="{B84CC2A1-BE09-4714-8F62-F2B5476827D2}" type="presOf" srcId="{19D233EE-9D3A-4169-A225-9D03D03C76CF}" destId="{4388EA01-1B95-4157-B6FB-B4B5B833C62D}" srcOrd="0" destOrd="0" presId="urn:microsoft.com/office/officeart/2005/8/layout/orgChart1"/>
    <dgm:cxn modelId="{1C59B617-867D-4AEF-8266-B2C696DD312C}" type="presOf" srcId="{97B4B4B4-0452-477D-A624-83E7BF918C3D}" destId="{3F5535A2-E22E-4347-87EF-629F86EE5D1E}" srcOrd="0" destOrd="0" presId="urn:microsoft.com/office/officeart/2005/8/layout/orgChart1"/>
    <dgm:cxn modelId="{8F7F895A-DF63-4C5C-81D6-A0D2A37A835B}" type="presOf" srcId="{080906AD-8AA8-4B23-86D4-4A3C75B16795}" destId="{01ECB2D2-6731-4370-88A3-CD0B13CD9CB2}" srcOrd="0" destOrd="0" presId="urn:microsoft.com/office/officeart/2005/8/layout/orgChart1"/>
    <dgm:cxn modelId="{68A8286F-912D-4038-910A-0719369FC0B2}" type="presOf" srcId="{FEE261B5-7D9B-4E89-B902-9E542DE59FE5}" destId="{EE9FD721-FE9C-4974-99C1-56718279C239}" srcOrd="0" destOrd="0" presId="urn:microsoft.com/office/officeart/2005/8/layout/orgChart1"/>
    <dgm:cxn modelId="{AB2A8827-CDC2-460B-9A50-EAE8FE50502E}" type="presOf" srcId="{AD05D605-84EE-4C9B-BDA5-E847AB85D363}" destId="{EB78B6CE-3E54-41DD-A85A-02DF85A06FAF}" srcOrd="0" destOrd="0" presId="urn:microsoft.com/office/officeart/2005/8/layout/orgChart1"/>
    <dgm:cxn modelId="{6CD4061E-4170-4676-B34B-008F17348089}" type="presOf" srcId="{FEE261B5-7D9B-4E89-B902-9E542DE59FE5}" destId="{69BABE13-201E-4709-BD7D-AEE0D69EBA32}" srcOrd="1" destOrd="0" presId="urn:microsoft.com/office/officeart/2005/8/layout/orgChart1"/>
    <dgm:cxn modelId="{82C24FF5-D537-4F6E-9C4E-2A5531B5632C}" type="presParOf" srcId="{1D3F9C2C-467F-4FA2-AFFF-092E601B9AAD}" destId="{663CE838-AB26-485C-80A8-87221444086E}" srcOrd="0" destOrd="0" presId="urn:microsoft.com/office/officeart/2005/8/layout/orgChart1"/>
    <dgm:cxn modelId="{D16F68D4-C3AA-4C9C-8529-626A561F9694}" type="presParOf" srcId="{663CE838-AB26-485C-80A8-87221444086E}" destId="{13D45F0C-FB2B-4014-BC9C-847686077C20}" srcOrd="0" destOrd="0" presId="urn:microsoft.com/office/officeart/2005/8/layout/orgChart1"/>
    <dgm:cxn modelId="{88D29AEA-F025-49A6-B628-FFAFBC937BB2}" type="presParOf" srcId="{13D45F0C-FB2B-4014-BC9C-847686077C20}" destId="{10F4C28A-56B9-4BE5-9BDC-2252C501A3DB}" srcOrd="0" destOrd="0" presId="urn:microsoft.com/office/officeart/2005/8/layout/orgChart1"/>
    <dgm:cxn modelId="{A4FA4A59-F468-42BE-B893-45171B36D487}" type="presParOf" srcId="{13D45F0C-FB2B-4014-BC9C-847686077C20}" destId="{4715A957-9B63-4B96-AA23-DC533A12191A}" srcOrd="1" destOrd="0" presId="urn:microsoft.com/office/officeart/2005/8/layout/orgChart1"/>
    <dgm:cxn modelId="{E63C2E20-27AA-48EE-A412-1FFD64B32941}" type="presParOf" srcId="{663CE838-AB26-485C-80A8-87221444086E}" destId="{A6B98A17-CBC0-4DC5-9E9D-4FE7036A6FFA}" srcOrd="1" destOrd="0" presId="urn:microsoft.com/office/officeart/2005/8/layout/orgChart1"/>
    <dgm:cxn modelId="{7FDFC263-4145-4FF3-8456-7248306DE25C}" type="presParOf" srcId="{A6B98A17-CBC0-4DC5-9E9D-4FE7036A6FFA}" destId="{73CBD58B-5765-4FD2-989F-CBF14DC9AEF2}" srcOrd="0" destOrd="0" presId="urn:microsoft.com/office/officeart/2005/8/layout/orgChart1"/>
    <dgm:cxn modelId="{866E3FFC-85C4-4CD9-93D7-5F8E46E17CF8}" type="presParOf" srcId="{A6B98A17-CBC0-4DC5-9E9D-4FE7036A6FFA}" destId="{82233B61-1018-491B-BB4F-14B91405E995}" srcOrd="1" destOrd="0" presId="urn:microsoft.com/office/officeart/2005/8/layout/orgChart1"/>
    <dgm:cxn modelId="{1404B4A4-4A43-471F-95A9-15A8E5F28AD7}" type="presParOf" srcId="{82233B61-1018-491B-BB4F-14B91405E995}" destId="{FDFAADD2-9A9B-47C9-9148-BA2C53859834}" srcOrd="0" destOrd="0" presId="urn:microsoft.com/office/officeart/2005/8/layout/orgChart1"/>
    <dgm:cxn modelId="{5494675E-3F92-4538-ACAB-838772EF277C}" type="presParOf" srcId="{FDFAADD2-9A9B-47C9-9148-BA2C53859834}" destId="{235C28B6-37F1-4BDA-8D8F-A09FA2B2E315}" srcOrd="0" destOrd="0" presId="urn:microsoft.com/office/officeart/2005/8/layout/orgChart1"/>
    <dgm:cxn modelId="{4958AA52-CDD0-420A-90A0-9005F341565E}" type="presParOf" srcId="{FDFAADD2-9A9B-47C9-9148-BA2C53859834}" destId="{D8158249-F175-43B5-90F7-B6B156822361}" srcOrd="1" destOrd="0" presId="urn:microsoft.com/office/officeart/2005/8/layout/orgChart1"/>
    <dgm:cxn modelId="{AAEA12CC-D9CF-4BFA-A772-B2B1D6B05BC6}" type="presParOf" srcId="{82233B61-1018-491B-BB4F-14B91405E995}" destId="{BA81C2CC-DDFD-4490-80AC-F5743A2B5175}" srcOrd="1" destOrd="0" presId="urn:microsoft.com/office/officeart/2005/8/layout/orgChart1"/>
    <dgm:cxn modelId="{2F748DC0-0938-4943-B5D5-EC2165BD5B8C}" type="presParOf" srcId="{BA81C2CC-DDFD-4490-80AC-F5743A2B5175}" destId="{3F5535A2-E22E-4347-87EF-629F86EE5D1E}" srcOrd="0" destOrd="0" presId="urn:microsoft.com/office/officeart/2005/8/layout/orgChart1"/>
    <dgm:cxn modelId="{A5700A7C-695F-4255-A556-8CA4A3F0E3A9}" type="presParOf" srcId="{BA81C2CC-DDFD-4490-80AC-F5743A2B5175}" destId="{94F37506-65A1-462C-84A3-DA17EBFD340C}" srcOrd="1" destOrd="0" presId="urn:microsoft.com/office/officeart/2005/8/layout/orgChart1"/>
    <dgm:cxn modelId="{864CF25A-E1DE-444E-A1E1-DA7BD25A955A}" type="presParOf" srcId="{94F37506-65A1-462C-84A3-DA17EBFD340C}" destId="{1DCB2C81-A405-4C9E-BA4E-285043532905}" srcOrd="0" destOrd="0" presId="urn:microsoft.com/office/officeart/2005/8/layout/orgChart1"/>
    <dgm:cxn modelId="{D98E1C5A-8DB9-46E7-81E6-4379DF62B5FF}" type="presParOf" srcId="{1DCB2C81-A405-4C9E-BA4E-285043532905}" destId="{5B3E2FF7-B7E7-4B85-BDF0-061010E65A39}" srcOrd="0" destOrd="0" presId="urn:microsoft.com/office/officeart/2005/8/layout/orgChart1"/>
    <dgm:cxn modelId="{A697E099-453D-4604-AD47-4F6A89EEA4D2}" type="presParOf" srcId="{1DCB2C81-A405-4C9E-BA4E-285043532905}" destId="{D9CC93BB-B432-4A91-8446-68DCD0CB2D51}" srcOrd="1" destOrd="0" presId="urn:microsoft.com/office/officeart/2005/8/layout/orgChart1"/>
    <dgm:cxn modelId="{F6F75802-900F-4054-9E0F-53099680F605}" type="presParOf" srcId="{94F37506-65A1-462C-84A3-DA17EBFD340C}" destId="{AC2637DD-719E-458A-A50D-9AA24D86F61A}" srcOrd="1" destOrd="0" presId="urn:microsoft.com/office/officeart/2005/8/layout/orgChart1"/>
    <dgm:cxn modelId="{EC8288E8-3B86-4C3A-ABAC-E15224545949}" type="presParOf" srcId="{94F37506-65A1-462C-84A3-DA17EBFD340C}" destId="{D42A3533-4AD8-4A5B-8F73-A11442D67554}" srcOrd="2" destOrd="0" presId="urn:microsoft.com/office/officeart/2005/8/layout/orgChart1"/>
    <dgm:cxn modelId="{F302F763-281A-412F-AED8-8DA39950371A}" type="presParOf" srcId="{BA81C2CC-DDFD-4490-80AC-F5743A2B5175}" destId="{1C48F8A1-F079-42B3-A2DC-7D97D164AED9}" srcOrd="2" destOrd="0" presId="urn:microsoft.com/office/officeart/2005/8/layout/orgChart1"/>
    <dgm:cxn modelId="{C63661CE-664D-468D-BB80-23587B763FDB}" type="presParOf" srcId="{BA81C2CC-DDFD-4490-80AC-F5743A2B5175}" destId="{119230E7-9B57-4FBF-BEC3-9FABFD901FF9}" srcOrd="3" destOrd="0" presId="urn:microsoft.com/office/officeart/2005/8/layout/orgChart1"/>
    <dgm:cxn modelId="{4EC45D36-855E-454C-89DA-127EBD708937}" type="presParOf" srcId="{119230E7-9B57-4FBF-BEC3-9FABFD901FF9}" destId="{496C70E2-454C-4E08-A398-58C7D7E86BF5}" srcOrd="0" destOrd="0" presId="urn:microsoft.com/office/officeart/2005/8/layout/orgChart1"/>
    <dgm:cxn modelId="{3F8093F7-90F9-45F5-B101-520C96F9F9F7}" type="presParOf" srcId="{496C70E2-454C-4E08-A398-58C7D7E86BF5}" destId="{01ECB2D2-6731-4370-88A3-CD0B13CD9CB2}" srcOrd="0" destOrd="0" presId="urn:microsoft.com/office/officeart/2005/8/layout/orgChart1"/>
    <dgm:cxn modelId="{F558AB84-601D-465A-AF74-42E6FBCEF2D8}" type="presParOf" srcId="{496C70E2-454C-4E08-A398-58C7D7E86BF5}" destId="{7F870357-E69E-4DD5-9AB7-A54556F126B5}" srcOrd="1" destOrd="0" presId="urn:microsoft.com/office/officeart/2005/8/layout/orgChart1"/>
    <dgm:cxn modelId="{5A125024-6F9F-4590-AE74-15CECE9BD460}" type="presParOf" srcId="{119230E7-9B57-4FBF-BEC3-9FABFD901FF9}" destId="{66FD76D9-76D2-4A57-B878-D28FAA3FB5F0}" srcOrd="1" destOrd="0" presId="urn:microsoft.com/office/officeart/2005/8/layout/orgChart1"/>
    <dgm:cxn modelId="{DF4F58F9-A16E-439E-8D40-A03912567975}" type="presParOf" srcId="{119230E7-9B57-4FBF-BEC3-9FABFD901FF9}" destId="{B999B6F5-C1BE-45EF-8CAC-CE06922B2073}" srcOrd="2" destOrd="0" presId="urn:microsoft.com/office/officeart/2005/8/layout/orgChart1"/>
    <dgm:cxn modelId="{C58CB18D-A53D-4A25-A69A-D88B80BB427D}" type="presParOf" srcId="{82233B61-1018-491B-BB4F-14B91405E995}" destId="{FD13F0BC-0850-4DB0-B7C7-58C8C952BFC1}" srcOrd="2" destOrd="0" presId="urn:microsoft.com/office/officeart/2005/8/layout/orgChart1"/>
    <dgm:cxn modelId="{A65608C2-D17E-4BEE-8BF7-970BD79E50D3}" type="presParOf" srcId="{A6B98A17-CBC0-4DC5-9E9D-4FE7036A6FFA}" destId="{B1DF8DA0-554C-41DD-ACCC-7DB457D765F5}" srcOrd="2" destOrd="0" presId="urn:microsoft.com/office/officeart/2005/8/layout/orgChart1"/>
    <dgm:cxn modelId="{0E4C3553-ACD3-46D3-9F21-EB88BDB739B8}" type="presParOf" srcId="{A6B98A17-CBC0-4DC5-9E9D-4FE7036A6FFA}" destId="{BC055E8D-D01B-4D17-88B1-E0B9E9838DB7}" srcOrd="3" destOrd="0" presId="urn:microsoft.com/office/officeart/2005/8/layout/orgChart1"/>
    <dgm:cxn modelId="{7319B0CC-0DF1-416C-81C2-68BDD39FB6B8}" type="presParOf" srcId="{BC055E8D-D01B-4D17-88B1-E0B9E9838DB7}" destId="{0283F871-7B93-4A8A-8AAB-96AD683BDC30}" srcOrd="0" destOrd="0" presId="urn:microsoft.com/office/officeart/2005/8/layout/orgChart1"/>
    <dgm:cxn modelId="{2FCD6757-0CE3-47C1-897A-637796AF3269}" type="presParOf" srcId="{0283F871-7B93-4A8A-8AAB-96AD683BDC30}" destId="{73B9ABBA-07DF-4816-A55D-158EB3A1F47F}" srcOrd="0" destOrd="0" presId="urn:microsoft.com/office/officeart/2005/8/layout/orgChart1"/>
    <dgm:cxn modelId="{51050118-A465-4238-B9E7-A96F8A104727}" type="presParOf" srcId="{0283F871-7B93-4A8A-8AAB-96AD683BDC30}" destId="{8E515160-B106-4F53-BF2E-B05FEBFF3F40}" srcOrd="1" destOrd="0" presId="urn:microsoft.com/office/officeart/2005/8/layout/orgChart1"/>
    <dgm:cxn modelId="{0BCFC1A9-3642-4B9D-B060-A49BB212EE97}" type="presParOf" srcId="{BC055E8D-D01B-4D17-88B1-E0B9E9838DB7}" destId="{AF58D877-0285-436F-BE61-70D035D97918}" srcOrd="1" destOrd="0" presId="urn:microsoft.com/office/officeart/2005/8/layout/orgChart1"/>
    <dgm:cxn modelId="{C4A95545-6237-4D43-A888-B3D353DA76F1}" type="presParOf" srcId="{AF58D877-0285-436F-BE61-70D035D97918}" destId="{553EB855-DBA7-4316-AA34-ACFE408B330B}" srcOrd="0" destOrd="0" presId="urn:microsoft.com/office/officeart/2005/8/layout/orgChart1"/>
    <dgm:cxn modelId="{C9E41252-F9E2-44DB-B380-4C2790CFC2B7}" type="presParOf" srcId="{AF58D877-0285-436F-BE61-70D035D97918}" destId="{583310DB-EFE0-4DA1-802D-78440A910506}" srcOrd="1" destOrd="0" presId="urn:microsoft.com/office/officeart/2005/8/layout/orgChart1"/>
    <dgm:cxn modelId="{2437400B-70F4-43E3-AC7C-F5F7C24459AF}" type="presParOf" srcId="{583310DB-EFE0-4DA1-802D-78440A910506}" destId="{01E18D26-1D50-421C-90BB-60EE32264ABC}" srcOrd="0" destOrd="0" presId="urn:microsoft.com/office/officeart/2005/8/layout/orgChart1"/>
    <dgm:cxn modelId="{DBA584C3-668C-4CA7-ABC2-7C09F3F30AA4}" type="presParOf" srcId="{01E18D26-1D50-421C-90BB-60EE32264ABC}" destId="{5E9EEF9B-9745-4F7B-937B-DDC3D1BED87F}" srcOrd="0" destOrd="0" presId="urn:microsoft.com/office/officeart/2005/8/layout/orgChart1"/>
    <dgm:cxn modelId="{17003193-134E-4947-A2D8-4DE3D85B148C}" type="presParOf" srcId="{01E18D26-1D50-421C-90BB-60EE32264ABC}" destId="{DBD40C34-6F99-49BA-A37B-CDE4066C0323}" srcOrd="1" destOrd="0" presId="urn:microsoft.com/office/officeart/2005/8/layout/orgChart1"/>
    <dgm:cxn modelId="{DE66233F-49DD-45FD-AF07-4D5F188BCE24}" type="presParOf" srcId="{583310DB-EFE0-4DA1-802D-78440A910506}" destId="{E56604B3-C5E7-4BB1-A7C8-3C0C6CF631FE}" srcOrd="1" destOrd="0" presId="urn:microsoft.com/office/officeart/2005/8/layout/orgChart1"/>
    <dgm:cxn modelId="{F0475975-3782-4093-9F7A-6F89D74B6CC1}" type="presParOf" srcId="{583310DB-EFE0-4DA1-802D-78440A910506}" destId="{4781BB95-AFFB-4A7F-B322-1172C87277D4}" srcOrd="2" destOrd="0" presId="urn:microsoft.com/office/officeart/2005/8/layout/orgChart1"/>
    <dgm:cxn modelId="{EBBE6680-C4E8-4732-8C4D-7875E3DCFBC2}" type="presParOf" srcId="{AF58D877-0285-436F-BE61-70D035D97918}" destId="{51A7381E-43F5-43A6-9713-45B5168CA6BA}" srcOrd="2" destOrd="0" presId="urn:microsoft.com/office/officeart/2005/8/layout/orgChart1"/>
    <dgm:cxn modelId="{F3E7B18A-DDBF-45FC-BBAF-F257E9A51F40}" type="presParOf" srcId="{AF58D877-0285-436F-BE61-70D035D97918}" destId="{57C60507-A916-4044-96BB-319309E58E78}" srcOrd="3" destOrd="0" presId="urn:microsoft.com/office/officeart/2005/8/layout/orgChart1"/>
    <dgm:cxn modelId="{71F7ED5C-8928-48E4-9DDF-C1331F6A54B8}" type="presParOf" srcId="{57C60507-A916-4044-96BB-319309E58E78}" destId="{641B6163-9BCF-4E56-ADAA-9640F399B790}" srcOrd="0" destOrd="0" presId="urn:microsoft.com/office/officeart/2005/8/layout/orgChart1"/>
    <dgm:cxn modelId="{34020F28-BC3A-4F3B-B445-28495763848F}" type="presParOf" srcId="{641B6163-9BCF-4E56-ADAA-9640F399B790}" destId="{55FFCBF0-CD50-40F1-A4BB-95878C09BF05}" srcOrd="0" destOrd="0" presId="urn:microsoft.com/office/officeart/2005/8/layout/orgChart1"/>
    <dgm:cxn modelId="{66305491-5AB9-4A1C-93BF-9B0A3B16201B}" type="presParOf" srcId="{641B6163-9BCF-4E56-ADAA-9640F399B790}" destId="{C64C5C95-F6BB-4898-BEA4-0DCDFF700EAB}" srcOrd="1" destOrd="0" presId="urn:microsoft.com/office/officeart/2005/8/layout/orgChart1"/>
    <dgm:cxn modelId="{F89E852D-4A6D-45BE-AAE7-BE2B1738E08D}" type="presParOf" srcId="{57C60507-A916-4044-96BB-319309E58E78}" destId="{E1909158-3AC2-4DE4-9B9E-ABDCA53BDCD6}" srcOrd="1" destOrd="0" presId="urn:microsoft.com/office/officeart/2005/8/layout/orgChart1"/>
    <dgm:cxn modelId="{4806069D-B159-45CA-88A3-D9B281D3BA1A}" type="presParOf" srcId="{57C60507-A916-4044-96BB-319309E58E78}" destId="{DC0184AD-4251-4A67-96DA-9B899E759DC7}" srcOrd="2" destOrd="0" presId="urn:microsoft.com/office/officeart/2005/8/layout/orgChart1"/>
    <dgm:cxn modelId="{BEBF4DCF-2124-4565-9D7E-A844514E8C87}" type="presParOf" srcId="{AF58D877-0285-436F-BE61-70D035D97918}" destId="{4388EA01-1B95-4157-B6FB-B4B5B833C62D}" srcOrd="4" destOrd="0" presId="urn:microsoft.com/office/officeart/2005/8/layout/orgChart1"/>
    <dgm:cxn modelId="{9E09AA9C-3D5E-4AD6-8D61-2236099E276B}" type="presParOf" srcId="{AF58D877-0285-436F-BE61-70D035D97918}" destId="{A05789E6-9262-473E-9133-6722F4F452D4}" srcOrd="5" destOrd="0" presId="urn:microsoft.com/office/officeart/2005/8/layout/orgChart1"/>
    <dgm:cxn modelId="{54EE1DB7-F06C-4376-8D4B-E274007072AD}" type="presParOf" srcId="{A05789E6-9262-473E-9133-6722F4F452D4}" destId="{62B4FB2F-0077-4E80-BB72-DC09EE9E7D02}" srcOrd="0" destOrd="0" presId="urn:microsoft.com/office/officeart/2005/8/layout/orgChart1"/>
    <dgm:cxn modelId="{DCC5E2DB-5DB3-4D5A-984E-6F567E35680F}" type="presParOf" srcId="{62B4FB2F-0077-4E80-BB72-DC09EE9E7D02}" destId="{E0A16217-5BB3-4B7E-AE40-44283228AF7B}" srcOrd="0" destOrd="0" presId="urn:microsoft.com/office/officeart/2005/8/layout/orgChart1"/>
    <dgm:cxn modelId="{EEE655D8-9EAD-4782-AAFB-BD65AC07B677}" type="presParOf" srcId="{62B4FB2F-0077-4E80-BB72-DC09EE9E7D02}" destId="{E669D6CE-9D35-41BC-A31C-5B01B970AEC6}" srcOrd="1" destOrd="0" presId="urn:microsoft.com/office/officeart/2005/8/layout/orgChart1"/>
    <dgm:cxn modelId="{5F812AFD-A5DA-44FD-88CD-83FC23A42544}" type="presParOf" srcId="{A05789E6-9262-473E-9133-6722F4F452D4}" destId="{F9255354-73E6-4656-9C9E-F4F80D449A75}" srcOrd="1" destOrd="0" presId="urn:microsoft.com/office/officeart/2005/8/layout/orgChart1"/>
    <dgm:cxn modelId="{ADF102AB-85E7-40D6-B931-E87F520300A2}" type="presParOf" srcId="{A05789E6-9262-473E-9133-6722F4F452D4}" destId="{DC2449D4-4123-4C25-A862-9248536B15AF}" srcOrd="2" destOrd="0" presId="urn:microsoft.com/office/officeart/2005/8/layout/orgChart1"/>
    <dgm:cxn modelId="{10D68E6A-73D7-4342-8670-0519CE727D9D}" type="presParOf" srcId="{BC055E8D-D01B-4D17-88B1-E0B9E9838DB7}" destId="{22C38DF3-2FE6-4FE0-BD58-68311F8989AA}" srcOrd="2" destOrd="0" presId="urn:microsoft.com/office/officeart/2005/8/layout/orgChart1"/>
    <dgm:cxn modelId="{27188867-E42F-4FE6-BBA1-243E2F8F308C}" type="presParOf" srcId="{A6B98A17-CBC0-4DC5-9E9D-4FE7036A6FFA}" destId="{F56636DB-D6A1-4FBC-979B-6C3DE1CA070B}" srcOrd="4" destOrd="0" presId="urn:microsoft.com/office/officeart/2005/8/layout/orgChart1"/>
    <dgm:cxn modelId="{70A24DAD-47FD-470A-B01B-0273C7205DFD}" type="presParOf" srcId="{A6B98A17-CBC0-4DC5-9E9D-4FE7036A6FFA}" destId="{2212A28B-1DA6-4761-BB90-7AD8DED4F77E}" srcOrd="5" destOrd="0" presId="urn:microsoft.com/office/officeart/2005/8/layout/orgChart1"/>
    <dgm:cxn modelId="{C0C57B57-8E6B-474D-B495-CC69C01746BB}" type="presParOf" srcId="{2212A28B-1DA6-4761-BB90-7AD8DED4F77E}" destId="{47496AA2-7196-4B3A-B843-967CB2A778DF}" srcOrd="0" destOrd="0" presId="urn:microsoft.com/office/officeart/2005/8/layout/orgChart1"/>
    <dgm:cxn modelId="{2B2C0994-5B90-46E5-A332-87E5AB7B2434}" type="presParOf" srcId="{47496AA2-7196-4B3A-B843-967CB2A778DF}" destId="{EE9FD721-FE9C-4974-99C1-56718279C239}" srcOrd="0" destOrd="0" presId="urn:microsoft.com/office/officeart/2005/8/layout/orgChart1"/>
    <dgm:cxn modelId="{AC0BD1F1-3B47-43D6-8AEB-C5D7D24E4F02}" type="presParOf" srcId="{47496AA2-7196-4B3A-B843-967CB2A778DF}" destId="{69BABE13-201E-4709-BD7D-AEE0D69EBA32}" srcOrd="1" destOrd="0" presId="urn:microsoft.com/office/officeart/2005/8/layout/orgChart1"/>
    <dgm:cxn modelId="{81601B78-06D9-4DE4-9EBB-26D743BBA224}" type="presParOf" srcId="{2212A28B-1DA6-4761-BB90-7AD8DED4F77E}" destId="{71D108D0-AF5D-44E9-8DA7-A2A383DDFA72}" srcOrd="1" destOrd="0" presId="urn:microsoft.com/office/officeart/2005/8/layout/orgChart1"/>
    <dgm:cxn modelId="{55D0D913-6898-415E-9E50-38E986A0236F}" type="presParOf" srcId="{71D108D0-AF5D-44E9-8DA7-A2A383DDFA72}" destId="{DC7A8B5B-5EFA-4033-9200-113694838055}" srcOrd="0" destOrd="0" presId="urn:microsoft.com/office/officeart/2005/8/layout/orgChart1"/>
    <dgm:cxn modelId="{6B9CBB88-761D-4EDC-905C-22344E1ADE75}" type="presParOf" srcId="{71D108D0-AF5D-44E9-8DA7-A2A383DDFA72}" destId="{5703B36D-2C97-420B-BF3D-F4980A4FEC16}" srcOrd="1" destOrd="0" presId="urn:microsoft.com/office/officeart/2005/8/layout/orgChart1"/>
    <dgm:cxn modelId="{5C11F3CA-2A2F-4174-9FC9-2F4C0180AB23}" type="presParOf" srcId="{5703B36D-2C97-420B-BF3D-F4980A4FEC16}" destId="{9DA65C29-3A08-4F15-816F-1D74FC33DD27}" srcOrd="0" destOrd="0" presId="urn:microsoft.com/office/officeart/2005/8/layout/orgChart1"/>
    <dgm:cxn modelId="{21D5C856-E34F-4003-9914-2F720EF422B1}" type="presParOf" srcId="{9DA65C29-3A08-4F15-816F-1D74FC33DD27}" destId="{AC560E42-A3B0-4E9B-8549-CC81C9CFC115}" srcOrd="0" destOrd="0" presId="urn:microsoft.com/office/officeart/2005/8/layout/orgChart1"/>
    <dgm:cxn modelId="{B7E0DEBC-16B3-49F1-BEF4-3248ADBBD2D3}" type="presParOf" srcId="{9DA65C29-3A08-4F15-816F-1D74FC33DD27}" destId="{064A21AB-E676-4C67-89AB-73F3887D67E2}" srcOrd="1" destOrd="0" presId="urn:microsoft.com/office/officeart/2005/8/layout/orgChart1"/>
    <dgm:cxn modelId="{B8C1FFBE-4FC7-4BCA-AE1A-9BF584C3635C}" type="presParOf" srcId="{5703B36D-2C97-420B-BF3D-F4980A4FEC16}" destId="{9FE51F22-2A66-479C-B7E5-81D2D7AD6ACC}" srcOrd="1" destOrd="0" presId="urn:microsoft.com/office/officeart/2005/8/layout/orgChart1"/>
    <dgm:cxn modelId="{FF51F76D-1C83-48A1-9745-9E94344AB907}" type="presParOf" srcId="{5703B36D-2C97-420B-BF3D-F4980A4FEC16}" destId="{49ACA6C4-05C1-467F-914F-5CBA870C87F1}" srcOrd="2" destOrd="0" presId="urn:microsoft.com/office/officeart/2005/8/layout/orgChart1"/>
    <dgm:cxn modelId="{26811FFE-7B1D-4036-9941-3624FB5B5DBA}" type="presParOf" srcId="{2212A28B-1DA6-4761-BB90-7AD8DED4F77E}" destId="{FB438EF3-F6F3-4BBD-B79B-8A8B35FEC71B}" srcOrd="2" destOrd="0" presId="urn:microsoft.com/office/officeart/2005/8/layout/orgChart1"/>
    <dgm:cxn modelId="{BBCA7264-F7BE-4D72-85E3-1A2C56F8CAB5}" type="presParOf" srcId="{A6B98A17-CBC0-4DC5-9E9D-4FE7036A6FFA}" destId="{EB78B6CE-3E54-41DD-A85A-02DF85A06FAF}" srcOrd="6" destOrd="0" presId="urn:microsoft.com/office/officeart/2005/8/layout/orgChart1"/>
    <dgm:cxn modelId="{953CCF69-D0F9-49DD-B945-0ADBB729780C}" type="presParOf" srcId="{A6B98A17-CBC0-4DC5-9E9D-4FE7036A6FFA}" destId="{B1271939-8FD2-4F81-B867-8256836C5B32}" srcOrd="7" destOrd="0" presId="urn:microsoft.com/office/officeart/2005/8/layout/orgChart1"/>
    <dgm:cxn modelId="{A57AD14F-A4B2-41B6-8781-D24C9BB75B7F}" type="presParOf" srcId="{B1271939-8FD2-4F81-B867-8256836C5B32}" destId="{4F843134-883A-42A8-811B-0BDD6CA656B9}" srcOrd="0" destOrd="0" presId="urn:microsoft.com/office/officeart/2005/8/layout/orgChart1"/>
    <dgm:cxn modelId="{2ADAF844-AD93-401C-B540-6198248C9693}" type="presParOf" srcId="{4F843134-883A-42A8-811B-0BDD6CA656B9}" destId="{67CCE876-41B0-4E29-9606-2C9769DAF0D8}" srcOrd="0" destOrd="0" presId="urn:microsoft.com/office/officeart/2005/8/layout/orgChart1"/>
    <dgm:cxn modelId="{171BF105-D865-46BB-8566-93227E4256D5}" type="presParOf" srcId="{4F843134-883A-42A8-811B-0BDD6CA656B9}" destId="{A7C98F3F-F190-43AA-B174-C35F5D8D3896}" srcOrd="1" destOrd="0" presId="urn:microsoft.com/office/officeart/2005/8/layout/orgChart1"/>
    <dgm:cxn modelId="{32DD9080-1140-4524-A0C4-9904EF0DBC7D}" type="presParOf" srcId="{B1271939-8FD2-4F81-B867-8256836C5B32}" destId="{B1583908-9940-49CF-8B5C-1FD7E7F00A94}" srcOrd="1" destOrd="0" presId="urn:microsoft.com/office/officeart/2005/8/layout/orgChart1"/>
    <dgm:cxn modelId="{2207A4AA-A166-4A74-ACDA-5A5FA9B5DA29}" type="presParOf" srcId="{B1583908-9940-49CF-8B5C-1FD7E7F00A94}" destId="{7DB4E999-790F-4E7C-BC50-C69B14B56389}" srcOrd="0" destOrd="0" presId="urn:microsoft.com/office/officeart/2005/8/layout/orgChart1"/>
    <dgm:cxn modelId="{EC796E0C-9A0A-4A51-97F6-97700D4E55E3}" type="presParOf" srcId="{B1583908-9940-49CF-8B5C-1FD7E7F00A94}" destId="{C29BF5F0-066F-46B7-9945-87DF7B259295}" srcOrd="1" destOrd="0" presId="urn:microsoft.com/office/officeart/2005/8/layout/orgChart1"/>
    <dgm:cxn modelId="{979DEA78-177E-44FD-8208-43DEC5140487}" type="presParOf" srcId="{C29BF5F0-066F-46B7-9945-87DF7B259295}" destId="{DD88A6A7-8D3E-4915-ACAA-C37567EF6D9A}" srcOrd="0" destOrd="0" presId="urn:microsoft.com/office/officeart/2005/8/layout/orgChart1"/>
    <dgm:cxn modelId="{AC1270D2-DDF6-4436-BF04-53B22CD52D99}" type="presParOf" srcId="{DD88A6A7-8D3E-4915-ACAA-C37567EF6D9A}" destId="{D6654B97-6B42-4F1E-BA03-9EEE4C3B0369}" srcOrd="0" destOrd="0" presId="urn:microsoft.com/office/officeart/2005/8/layout/orgChart1"/>
    <dgm:cxn modelId="{C9759EB3-BAEA-41A9-934D-9D4FFD3CE74D}" type="presParOf" srcId="{DD88A6A7-8D3E-4915-ACAA-C37567EF6D9A}" destId="{EE49B5D1-D884-489C-B6E5-233A32CEEBBA}" srcOrd="1" destOrd="0" presId="urn:microsoft.com/office/officeart/2005/8/layout/orgChart1"/>
    <dgm:cxn modelId="{35BD6C2B-D911-4F4B-9DDD-638DC0FCEAAF}" type="presParOf" srcId="{C29BF5F0-066F-46B7-9945-87DF7B259295}" destId="{B4942DE6-E23E-49F1-A9BD-E6334C034DDF}" srcOrd="1" destOrd="0" presId="urn:microsoft.com/office/officeart/2005/8/layout/orgChart1"/>
    <dgm:cxn modelId="{E384F521-A0BB-487F-825F-A947379585DE}" type="presParOf" srcId="{C29BF5F0-066F-46B7-9945-87DF7B259295}" destId="{3EBCEEDA-0FD3-4E35-A459-0F130FD7465C}" srcOrd="2" destOrd="0" presId="urn:microsoft.com/office/officeart/2005/8/layout/orgChart1"/>
    <dgm:cxn modelId="{5CB19027-9088-44E3-9F06-0D4E562495E2}" type="presParOf" srcId="{B1583908-9940-49CF-8B5C-1FD7E7F00A94}" destId="{5F3FF853-A605-4470-B5D3-560BA903E11C}" srcOrd="2" destOrd="0" presId="urn:microsoft.com/office/officeart/2005/8/layout/orgChart1"/>
    <dgm:cxn modelId="{9C01AC99-7393-4651-841F-6BC7DCCC41B7}" type="presParOf" srcId="{B1583908-9940-49CF-8B5C-1FD7E7F00A94}" destId="{8DDD0697-51E4-4894-8D6E-1EFEFA316F42}" srcOrd="3" destOrd="0" presId="urn:microsoft.com/office/officeart/2005/8/layout/orgChart1"/>
    <dgm:cxn modelId="{C10167B9-17FA-4DB8-8CE2-8C7A6A6561DD}" type="presParOf" srcId="{8DDD0697-51E4-4894-8D6E-1EFEFA316F42}" destId="{3862CB36-1F01-4C92-901C-688F6FB91958}" srcOrd="0" destOrd="0" presId="urn:microsoft.com/office/officeart/2005/8/layout/orgChart1"/>
    <dgm:cxn modelId="{2AAF7A68-35F2-42FE-80A8-5FD93DB4DA92}" type="presParOf" srcId="{3862CB36-1F01-4C92-901C-688F6FB91958}" destId="{26351607-D5B7-4106-89EE-E0BF50084979}" srcOrd="0" destOrd="0" presId="urn:microsoft.com/office/officeart/2005/8/layout/orgChart1"/>
    <dgm:cxn modelId="{E44370AB-5C71-4B96-A13A-10B60CD85C6C}" type="presParOf" srcId="{3862CB36-1F01-4C92-901C-688F6FB91958}" destId="{C8F5E62F-1E85-454E-8052-F730D3F19A2D}" srcOrd="1" destOrd="0" presId="urn:microsoft.com/office/officeart/2005/8/layout/orgChart1"/>
    <dgm:cxn modelId="{088E7F0D-9FE7-4B30-BB51-EA2EDB102923}" type="presParOf" srcId="{8DDD0697-51E4-4894-8D6E-1EFEFA316F42}" destId="{CB9F77A5-4293-46C5-A49B-4FD04DCE3FE7}" srcOrd="1" destOrd="0" presId="urn:microsoft.com/office/officeart/2005/8/layout/orgChart1"/>
    <dgm:cxn modelId="{5D842F1C-74D4-4684-ABFD-AE5C148FDB07}" type="presParOf" srcId="{8DDD0697-51E4-4894-8D6E-1EFEFA316F42}" destId="{11733DA1-EA4B-4B87-ABB0-A3943B47FE8B}" srcOrd="2" destOrd="0" presId="urn:microsoft.com/office/officeart/2005/8/layout/orgChart1"/>
    <dgm:cxn modelId="{6E945D4E-C4FD-40EC-AF47-BB70B032402C}" type="presParOf" srcId="{B1271939-8FD2-4F81-B867-8256836C5B32}" destId="{AEA50477-D8F1-4ED8-8455-6AF1E58036EC}" srcOrd="2" destOrd="0" presId="urn:microsoft.com/office/officeart/2005/8/layout/orgChart1"/>
    <dgm:cxn modelId="{7F69D6F4-AA21-4081-A9D9-1EE2C77D98D9}" type="presParOf" srcId="{A6B98A17-CBC0-4DC5-9E9D-4FE7036A6FFA}" destId="{8C127970-AF42-4A80-8D68-062D71963592}" srcOrd="8" destOrd="0" presId="urn:microsoft.com/office/officeart/2005/8/layout/orgChart1"/>
    <dgm:cxn modelId="{4AD7E592-454C-4D76-A987-6B52C02DB817}" type="presParOf" srcId="{A6B98A17-CBC0-4DC5-9E9D-4FE7036A6FFA}" destId="{8E13E0A3-BE40-477A-AB9F-CEBFEDC19170}" srcOrd="9" destOrd="0" presId="urn:microsoft.com/office/officeart/2005/8/layout/orgChart1"/>
    <dgm:cxn modelId="{E0AE7C97-9976-4E70-8A56-441D618F6B3A}" type="presParOf" srcId="{8E13E0A3-BE40-477A-AB9F-CEBFEDC19170}" destId="{A421C073-C617-43C8-81C7-FAEA9174F993}" srcOrd="0" destOrd="0" presId="urn:microsoft.com/office/officeart/2005/8/layout/orgChart1"/>
    <dgm:cxn modelId="{C74FA041-C095-4D6F-8C1C-6003BC949EE8}" type="presParOf" srcId="{A421C073-C617-43C8-81C7-FAEA9174F993}" destId="{4F434F0A-6F0E-4FCD-BF42-85ED462E4606}" srcOrd="0" destOrd="0" presId="urn:microsoft.com/office/officeart/2005/8/layout/orgChart1"/>
    <dgm:cxn modelId="{C013D5A7-FC9E-4C14-9BB5-4C4D63AC906C}" type="presParOf" srcId="{A421C073-C617-43C8-81C7-FAEA9174F993}" destId="{1EA380C5-72B1-47FB-A1CE-9168FFED560F}" srcOrd="1" destOrd="0" presId="urn:microsoft.com/office/officeart/2005/8/layout/orgChart1"/>
    <dgm:cxn modelId="{FB423E72-ECC3-4B98-9C2B-28D5F0A712D3}" type="presParOf" srcId="{8E13E0A3-BE40-477A-AB9F-CEBFEDC19170}" destId="{C884090B-898C-48CA-81F8-AEF3B9BD7325}" srcOrd="1" destOrd="0" presId="urn:microsoft.com/office/officeart/2005/8/layout/orgChart1"/>
    <dgm:cxn modelId="{56416B9C-3B1C-4D06-92A8-F9F6E51ED8AE}" type="presParOf" srcId="{8E13E0A3-BE40-477A-AB9F-CEBFEDC19170}" destId="{54054A91-7D96-4FB6-8461-3A3171F53029}" srcOrd="2" destOrd="0" presId="urn:microsoft.com/office/officeart/2005/8/layout/orgChart1"/>
    <dgm:cxn modelId="{81B75500-DC24-40CF-B7D1-470443352033}" type="presParOf" srcId="{663CE838-AB26-485C-80A8-87221444086E}" destId="{1991FDDF-1622-4D11-AE85-7423A20A4A80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6948BF-58AB-4C07-8537-80F85B407F1C}" type="doc">
      <dgm:prSet loTypeId="urn:microsoft.com/office/officeart/2005/8/layout/hProcess9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0DC909-6DDB-496A-9AA7-4674659FE9B9}">
      <dgm:prSet phldrT="[Text]" custT="1"/>
      <dgm:spPr/>
      <dgm:t>
        <a:bodyPr/>
        <a:lstStyle/>
        <a:p>
          <a:r>
            <a:rPr lang="en-US" sz="1400" b="0" i="0" dirty="0" smtClean="0"/>
            <a:t>Submit form for land clearance</a:t>
          </a:r>
          <a:endParaRPr lang="en-US" sz="1400" dirty="0"/>
        </a:p>
      </dgm:t>
    </dgm:pt>
    <dgm:pt modelId="{CBADB18F-000E-4602-B0F4-AD9177D76668}" type="parTrans" cxnId="{8C6F8087-B150-49E2-818C-AA5F12868959}">
      <dgm:prSet/>
      <dgm:spPr/>
      <dgm:t>
        <a:bodyPr/>
        <a:lstStyle/>
        <a:p>
          <a:endParaRPr lang="en-US"/>
        </a:p>
      </dgm:t>
    </dgm:pt>
    <dgm:pt modelId="{A4C765AC-D5FA-4B1B-84E1-0A1E9CCBC152}" type="sibTrans" cxnId="{8C6F8087-B150-49E2-818C-AA5F12868959}">
      <dgm:prSet/>
      <dgm:spPr/>
      <dgm:t>
        <a:bodyPr/>
        <a:lstStyle/>
        <a:p>
          <a:endParaRPr lang="en-US"/>
        </a:p>
      </dgm:t>
    </dgm:pt>
    <dgm:pt modelId="{890D3DF2-71BC-4BCB-992A-0565CD0815FB}">
      <dgm:prSet phldrT="[Text]" custT="1"/>
      <dgm:spPr/>
      <dgm:t>
        <a:bodyPr/>
        <a:lstStyle/>
        <a:p>
          <a:r>
            <a:rPr lang="en-US" sz="1400" b="0" i="0" dirty="0" smtClean="0"/>
            <a:t>tracer-makes a file and forwards it  </a:t>
          </a:r>
          <a:endParaRPr lang="en-US" sz="1400" dirty="0"/>
        </a:p>
      </dgm:t>
    </dgm:pt>
    <dgm:pt modelId="{B1EB0772-E791-49B2-9A91-0DBB0DFD0BB2}" type="parTrans" cxnId="{3E370BC8-74F8-4ADB-BC28-B429C93A3DEE}">
      <dgm:prSet/>
      <dgm:spPr/>
      <dgm:t>
        <a:bodyPr/>
        <a:lstStyle/>
        <a:p>
          <a:endParaRPr lang="en-US"/>
        </a:p>
      </dgm:t>
    </dgm:pt>
    <dgm:pt modelId="{9A1EFBFA-B559-46B5-B36F-95926BA3EA42}" type="sibTrans" cxnId="{3E370BC8-74F8-4ADB-BC28-B429C93A3DEE}">
      <dgm:prSet/>
      <dgm:spPr/>
      <dgm:t>
        <a:bodyPr/>
        <a:lstStyle/>
        <a:p>
          <a:endParaRPr lang="en-US"/>
        </a:p>
      </dgm:t>
    </dgm:pt>
    <dgm:pt modelId="{2E8D4EE0-1AFA-4E38-97DA-A49359428D07}">
      <dgm:prSet phldrT="[Text]" custT="1"/>
      <dgm:spPr/>
      <dgm:t>
        <a:bodyPr/>
        <a:lstStyle/>
        <a:p>
          <a:r>
            <a:rPr lang="en-US" sz="1400" b="0" i="0" dirty="0" smtClean="0"/>
            <a:t>Town planner</a:t>
          </a:r>
          <a:endParaRPr lang="en-US" sz="1400" dirty="0"/>
        </a:p>
      </dgm:t>
    </dgm:pt>
    <dgm:pt modelId="{2E138AFD-078C-4772-A16B-1529AE3F973C}" type="parTrans" cxnId="{766D2BE3-E1BF-4907-AA70-5E4B08DB6353}">
      <dgm:prSet/>
      <dgm:spPr/>
      <dgm:t>
        <a:bodyPr/>
        <a:lstStyle/>
        <a:p>
          <a:endParaRPr lang="en-US"/>
        </a:p>
      </dgm:t>
    </dgm:pt>
    <dgm:pt modelId="{CDCC10AC-64EA-4B54-A1DB-0A0B69277856}" type="sibTrans" cxnId="{766D2BE3-E1BF-4907-AA70-5E4B08DB6353}">
      <dgm:prSet/>
      <dgm:spPr/>
      <dgm:t>
        <a:bodyPr/>
        <a:lstStyle/>
        <a:p>
          <a:endParaRPr lang="en-US"/>
        </a:p>
      </dgm:t>
    </dgm:pt>
    <dgm:pt modelId="{934BD479-E8D4-446B-AA49-35B9601FF3F2}">
      <dgm:prSet phldrT="[Text]"/>
      <dgm:spPr/>
      <dgm:t>
        <a:bodyPr/>
        <a:lstStyle/>
        <a:p>
          <a:r>
            <a:rPr lang="en-US" b="0" i="0" dirty="0" smtClean="0"/>
            <a:t>Surveyor</a:t>
          </a:r>
        </a:p>
        <a:p>
          <a:r>
            <a:rPr lang="en-US" b="0" i="0" dirty="0" smtClean="0"/>
            <a:t>Checks the land </a:t>
          </a:r>
          <a:endParaRPr lang="en-US" dirty="0"/>
        </a:p>
      </dgm:t>
    </dgm:pt>
    <dgm:pt modelId="{874849C5-49A6-4690-963A-786120EB90EA}" type="parTrans" cxnId="{D560CA28-BD21-490A-A28F-65BED3E3D293}">
      <dgm:prSet/>
      <dgm:spPr/>
      <dgm:t>
        <a:bodyPr/>
        <a:lstStyle/>
        <a:p>
          <a:endParaRPr lang="en-US"/>
        </a:p>
      </dgm:t>
    </dgm:pt>
    <dgm:pt modelId="{8DA19BF8-B10F-4B82-A323-05BC04B52F6D}" type="sibTrans" cxnId="{D560CA28-BD21-490A-A28F-65BED3E3D293}">
      <dgm:prSet/>
      <dgm:spPr/>
      <dgm:t>
        <a:bodyPr/>
        <a:lstStyle/>
        <a:p>
          <a:endParaRPr lang="en-US"/>
        </a:p>
      </dgm:t>
    </dgm:pt>
    <dgm:pt modelId="{30F74C5B-32A4-4812-8D53-4A24551AF02F}">
      <dgm:prSet phldrT="[Text]"/>
      <dgm:spPr/>
      <dgm:t>
        <a:bodyPr/>
        <a:lstStyle/>
        <a:p>
          <a:r>
            <a:rPr lang="en-US" b="0" i="0" dirty="0" smtClean="0"/>
            <a:t>Checked again by Town Planner</a:t>
          </a:r>
          <a:endParaRPr lang="en-US" dirty="0"/>
        </a:p>
      </dgm:t>
    </dgm:pt>
    <dgm:pt modelId="{337CB37A-3EBE-4213-B6E4-7BE586A1BB79}" type="parTrans" cxnId="{9D6E7CD9-D2EA-42B4-8ED1-916E74271624}">
      <dgm:prSet/>
      <dgm:spPr/>
      <dgm:t>
        <a:bodyPr/>
        <a:lstStyle/>
        <a:p>
          <a:endParaRPr lang="en-US"/>
        </a:p>
      </dgm:t>
    </dgm:pt>
    <dgm:pt modelId="{D675AD92-6CC8-409A-9256-FDB3C8229F28}" type="sibTrans" cxnId="{9D6E7CD9-D2EA-42B4-8ED1-916E74271624}">
      <dgm:prSet/>
      <dgm:spPr/>
      <dgm:t>
        <a:bodyPr/>
        <a:lstStyle/>
        <a:p>
          <a:endParaRPr lang="en-US"/>
        </a:p>
      </dgm:t>
    </dgm:pt>
    <dgm:pt modelId="{CE357D2F-507F-42F6-8115-8435AEFE8B85}">
      <dgm:prSet phldrT="[Text]"/>
      <dgm:spPr/>
      <dgm:t>
        <a:bodyPr/>
        <a:lstStyle/>
        <a:p>
          <a:r>
            <a:rPr lang="en-US" b="0" i="0" dirty="0" smtClean="0"/>
            <a:t>Tracer draws necessary maps  </a:t>
          </a:r>
          <a:endParaRPr lang="en-US" dirty="0"/>
        </a:p>
      </dgm:t>
    </dgm:pt>
    <dgm:pt modelId="{1CB2DDE1-E7FD-421E-8E7E-869F3EC32AA4}" type="parTrans" cxnId="{73573791-241E-4311-996E-16085F2C4F8B}">
      <dgm:prSet/>
      <dgm:spPr/>
      <dgm:t>
        <a:bodyPr/>
        <a:lstStyle/>
        <a:p>
          <a:endParaRPr lang="en-US"/>
        </a:p>
      </dgm:t>
    </dgm:pt>
    <dgm:pt modelId="{973A5F4F-DE2D-447C-8DED-FC979DA61EF2}" type="sibTrans" cxnId="{73573791-241E-4311-996E-16085F2C4F8B}">
      <dgm:prSet/>
      <dgm:spPr/>
      <dgm:t>
        <a:bodyPr/>
        <a:lstStyle/>
        <a:p>
          <a:endParaRPr lang="en-US"/>
        </a:p>
      </dgm:t>
    </dgm:pt>
    <dgm:pt modelId="{E0F35A45-CBC9-43A0-8710-CA5CCBFDBD57}">
      <dgm:prSet phldrT="[Text]"/>
      <dgm:spPr/>
      <dgm:t>
        <a:bodyPr/>
        <a:lstStyle/>
        <a:p>
          <a:r>
            <a:rPr lang="en-US" b="0" i="0" dirty="0" smtClean="0"/>
            <a:t>Checked by DAP  section</a:t>
          </a:r>
          <a:endParaRPr lang="en-US" dirty="0"/>
        </a:p>
      </dgm:t>
    </dgm:pt>
    <dgm:pt modelId="{09B257DB-3E97-4EB6-80F4-2EC0F9EFB229}" type="parTrans" cxnId="{C40AFD33-6D7D-4B24-87C2-C1DB71CA63E9}">
      <dgm:prSet/>
      <dgm:spPr/>
      <dgm:t>
        <a:bodyPr/>
        <a:lstStyle/>
        <a:p>
          <a:endParaRPr lang="en-US"/>
        </a:p>
      </dgm:t>
    </dgm:pt>
    <dgm:pt modelId="{9D47D860-5CF4-4307-AAE3-FB3A0D620E9B}" type="sibTrans" cxnId="{C40AFD33-6D7D-4B24-87C2-C1DB71CA63E9}">
      <dgm:prSet/>
      <dgm:spPr/>
      <dgm:t>
        <a:bodyPr/>
        <a:lstStyle/>
        <a:p>
          <a:endParaRPr lang="en-US"/>
        </a:p>
      </dgm:t>
    </dgm:pt>
    <dgm:pt modelId="{6152B1F1-A343-4997-8A9D-335472353CD8}">
      <dgm:prSet phldrT="[Text]"/>
      <dgm:spPr/>
      <dgm:t>
        <a:bodyPr/>
        <a:lstStyle/>
        <a:p>
          <a:r>
            <a:rPr lang="en-US" b="0" i="0" dirty="0" smtClean="0"/>
            <a:t>Land Clearance issued</a:t>
          </a:r>
          <a:endParaRPr lang="en-US" dirty="0"/>
        </a:p>
      </dgm:t>
    </dgm:pt>
    <dgm:pt modelId="{F75403A1-E1F6-4B9C-A7EB-D646D7EFCA6D}" type="parTrans" cxnId="{B74D4401-895D-443B-A91B-C6C24F0E7F6C}">
      <dgm:prSet/>
      <dgm:spPr/>
      <dgm:t>
        <a:bodyPr/>
        <a:lstStyle/>
        <a:p>
          <a:endParaRPr lang="en-US"/>
        </a:p>
      </dgm:t>
    </dgm:pt>
    <dgm:pt modelId="{05AA4392-32BC-4CE3-ADF5-976C3AF4CD6C}" type="sibTrans" cxnId="{B74D4401-895D-443B-A91B-C6C24F0E7F6C}">
      <dgm:prSet/>
      <dgm:spPr/>
      <dgm:t>
        <a:bodyPr/>
        <a:lstStyle/>
        <a:p>
          <a:endParaRPr lang="en-US"/>
        </a:p>
      </dgm:t>
    </dgm:pt>
    <dgm:pt modelId="{A1901875-E69A-40B4-AC5B-604985681916}" type="pres">
      <dgm:prSet presAssocID="{646948BF-58AB-4C07-8537-80F85B407F1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65CD8B-E376-4CA7-9DE9-BC19FB61094F}" type="pres">
      <dgm:prSet presAssocID="{646948BF-58AB-4C07-8537-80F85B407F1C}" presName="arrow" presStyleLbl="bgShp" presStyleIdx="0" presStyleCnt="1" custScaleX="117647" custLinFactNeighborX="-7724" custLinFactNeighborY="-8333"/>
      <dgm:spPr/>
      <dgm:t>
        <a:bodyPr/>
        <a:lstStyle/>
        <a:p>
          <a:endParaRPr lang="en-US"/>
        </a:p>
      </dgm:t>
    </dgm:pt>
    <dgm:pt modelId="{77D03602-0579-4407-8EDC-AC83C7E9843D}" type="pres">
      <dgm:prSet presAssocID="{646948BF-58AB-4C07-8537-80F85B407F1C}" presName="linearProcess" presStyleCnt="0"/>
      <dgm:spPr/>
      <dgm:t>
        <a:bodyPr/>
        <a:lstStyle/>
        <a:p>
          <a:endParaRPr lang="en-US"/>
        </a:p>
      </dgm:t>
    </dgm:pt>
    <dgm:pt modelId="{515C12A7-F57F-4CB9-AA9D-536B85D27E52}" type="pres">
      <dgm:prSet presAssocID="{BE0DC909-6DDB-496A-9AA7-4674659FE9B9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B1AB1-1DED-4AC6-A7D0-E6200FF77D4A}" type="pres">
      <dgm:prSet presAssocID="{A4C765AC-D5FA-4B1B-84E1-0A1E9CCBC152}" presName="sibTrans" presStyleCnt="0"/>
      <dgm:spPr/>
      <dgm:t>
        <a:bodyPr/>
        <a:lstStyle/>
        <a:p>
          <a:endParaRPr lang="en-US"/>
        </a:p>
      </dgm:t>
    </dgm:pt>
    <dgm:pt modelId="{ED272E72-4E14-4CE9-9D26-17F71229EAE3}" type="pres">
      <dgm:prSet presAssocID="{890D3DF2-71BC-4BCB-992A-0565CD0815FB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BC2D8-92FC-4CB2-9D1C-A4ABD43C627A}" type="pres">
      <dgm:prSet presAssocID="{9A1EFBFA-B559-46B5-B36F-95926BA3EA42}" presName="sibTrans" presStyleCnt="0"/>
      <dgm:spPr/>
      <dgm:t>
        <a:bodyPr/>
        <a:lstStyle/>
        <a:p>
          <a:endParaRPr lang="en-US"/>
        </a:p>
      </dgm:t>
    </dgm:pt>
    <dgm:pt modelId="{971AA9F9-7E21-4BE9-80FC-C5BCE649A4AD}" type="pres">
      <dgm:prSet presAssocID="{2E8D4EE0-1AFA-4E38-97DA-A49359428D07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C8393-7FDE-42D1-A5D4-06D56AC13227}" type="pres">
      <dgm:prSet presAssocID="{CDCC10AC-64EA-4B54-A1DB-0A0B69277856}" presName="sibTrans" presStyleCnt="0"/>
      <dgm:spPr/>
      <dgm:t>
        <a:bodyPr/>
        <a:lstStyle/>
        <a:p>
          <a:endParaRPr lang="en-US"/>
        </a:p>
      </dgm:t>
    </dgm:pt>
    <dgm:pt modelId="{EF77AFDB-E7AD-486F-9928-E23459A0FADF}" type="pres">
      <dgm:prSet presAssocID="{934BD479-E8D4-446B-AA49-35B9601FF3F2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E38EE-DF58-4B5D-832F-90F0FDD33E56}" type="pres">
      <dgm:prSet presAssocID="{8DA19BF8-B10F-4B82-A323-05BC04B52F6D}" presName="sibTrans" presStyleCnt="0"/>
      <dgm:spPr/>
      <dgm:t>
        <a:bodyPr/>
        <a:lstStyle/>
        <a:p>
          <a:endParaRPr lang="en-US"/>
        </a:p>
      </dgm:t>
    </dgm:pt>
    <dgm:pt modelId="{20E2B17F-B94C-469A-9F01-1137C970EE48}" type="pres">
      <dgm:prSet presAssocID="{CE357D2F-507F-42F6-8115-8435AEFE8B85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0A5C3-CB96-492D-94FF-EDC679941D38}" type="pres">
      <dgm:prSet presAssocID="{973A5F4F-DE2D-447C-8DED-FC979DA61EF2}" presName="sibTrans" presStyleCnt="0"/>
      <dgm:spPr/>
      <dgm:t>
        <a:bodyPr/>
        <a:lstStyle/>
        <a:p>
          <a:endParaRPr lang="en-US"/>
        </a:p>
      </dgm:t>
    </dgm:pt>
    <dgm:pt modelId="{E0D01C4D-758B-48E4-8B20-A3E731FB429F}" type="pres">
      <dgm:prSet presAssocID="{E0F35A45-CBC9-43A0-8710-CA5CCBFDBD57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13D63-48BE-4235-939E-59DCEBC8F508}" type="pres">
      <dgm:prSet presAssocID="{9D47D860-5CF4-4307-AAE3-FB3A0D620E9B}" presName="sibTrans" presStyleCnt="0"/>
      <dgm:spPr/>
      <dgm:t>
        <a:bodyPr/>
        <a:lstStyle/>
        <a:p>
          <a:endParaRPr lang="en-US"/>
        </a:p>
      </dgm:t>
    </dgm:pt>
    <dgm:pt modelId="{338CB1A2-CC37-4A87-AD0E-8B7ABB08E794}" type="pres">
      <dgm:prSet presAssocID="{30F74C5B-32A4-4812-8D53-4A24551AF02F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1C9AA-2577-4834-A774-A212525ED3EC}" type="pres">
      <dgm:prSet presAssocID="{D675AD92-6CC8-409A-9256-FDB3C8229F28}" presName="sibTrans" presStyleCnt="0"/>
      <dgm:spPr/>
      <dgm:t>
        <a:bodyPr/>
        <a:lstStyle/>
        <a:p>
          <a:endParaRPr lang="en-US"/>
        </a:p>
      </dgm:t>
    </dgm:pt>
    <dgm:pt modelId="{AF17DD45-857F-45DA-986E-913AB82C5955}" type="pres">
      <dgm:prSet presAssocID="{6152B1F1-A343-4997-8A9D-335472353CD8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573791-241E-4311-996E-16085F2C4F8B}" srcId="{646948BF-58AB-4C07-8537-80F85B407F1C}" destId="{CE357D2F-507F-42F6-8115-8435AEFE8B85}" srcOrd="4" destOrd="0" parTransId="{1CB2DDE1-E7FD-421E-8E7E-869F3EC32AA4}" sibTransId="{973A5F4F-DE2D-447C-8DED-FC979DA61EF2}"/>
    <dgm:cxn modelId="{5B422E8B-D912-4D17-9EDC-111149D2E398}" type="presOf" srcId="{30F74C5B-32A4-4812-8D53-4A24551AF02F}" destId="{338CB1A2-CC37-4A87-AD0E-8B7ABB08E794}" srcOrd="0" destOrd="0" presId="urn:microsoft.com/office/officeart/2005/8/layout/hProcess9"/>
    <dgm:cxn modelId="{9D6E7CD9-D2EA-42B4-8ED1-916E74271624}" srcId="{646948BF-58AB-4C07-8537-80F85B407F1C}" destId="{30F74C5B-32A4-4812-8D53-4A24551AF02F}" srcOrd="6" destOrd="0" parTransId="{337CB37A-3EBE-4213-B6E4-7BE586A1BB79}" sibTransId="{D675AD92-6CC8-409A-9256-FDB3C8229F28}"/>
    <dgm:cxn modelId="{76903982-AAC8-4178-AE23-546D7C8384C6}" type="presOf" srcId="{934BD479-E8D4-446B-AA49-35B9601FF3F2}" destId="{EF77AFDB-E7AD-486F-9928-E23459A0FADF}" srcOrd="0" destOrd="0" presId="urn:microsoft.com/office/officeart/2005/8/layout/hProcess9"/>
    <dgm:cxn modelId="{F79B6817-38D6-42AD-962A-3575A2EA97A9}" type="presOf" srcId="{CE357D2F-507F-42F6-8115-8435AEFE8B85}" destId="{20E2B17F-B94C-469A-9F01-1137C970EE48}" srcOrd="0" destOrd="0" presId="urn:microsoft.com/office/officeart/2005/8/layout/hProcess9"/>
    <dgm:cxn modelId="{D560CA28-BD21-490A-A28F-65BED3E3D293}" srcId="{646948BF-58AB-4C07-8537-80F85B407F1C}" destId="{934BD479-E8D4-446B-AA49-35B9601FF3F2}" srcOrd="3" destOrd="0" parTransId="{874849C5-49A6-4690-963A-786120EB90EA}" sibTransId="{8DA19BF8-B10F-4B82-A323-05BC04B52F6D}"/>
    <dgm:cxn modelId="{C3F74227-3AFD-40C4-9C0B-3BCFFF319EB1}" type="presOf" srcId="{890D3DF2-71BC-4BCB-992A-0565CD0815FB}" destId="{ED272E72-4E14-4CE9-9D26-17F71229EAE3}" srcOrd="0" destOrd="0" presId="urn:microsoft.com/office/officeart/2005/8/layout/hProcess9"/>
    <dgm:cxn modelId="{47EAD34D-14AB-4BF8-B61B-F8E1F3E5BF36}" type="presOf" srcId="{6152B1F1-A343-4997-8A9D-335472353CD8}" destId="{AF17DD45-857F-45DA-986E-913AB82C5955}" srcOrd="0" destOrd="0" presId="urn:microsoft.com/office/officeart/2005/8/layout/hProcess9"/>
    <dgm:cxn modelId="{6B677937-7988-40BC-A8F5-40FADD758E1E}" type="presOf" srcId="{BE0DC909-6DDB-496A-9AA7-4674659FE9B9}" destId="{515C12A7-F57F-4CB9-AA9D-536B85D27E52}" srcOrd="0" destOrd="0" presId="urn:microsoft.com/office/officeart/2005/8/layout/hProcess9"/>
    <dgm:cxn modelId="{7D186457-AB6D-409B-A21B-93A889598366}" type="presOf" srcId="{2E8D4EE0-1AFA-4E38-97DA-A49359428D07}" destId="{971AA9F9-7E21-4BE9-80FC-C5BCE649A4AD}" srcOrd="0" destOrd="0" presId="urn:microsoft.com/office/officeart/2005/8/layout/hProcess9"/>
    <dgm:cxn modelId="{B74D4401-895D-443B-A91B-C6C24F0E7F6C}" srcId="{646948BF-58AB-4C07-8537-80F85B407F1C}" destId="{6152B1F1-A343-4997-8A9D-335472353CD8}" srcOrd="7" destOrd="0" parTransId="{F75403A1-E1F6-4B9C-A7EB-D646D7EFCA6D}" sibTransId="{05AA4392-32BC-4CE3-ADF5-976C3AF4CD6C}"/>
    <dgm:cxn modelId="{C40AFD33-6D7D-4B24-87C2-C1DB71CA63E9}" srcId="{646948BF-58AB-4C07-8537-80F85B407F1C}" destId="{E0F35A45-CBC9-43A0-8710-CA5CCBFDBD57}" srcOrd="5" destOrd="0" parTransId="{09B257DB-3E97-4EB6-80F4-2EC0F9EFB229}" sibTransId="{9D47D860-5CF4-4307-AAE3-FB3A0D620E9B}"/>
    <dgm:cxn modelId="{8C6F8087-B150-49E2-818C-AA5F12868959}" srcId="{646948BF-58AB-4C07-8537-80F85B407F1C}" destId="{BE0DC909-6DDB-496A-9AA7-4674659FE9B9}" srcOrd="0" destOrd="0" parTransId="{CBADB18F-000E-4602-B0F4-AD9177D76668}" sibTransId="{A4C765AC-D5FA-4B1B-84E1-0A1E9CCBC152}"/>
    <dgm:cxn modelId="{B8D91BFF-B6AD-44D4-B389-5976EC310202}" type="presOf" srcId="{E0F35A45-CBC9-43A0-8710-CA5CCBFDBD57}" destId="{E0D01C4D-758B-48E4-8B20-A3E731FB429F}" srcOrd="0" destOrd="0" presId="urn:microsoft.com/office/officeart/2005/8/layout/hProcess9"/>
    <dgm:cxn modelId="{77088F2B-873E-41CB-B5F2-AB07CEA1C79B}" type="presOf" srcId="{646948BF-58AB-4C07-8537-80F85B407F1C}" destId="{A1901875-E69A-40B4-AC5B-604985681916}" srcOrd="0" destOrd="0" presId="urn:microsoft.com/office/officeart/2005/8/layout/hProcess9"/>
    <dgm:cxn modelId="{3E370BC8-74F8-4ADB-BC28-B429C93A3DEE}" srcId="{646948BF-58AB-4C07-8537-80F85B407F1C}" destId="{890D3DF2-71BC-4BCB-992A-0565CD0815FB}" srcOrd="1" destOrd="0" parTransId="{B1EB0772-E791-49B2-9A91-0DBB0DFD0BB2}" sibTransId="{9A1EFBFA-B559-46B5-B36F-95926BA3EA42}"/>
    <dgm:cxn modelId="{766D2BE3-E1BF-4907-AA70-5E4B08DB6353}" srcId="{646948BF-58AB-4C07-8537-80F85B407F1C}" destId="{2E8D4EE0-1AFA-4E38-97DA-A49359428D07}" srcOrd="2" destOrd="0" parTransId="{2E138AFD-078C-4772-A16B-1529AE3F973C}" sibTransId="{CDCC10AC-64EA-4B54-A1DB-0A0B69277856}"/>
    <dgm:cxn modelId="{833AC9BB-F117-4249-80AF-7F397BE98AC2}" type="presParOf" srcId="{A1901875-E69A-40B4-AC5B-604985681916}" destId="{A965CD8B-E376-4CA7-9DE9-BC19FB61094F}" srcOrd="0" destOrd="0" presId="urn:microsoft.com/office/officeart/2005/8/layout/hProcess9"/>
    <dgm:cxn modelId="{5A308CCF-0C1B-44B7-BAE2-FA829EC71DCF}" type="presParOf" srcId="{A1901875-E69A-40B4-AC5B-604985681916}" destId="{77D03602-0579-4407-8EDC-AC83C7E9843D}" srcOrd="1" destOrd="0" presId="urn:microsoft.com/office/officeart/2005/8/layout/hProcess9"/>
    <dgm:cxn modelId="{77E0FEB9-BD35-4CA4-8A84-B01D584556A8}" type="presParOf" srcId="{77D03602-0579-4407-8EDC-AC83C7E9843D}" destId="{515C12A7-F57F-4CB9-AA9D-536B85D27E52}" srcOrd="0" destOrd="0" presId="urn:microsoft.com/office/officeart/2005/8/layout/hProcess9"/>
    <dgm:cxn modelId="{0AE7FF1C-2A09-47F9-BFD3-5901F78DB339}" type="presParOf" srcId="{77D03602-0579-4407-8EDC-AC83C7E9843D}" destId="{D63B1AB1-1DED-4AC6-A7D0-E6200FF77D4A}" srcOrd="1" destOrd="0" presId="urn:microsoft.com/office/officeart/2005/8/layout/hProcess9"/>
    <dgm:cxn modelId="{A32DF733-D8D9-49C3-B988-AD790A7A47CA}" type="presParOf" srcId="{77D03602-0579-4407-8EDC-AC83C7E9843D}" destId="{ED272E72-4E14-4CE9-9D26-17F71229EAE3}" srcOrd="2" destOrd="0" presId="urn:microsoft.com/office/officeart/2005/8/layout/hProcess9"/>
    <dgm:cxn modelId="{DDD68674-12C5-4C06-904E-C468CE8FE9C3}" type="presParOf" srcId="{77D03602-0579-4407-8EDC-AC83C7E9843D}" destId="{AFDBC2D8-92FC-4CB2-9D1C-A4ABD43C627A}" srcOrd="3" destOrd="0" presId="urn:microsoft.com/office/officeart/2005/8/layout/hProcess9"/>
    <dgm:cxn modelId="{C705F237-9E8D-4847-8C5D-1A6300DCDD0C}" type="presParOf" srcId="{77D03602-0579-4407-8EDC-AC83C7E9843D}" destId="{971AA9F9-7E21-4BE9-80FC-C5BCE649A4AD}" srcOrd="4" destOrd="0" presId="urn:microsoft.com/office/officeart/2005/8/layout/hProcess9"/>
    <dgm:cxn modelId="{F983FA83-7042-4F6E-B867-3923192CF98B}" type="presParOf" srcId="{77D03602-0579-4407-8EDC-AC83C7E9843D}" destId="{417C8393-7FDE-42D1-A5D4-06D56AC13227}" srcOrd="5" destOrd="0" presId="urn:microsoft.com/office/officeart/2005/8/layout/hProcess9"/>
    <dgm:cxn modelId="{0AE61830-8372-475C-8231-A16FBCCB3268}" type="presParOf" srcId="{77D03602-0579-4407-8EDC-AC83C7E9843D}" destId="{EF77AFDB-E7AD-486F-9928-E23459A0FADF}" srcOrd="6" destOrd="0" presId="urn:microsoft.com/office/officeart/2005/8/layout/hProcess9"/>
    <dgm:cxn modelId="{04A8D3A2-D3DE-4C28-A06D-C3FD1DF27604}" type="presParOf" srcId="{77D03602-0579-4407-8EDC-AC83C7E9843D}" destId="{499E38EE-DF58-4B5D-832F-90F0FDD33E56}" srcOrd="7" destOrd="0" presId="urn:microsoft.com/office/officeart/2005/8/layout/hProcess9"/>
    <dgm:cxn modelId="{917ECC11-0878-4257-B67C-379E9344C13D}" type="presParOf" srcId="{77D03602-0579-4407-8EDC-AC83C7E9843D}" destId="{20E2B17F-B94C-469A-9F01-1137C970EE48}" srcOrd="8" destOrd="0" presId="urn:microsoft.com/office/officeart/2005/8/layout/hProcess9"/>
    <dgm:cxn modelId="{AD967209-22D3-4AF9-B5B4-BF2EBE3AB0E3}" type="presParOf" srcId="{77D03602-0579-4407-8EDC-AC83C7E9843D}" destId="{E2D0A5C3-CB96-492D-94FF-EDC679941D38}" srcOrd="9" destOrd="0" presId="urn:microsoft.com/office/officeart/2005/8/layout/hProcess9"/>
    <dgm:cxn modelId="{8CA14E24-EA90-45F1-9622-CF95588A8074}" type="presParOf" srcId="{77D03602-0579-4407-8EDC-AC83C7E9843D}" destId="{E0D01C4D-758B-48E4-8B20-A3E731FB429F}" srcOrd="10" destOrd="0" presId="urn:microsoft.com/office/officeart/2005/8/layout/hProcess9"/>
    <dgm:cxn modelId="{0D9397A7-738F-49F6-A472-EC68AA00BDE8}" type="presParOf" srcId="{77D03602-0579-4407-8EDC-AC83C7E9843D}" destId="{2AA13D63-48BE-4235-939E-59DCEBC8F508}" srcOrd="11" destOrd="0" presId="urn:microsoft.com/office/officeart/2005/8/layout/hProcess9"/>
    <dgm:cxn modelId="{F9628266-CFCF-449F-A286-23A9579C6C6B}" type="presParOf" srcId="{77D03602-0579-4407-8EDC-AC83C7E9843D}" destId="{338CB1A2-CC37-4A87-AD0E-8B7ABB08E794}" srcOrd="12" destOrd="0" presId="urn:microsoft.com/office/officeart/2005/8/layout/hProcess9"/>
    <dgm:cxn modelId="{AD50B864-A358-4832-864F-474E8367B101}" type="presParOf" srcId="{77D03602-0579-4407-8EDC-AC83C7E9843D}" destId="{00E1C9AA-2577-4834-A774-A212525ED3EC}" srcOrd="13" destOrd="0" presId="urn:microsoft.com/office/officeart/2005/8/layout/hProcess9"/>
    <dgm:cxn modelId="{80C1D4F1-CAFC-4E81-9BD0-5F0982EBB402}" type="presParOf" srcId="{77D03602-0579-4407-8EDC-AC83C7E9843D}" destId="{AF17DD45-857F-45DA-986E-913AB82C5955}" srcOrd="14" destOrd="0" presId="urn:microsoft.com/office/officeart/2005/8/layout/hProcess9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58CFF1-9653-437F-B880-47FA4811B3C6}" type="doc">
      <dgm:prSet loTypeId="urn:microsoft.com/office/officeart/2005/8/layout/bProcess3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EA213F8-23B2-48D0-9358-5A9847A1604A}">
      <dgm:prSet phldrT="[Text]" custT="1"/>
      <dgm:spPr/>
      <dgm:t>
        <a:bodyPr/>
        <a:lstStyle/>
        <a:p>
          <a:r>
            <a:rPr lang="en-US" sz="1600" b="1" cap="none" spc="0" dirty="0" smtClean="0">
              <a:ln w="50800"/>
              <a:effectLst/>
            </a:rPr>
            <a:t>Submit form for plan approval</a:t>
          </a:r>
          <a:endParaRPr lang="en-US" sz="1600" b="1" cap="none" spc="0" dirty="0">
            <a:ln w="50800"/>
            <a:effectLst/>
          </a:endParaRPr>
        </a:p>
      </dgm:t>
    </dgm:pt>
    <dgm:pt modelId="{52AA29BB-7009-4AAB-83B6-C23AD158E6FD}" type="parTrans" cxnId="{D32F9CB5-9E94-42B5-93D8-C55469918C05}">
      <dgm:prSet/>
      <dgm:spPr/>
      <dgm:t>
        <a:bodyPr/>
        <a:lstStyle/>
        <a:p>
          <a:endParaRPr lang="en-US"/>
        </a:p>
      </dgm:t>
    </dgm:pt>
    <dgm:pt modelId="{E4EDC1B6-0D91-4B4C-8143-DE1DE96AACAA}" type="sibTrans" cxnId="{D32F9CB5-9E94-42B5-93D8-C55469918C05}">
      <dgm:prSet/>
      <dgm:spPr/>
      <dgm:t>
        <a:bodyPr/>
        <a:lstStyle/>
        <a:p>
          <a:endParaRPr lang="en-US"/>
        </a:p>
      </dgm:t>
    </dgm:pt>
    <dgm:pt modelId="{8D54D7EE-3EF3-44AA-BE08-3C6E12742EFA}">
      <dgm:prSet phldrT="[Text]" custT="1"/>
      <dgm:spPr/>
      <dgm:t>
        <a:bodyPr/>
        <a:lstStyle/>
        <a:p>
          <a:r>
            <a:rPr lang="en-US" sz="1600" b="1" cap="none" spc="0" dirty="0" smtClean="0">
              <a:ln w="50800"/>
              <a:effectLst/>
            </a:rPr>
            <a:t>Computer input</a:t>
          </a:r>
          <a:endParaRPr lang="en-US" sz="1600" b="1" cap="none" spc="0" dirty="0">
            <a:ln w="50800"/>
            <a:effectLst/>
          </a:endParaRPr>
        </a:p>
      </dgm:t>
    </dgm:pt>
    <dgm:pt modelId="{FECB80C4-66B0-4013-B523-6763E7534B17}" type="parTrans" cxnId="{03C0A0D5-6594-4613-8E0A-5C0BB0D73738}">
      <dgm:prSet/>
      <dgm:spPr/>
      <dgm:t>
        <a:bodyPr/>
        <a:lstStyle/>
        <a:p>
          <a:endParaRPr lang="en-US"/>
        </a:p>
      </dgm:t>
    </dgm:pt>
    <dgm:pt modelId="{FCA04F40-F955-409F-9FA3-ED8C16D9EA4B}" type="sibTrans" cxnId="{03C0A0D5-6594-4613-8E0A-5C0BB0D73738}">
      <dgm:prSet/>
      <dgm:spPr/>
      <dgm:t>
        <a:bodyPr/>
        <a:lstStyle/>
        <a:p>
          <a:endParaRPr lang="en-US"/>
        </a:p>
      </dgm:t>
    </dgm:pt>
    <dgm:pt modelId="{50A5EE80-C957-43C2-86D2-28F4B7F535CA}">
      <dgm:prSet phldrT="[Text]" custT="1"/>
      <dgm:spPr/>
      <dgm:t>
        <a:bodyPr/>
        <a:lstStyle/>
        <a:p>
          <a:r>
            <a:rPr lang="en-US" sz="1600" b="1" cap="none" spc="0" dirty="0" smtClean="0">
              <a:ln w="50800"/>
              <a:effectLst/>
            </a:rPr>
            <a:t>Tracer</a:t>
          </a:r>
          <a:endParaRPr lang="en-US" sz="1600" b="1" cap="none" spc="0" dirty="0">
            <a:ln w="50800"/>
            <a:effectLst/>
          </a:endParaRPr>
        </a:p>
      </dgm:t>
    </dgm:pt>
    <dgm:pt modelId="{665C18E0-FC06-4C92-891B-324E081A8DA4}" type="parTrans" cxnId="{7A5CE07A-8B77-4AB7-AD32-DC60E61ECCBA}">
      <dgm:prSet/>
      <dgm:spPr/>
      <dgm:t>
        <a:bodyPr/>
        <a:lstStyle/>
        <a:p>
          <a:endParaRPr lang="en-US"/>
        </a:p>
      </dgm:t>
    </dgm:pt>
    <dgm:pt modelId="{013DE582-BB4D-4BBF-9B26-8A854C84B254}" type="sibTrans" cxnId="{7A5CE07A-8B77-4AB7-AD32-DC60E61ECCBA}">
      <dgm:prSet/>
      <dgm:spPr/>
      <dgm:t>
        <a:bodyPr/>
        <a:lstStyle/>
        <a:p>
          <a:endParaRPr lang="en-US"/>
        </a:p>
      </dgm:t>
    </dgm:pt>
    <dgm:pt modelId="{D5E69672-F7C0-4F27-9927-687CC17A21EF}">
      <dgm:prSet phldrT="[Text]" custT="1"/>
      <dgm:spPr/>
      <dgm:t>
        <a:bodyPr/>
        <a:lstStyle/>
        <a:p>
          <a:r>
            <a:rPr lang="en-US" sz="1600" b="1" cap="none" spc="0" dirty="0" smtClean="0">
              <a:ln w="50800"/>
              <a:effectLst/>
            </a:rPr>
            <a:t>Inspection report by Inspector</a:t>
          </a:r>
          <a:endParaRPr lang="en-US" sz="1600" b="1" cap="none" spc="0" dirty="0">
            <a:ln w="50800"/>
            <a:effectLst/>
          </a:endParaRPr>
        </a:p>
      </dgm:t>
    </dgm:pt>
    <dgm:pt modelId="{A177A88D-BC99-4F39-A377-927AAB1F79B0}" type="parTrans" cxnId="{76588067-36F1-4D95-8072-6B9F2B53A434}">
      <dgm:prSet/>
      <dgm:spPr/>
      <dgm:t>
        <a:bodyPr/>
        <a:lstStyle/>
        <a:p>
          <a:endParaRPr lang="en-US"/>
        </a:p>
      </dgm:t>
    </dgm:pt>
    <dgm:pt modelId="{838F72EB-78A4-4F86-9302-4304F64B305D}" type="sibTrans" cxnId="{76588067-36F1-4D95-8072-6B9F2B53A434}">
      <dgm:prSet/>
      <dgm:spPr/>
      <dgm:t>
        <a:bodyPr/>
        <a:lstStyle/>
        <a:p>
          <a:endParaRPr lang="en-US"/>
        </a:p>
      </dgm:t>
    </dgm:pt>
    <dgm:pt modelId="{B6889AEF-AA6B-48F9-B07E-7B98554E3E48}">
      <dgm:prSet phldrT="[Text]" custT="1"/>
      <dgm:spPr/>
      <dgm:t>
        <a:bodyPr/>
        <a:lstStyle/>
        <a:p>
          <a:r>
            <a:rPr lang="en-US" sz="1600" b="1" cap="none" spc="0" dirty="0" smtClean="0">
              <a:ln w="50800"/>
              <a:effectLst/>
            </a:rPr>
            <a:t>Checked by Chief Inspector</a:t>
          </a:r>
          <a:endParaRPr lang="en-US" sz="1600" b="1" cap="none" spc="0" dirty="0">
            <a:ln w="50800"/>
            <a:effectLst/>
          </a:endParaRPr>
        </a:p>
      </dgm:t>
    </dgm:pt>
    <dgm:pt modelId="{A1558721-940E-4293-A2C5-EB9B43AA44FE}" type="parTrans" cxnId="{40AFF116-A04A-436E-B422-40D6A768FE91}">
      <dgm:prSet/>
      <dgm:spPr/>
      <dgm:t>
        <a:bodyPr/>
        <a:lstStyle/>
        <a:p>
          <a:endParaRPr lang="en-US"/>
        </a:p>
      </dgm:t>
    </dgm:pt>
    <dgm:pt modelId="{CF617FB4-FD56-42C1-8517-4C46F3C153F8}" type="sibTrans" cxnId="{40AFF116-A04A-436E-B422-40D6A768FE91}">
      <dgm:prSet/>
      <dgm:spPr/>
      <dgm:t>
        <a:bodyPr/>
        <a:lstStyle/>
        <a:p>
          <a:endParaRPr lang="en-US"/>
        </a:p>
      </dgm:t>
    </dgm:pt>
    <dgm:pt modelId="{10E6656D-8EBE-4DAC-9E25-3D4C93A1938C}">
      <dgm:prSet phldrT="[Text]" custT="1"/>
      <dgm:spPr/>
      <dgm:t>
        <a:bodyPr/>
        <a:lstStyle/>
        <a:p>
          <a:r>
            <a:rPr lang="en-US" sz="1600" b="1" cap="none" spc="0" dirty="0" smtClean="0">
              <a:ln w="50800"/>
              <a:effectLst/>
            </a:rPr>
            <a:t>Checked by Assistant  Authorized Officer</a:t>
          </a:r>
          <a:endParaRPr lang="en-US" sz="1600" b="1" cap="none" spc="0" dirty="0">
            <a:ln w="50800"/>
            <a:effectLst/>
          </a:endParaRPr>
        </a:p>
      </dgm:t>
    </dgm:pt>
    <dgm:pt modelId="{8F1CF899-35CE-43B8-95B0-3EBFDBE44B40}" type="parTrans" cxnId="{690E45F0-0A71-478B-AB0B-0C90D10D501B}">
      <dgm:prSet/>
      <dgm:spPr/>
      <dgm:t>
        <a:bodyPr/>
        <a:lstStyle/>
        <a:p>
          <a:endParaRPr lang="en-US"/>
        </a:p>
      </dgm:t>
    </dgm:pt>
    <dgm:pt modelId="{756A2AD7-595D-4159-B741-6E0D0C81481D}" type="sibTrans" cxnId="{690E45F0-0A71-478B-AB0B-0C90D10D501B}">
      <dgm:prSet/>
      <dgm:spPr/>
      <dgm:t>
        <a:bodyPr/>
        <a:lstStyle/>
        <a:p>
          <a:endParaRPr lang="en-US"/>
        </a:p>
      </dgm:t>
    </dgm:pt>
    <dgm:pt modelId="{96A5B4E6-AA13-4D71-80C3-141813F6E2C2}">
      <dgm:prSet phldrT="[Text]" custT="1"/>
      <dgm:spPr/>
      <dgm:t>
        <a:bodyPr/>
        <a:lstStyle/>
        <a:p>
          <a:r>
            <a:rPr lang="en-US" sz="1600" b="1" cap="none" spc="0" dirty="0" smtClean="0">
              <a:ln w="50800"/>
              <a:effectLst/>
            </a:rPr>
            <a:t>Checked by Authorized Officer</a:t>
          </a:r>
          <a:endParaRPr lang="en-US" sz="1600" b="1" cap="none" spc="0" dirty="0">
            <a:ln w="50800"/>
            <a:effectLst/>
          </a:endParaRPr>
        </a:p>
      </dgm:t>
    </dgm:pt>
    <dgm:pt modelId="{1A893A61-9EEC-4520-BB87-B3706E72488D}" type="parTrans" cxnId="{3FBFA3CC-BC39-4D5A-9F10-ACEB17DC0E3E}">
      <dgm:prSet/>
      <dgm:spPr/>
      <dgm:t>
        <a:bodyPr/>
        <a:lstStyle/>
        <a:p>
          <a:endParaRPr lang="en-US"/>
        </a:p>
      </dgm:t>
    </dgm:pt>
    <dgm:pt modelId="{BEF1A64C-227A-4829-89EA-66EAA9976AC6}" type="sibTrans" cxnId="{3FBFA3CC-BC39-4D5A-9F10-ACEB17DC0E3E}">
      <dgm:prSet/>
      <dgm:spPr/>
      <dgm:t>
        <a:bodyPr/>
        <a:lstStyle/>
        <a:p>
          <a:endParaRPr lang="en-US"/>
        </a:p>
      </dgm:t>
    </dgm:pt>
    <dgm:pt modelId="{96543056-F409-4CD5-852E-31F809348CD6}">
      <dgm:prSet phldrT="[Text]" custT="1"/>
      <dgm:spPr/>
      <dgm:t>
        <a:bodyPr/>
        <a:lstStyle/>
        <a:p>
          <a:r>
            <a:rPr lang="en-US" sz="1600" b="1" cap="none" spc="0" dirty="0" smtClean="0">
              <a:ln w="50800"/>
              <a:effectLst/>
            </a:rPr>
            <a:t>Checked by BC Committee</a:t>
          </a:r>
          <a:endParaRPr lang="en-US" sz="1600" b="1" cap="none" spc="0" dirty="0">
            <a:ln w="50800"/>
            <a:effectLst/>
          </a:endParaRPr>
        </a:p>
      </dgm:t>
    </dgm:pt>
    <dgm:pt modelId="{45CC38EA-4C5F-4D80-8BEB-F1882DE521F2}" type="parTrans" cxnId="{F0D072CA-20FB-4F25-9547-0EC8EC08DD17}">
      <dgm:prSet/>
      <dgm:spPr/>
      <dgm:t>
        <a:bodyPr/>
        <a:lstStyle/>
        <a:p>
          <a:endParaRPr lang="en-US"/>
        </a:p>
      </dgm:t>
    </dgm:pt>
    <dgm:pt modelId="{96DE2CD6-E449-41C6-95B4-F5347A0B1DEA}" type="sibTrans" cxnId="{F0D072CA-20FB-4F25-9547-0EC8EC08DD17}">
      <dgm:prSet/>
      <dgm:spPr/>
      <dgm:t>
        <a:bodyPr/>
        <a:lstStyle/>
        <a:p>
          <a:endParaRPr lang="en-US"/>
        </a:p>
      </dgm:t>
    </dgm:pt>
    <dgm:pt modelId="{ECFB5810-F74B-419D-B431-1C61E7C9FA8D}">
      <dgm:prSet phldrT="[Text]" custT="1"/>
      <dgm:spPr/>
      <dgm:t>
        <a:bodyPr/>
        <a:lstStyle/>
        <a:p>
          <a:r>
            <a:rPr lang="en-US" sz="1600" b="1" cap="none" spc="0" dirty="0" smtClean="0">
              <a:ln w="50800"/>
              <a:effectLst/>
            </a:rPr>
            <a:t>Issue</a:t>
          </a:r>
          <a:endParaRPr lang="en-US" sz="1600" b="1" cap="none" spc="0" dirty="0">
            <a:ln w="50800"/>
            <a:effectLst/>
          </a:endParaRPr>
        </a:p>
      </dgm:t>
    </dgm:pt>
    <dgm:pt modelId="{06A732E5-77A9-4F72-B2E1-FD452C010856}" type="parTrans" cxnId="{538ED636-546F-4943-A8FC-02A17E410741}">
      <dgm:prSet/>
      <dgm:spPr/>
      <dgm:t>
        <a:bodyPr/>
        <a:lstStyle/>
        <a:p>
          <a:endParaRPr lang="en-US"/>
        </a:p>
      </dgm:t>
    </dgm:pt>
    <dgm:pt modelId="{EA79756B-293D-4A59-9262-BFFAFD4FCE83}" type="sibTrans" cxnId="{538ED636-546F-4943-A8FC-02A17E410741}">
      <dgm:prSet/>
      <dgm:spPr/>
      <dgm:t>
        <a:bodyPr/>
        <a:lstStyle/>
        <a:p>
          <a:endParaRPr lang="en-US"/>
        </a:p>
      </dgm:t>
    </dgm:pt>
    <dgm:pt modelId="{C95E20BB-F143-4082-86FD-559C366D6B5A}" type="pres">
      <dgm:prSet presAssocID="{9958CFF1-9653-437F-B880-47FA4811B3C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49D26E-B54F-4DA7-801D-258A47BEAE11}" type="pres">
      <dgm:prSet presAssocID="{7EA213F8-23B2-48D0-9358-5A9847A1604A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E68B1-AF9E-4C19-BB40-BFB2DC9D1D1A}" type="pres">
      <dgm:prSet presAssocID="{E4EDC1B6-0D91-4B4C-8143-DE1DE96AACAA}" presName="sibTrans" presStyleLbl="sibTrans1D1" presStyleIdx="0" presStyleCnt="8"/>
      <dgm:spPr/>
      <dgm:t>
        <a:bodyPr/>
        <a:lstStyle/>
        <a:p>
          <a:endParaRPr lang="en-US"/>
        </a:p>
      </dgm:t>
    </dgm:pt>
    <dgm:pt modelId="{87DE746A-23C5-4062-803B-6AE1C603C33A}" type="pres">
      <dgm:prSet presAssocID="{E4EDC1B6-0D91-4B4C-8143-DE1DE96AACAA}" presName="connectorText" presStyleLbl="sibTrans1D1" presStyleIdx="0" presStyleCnt="8"/>
      <dgm:spPr/>
      <dgm:t>
        <a:bodyPr/>
        <a:lstStyle/>
        <a:p>
          <a:endParaRPr lang="en-US"/>
        </a:p>
      </dgm:t>
    </dgm:pt>
    <dgm:pt modelId="{90D41590-BDEC-4C97-B25C-F052A94B7332}" type="pres">
      <dgm:prSet presAssocID="{8D54D7EE-3EF3-44AA-BE08-3C6E12742EF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71F8B6-9ED2-4924-AFA6-36700870B9DF}" type="pres">
      <dgm:prSet presAssocID="{FCA04F40-F955-409F-9FA3-ED8C16D9EA4B}" presName="sibTrans" presStyleLbl="sibTrans1D1" presStyleIdx="1" presStyleCnt="8"/>
      <dgm:spPr/>
      <dgm:t>
        <a:bodyPr/>
        <a:lstStyle/>
        <a:p>
          <a:endParaRPr lang="en-US"/>
        </a:p>
      </dgm:t>
    </dgm:pt>
    <dgm:pt modelId="{ADFF9F7D-69A6-4926-8033-8AFCB24219CD}" type="pres">
      <dgm:prSet presAssocID="{FCA04F40-F955-409F-9FA3-ED8C16D9EA4B}" presName="connectorText" presStyleLbl="sibTrans1D1" presStyleIdx="1" presStyleCnt="8"/>
      <dgm:spPr/>
      <dgm:t>
        <a:bodyPr/>
        <a:lstStyle/>
        <a:p>
          <a:endParaRPr lang="en-US"/>
        </a:p>
      </dgm:t>
    </dgm:pt>
    <dgm:pt modelId="{22905FB6-FBA1-4E32-B51C-3E27A8B5B1F3}" type="pres">
      <dgm:prSet presAssocID="{50A5EE80-C957-43C2-86D2-28F4B7F535C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68DC8-0C54-46E0-9956-F7243731819F}" type="pres">
      <dgm:prSet presAssocID="{013DE582-BB4D-4BBF-9B26-8A854C84B254}" presName="sibTrans" presStyleLbl="sibTrans1D1" presStyleIdx="2" presStyleCnt="8"/>
      <dgm:spPr/>
      <dgm:t>
        <a:bodyPr/>
        <a:lstStyle/>
        <a:p>
          <a:endParaRPr lang="en-US"/>
        </a:p>
      </dgm:t>
    </dgm:pt>
    <dgm:pt modelId="{F6FEDE1D-C0DA-400D-81EA-9BEB210442D5}" type="pres">
      <dgm:prSet presAssocID="{013DE582-BB4D-4BBF-9B26-8A854C84B254}" presName="connectorText" presStyleLbl="sibTrans1D1" presStyleIdx="2" presStyleCnt="8"/>
      <dgm:spPr/>
      <dgm:t>
        <a:bodyPr/>
        <a:lstStyle/>
        <a:p>
          <a:endParaRPr lang="en-US"/>
        </a:p>
      </dgm:t>
    </dgm:pt>
    <dgm:pt modelId="{EE1E53CE-092F-4728-A95E-80CBCCFBBFF5}" type="pres">
      <dgm:prSet presAssocID="{D5E69672-F7C0-4F27-9927-687CC17A21E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35676-4476-473C-B92E-7F43AED8626B}" type="pres">
      <dgm:prSet presAssocID="{838F72EB-78A4-4F86-9302-4304F64B305D}" presName="sibTrans" presStyleLbl="sibTrans1D1" presStyleIdx="3" presStyleCnt="8"/>
      <dgm:spPr/>
      <dgm:t>
        <a:bodyPr/>
        <a:lstStyle/>
        <a:p>
          <a:endParaRPr lang="en-US"/>
        </a:p>
      </dgm:t>
    </dgm:pt>
    <dgm:pt modelId="{72D9461C-6D8F-4F8A-96E8-D2945AA78C15}" type="pres">
      <dgm:prSet presAssocID="{838F72EB-78A4-4F86-9302-4304F64B305D}" presName="connectorText" presStyleLbl="sibTrans1D1" presStyleIdx="3" presStyleCnt="8"/>
      <dgm:spPr/>
      <dgm:t>
        <a:bodyPr/>
        <a:lstStyle/>
        <a:p>
          <a:endParaRPr lang="en-US"/>
        </a:p>
      </dgm:t>
    </dgm:pt>
    <dgm:pt modelId="{3BEE2386-B6A8-4E9B-8B60-D3A5FA877824}" type="pres">
      <dgm:prSet presAssocID="{B6889AEF-AA6B-48F9-B07E-7B98554E3E4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74510-BFCE-474C-8FE8-BF5849037C82}" type="pres">
      <dgm:prSet presAssocID="{CF617FB4-FD56-42C1-8517-4C46F3C153F8}" presName="sibTrans" presStyleLbl="sibTrans1D1" presStyleIdx="4" presStyleCnt="8"/>
      <dgm:spPr/>
      <dgm:t>
        <a:bodyPr/>
        <a:lstStyle/>
        <a:p>
          <a:endParaRPr lang="en-US"/>
        </a:p>
      </dgm:t>
    </dgm:pt>
    <dgm:pt modelId="{C6D9F27D-51B1-41B7-9825-0BEEB0BB7D6C}" type="pres">
      <dgm:prSet presAssocID="{CF617FB4-FD56-42C1-8517-4C46F3C153F8}" presName="connectorText" presStyleLbl="sibTrans1D1" presStyleIdx="4" presStyleCnt="8"/>
      <dgm:spPr/>
      <dgm:t>
        <a:bodyPr/>
        <a:lstStyle/>
        <a:p>
          <a:endParaRPr lang="en-US"/>
        </a:p>
      </dgm:t>
    </dgm:pt>
    <dgm:pt modelId="{01EEF236-FABB-4D5D-8AE9-FEE49AB50FE3}" type="pres">
      <dgm:prSet presAssocID="{10E6656D-8EBE-4DAC-9E25-3D4C93A1938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F9C582-D3B2-4843-A2D2-94FB360A4062}" type="pres">
      <dgm:prSet presAssocID="{756A2AD7-595D-4159-B741-6E0D0C81481D}" presName="sibTrans" presStyleLbl="sibTrans1D1" presStyleIdx="5" presStyleCnt="8"/>
      <dgm:spPr/>
      <dgm:t>
        <a:bodyPr/>
        <a:lstStyle/>
        <a:p>
          <a:endParaRPr lang="en-US"/>
        </a:p>
      </dgm:t>
    </dgm:pt>
    <dgm:pt modelId="{D89686E1-AE32-4A8E-B85B-64A2DECFAE4F}" type="pres">
      <dgm:prSet presAssocID="{756A2AD7-595D-4159-B741-6E0D0C81481D}" presName="connectorText" presStyleLbl="sibTrans1D1" presStyleIdx="5" presStyleCnt="8"/>
      <dgm:spPr/>
      <dgm:t>
        <a:bodyPr/>
        <a:lstStyle/>
        <a:p>
          <a:endParaRPr lang="en-US"/>
        </a:p>
      </dgm:t>
    </dgm:pt>
    <dgm:pt modelId="{0F82EF2D-9171-45A7-AEAF-994B81E3AE0D}" type="pres">
      <dgm:prSet presAssocID="{96A5B4E6-AA13-4D71-80C3-141813F6E2C2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2D147-B961-457E-8878-9434C6406D30}" type="pres">
      <dgm:prSet presAssocID="{BEF1A64C-227A-4829-89EA-66EAA9976AC6}" presName="sibTrans" presStyleLbl="sibTrans1D1" presStyleIdx="6" presStyleCnt="8"/>
      <dgm:spPr/>
      <dgm:t>
        <a:bodyPr/>
        <a:lstStyle/>
        <a:p>
          <a:endParaRPr lang="en-US"/>
        </a:p>
      </dgm:t>
    </dgm:pt>
    <dgm:pt modelId="{2CAFD98D-F9B6-46F6-8E2B-2C8534ADC512}" type="pres">
      <dgm:prSet presAssocID="{BEF1A64C-227A-4829-89EA-66EAA9976AC6}" presName="connectorText" presStyleLbl="sibTrans1D1" presStyleIdx="6" presStyleCnt="8"/>
      <dgm:spPr/>
      <dgm:t>
        <a:bodyPr/>
        <a:lstStyle/>
        <a:p>
          <a:endParaRPr lang="en-US"/>
        </a:p>
      </dgm:t>
    </dgm:pt>
    <dgm:pt modelId="{6631411D-5524-42B5-90E1-9A4563DD8436}" type="pres">
      <dgm:prSet presAssocID="{96543056-F409-4CD5-852E-31F809348CD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9F156-3EE8-4E42-9166-21542278E309}" type="pres">
      <dgm:prSet presAssocID="{96DE2CD6-E449-41C6-95B4-F5347A0B1DEA}" presName="sibTrans" presStyleLbl="sibTrans1D1" presStyleIdx="7" presStyleCnt="8"/>
      <dgm:spPr/>
      <dgm:t>
        <a:bodyPr/>
        <a:lstStyle/>
        <a:p>
          <a:endParaRPr lang="en-US"/>
        </a:p>
      </dgm:t>
    </dgm:pt>
    <dgm:pt modelId="{7EF05B13-2E06-44A8-8B8C-88E16E6B52D1}" type="pres">
      <dgm:prSet presAssocID="{96DE2CD6-E449-41C6-95B4-F5347A0B1DEA}" presName="connectorText" presStyleLbl="sibTrans1D1" presStyleIdx="7" presStyleCnt="8"/>
      <dgm:spPr/>
      <dgm:t>
        <a:bodyPr/>
        <a:lstStyle/>
        <a:p>
          <a:endParaRPr lang="en-US"/>
        </a:p>
      </dgm:t>
    </dgm:pt>
    <dgm:pt modelId="{D9BF3B11-CB71-410E-824B-92FD3A6A426F}" type="pres">
      <dgm:prSet presAssocID="{ECFB5810-F74B-419D-B431-1C61E7C9FA8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FA3CC-BC39-4D5A-9F10-ACEB17DC0E3E}" srcId="{9958CFF1-9653-437F-B880-47FA4811B3C6}" destId="{96A5B4E6-AA13-4D71-80C3-141813F6E2C2}" srcOrd="6" destOrd="0" parTransId="{1A893A61-9EEC-4520-BB87-B3706E72488D}" sibTransId="{BEF1A64C-227A-4829-89EA-66EAA9976AC6}"/>
    <dgm:cxn modelId="{166A409D-345A-4776-A995-78264246D937}" type="presOf" srcId="{E4EDC1B6-0D91-4B4C-8143-DE1DE96AACAA}" destId="{87DE746A-23C5-4062-803B-6AE1C603C33A}" srcOrd="1" destOrd="0" presId="urn:microsoft.com/office/officeart/2005/8/layout/bProcess3"/>
    <dgm:cxn modelId="{A42156AA-58F5-4121-92C3-5CE1DA20FF99}" type="presOf" srcId="{756A2AD7-595D-4159-B741-6E0D0C81481D}" destId="{D89686E1-AE32-4A8E-B85B-64A2DECFAE4F}" srcOrd="1" destOrd="0" presId="urn:microsoft.com/office/officeart/2005/8/layout/bProcess3"/>
    <dgm:cxn modelId="{7A5CE07A-8B77-4AB7-AD32-DC60E61ECCBA}" srcId="{9958CFF1-9653-437F-B880-47FA4811B3C6}" destId="{50A5EE80-C957-43C2-86D2-28F4B7F535CA}" srcOrd="2" destOrd="0" parTransId="{665C18E0-FC06-4C92-891B-324E081A8DA4}" sibTransId="{013DE582-BB4D-4BBF-9B26-8A854C84B254}"/>
    <dgm:cxn modelId="{FA9B7B85-9985-4858-B99A-923A3FD7047B}" type="presOf" srcId="{013DE582-BB4D-4BBF-9B26-8A854C84B254}" destId="{C3868DC8-0C54-46E0-9956-F7243731819F}" srcOrd="0" destOrd="0" presId="urn:microsoft.com/office/officeart/2005/8/layout/bProcess3"/>
    <dgm:cxn modelId="{BF2FFF2B-D047-4AC9-89CE-224EF08A945E}" type="presOf" srcId="{FCA04F40-F955-409F-9FA3-ED8C16D9EA4B}" destId="{ADFF9F7D-69A6-4926-8033-8AFCB24219CD}" srcOrd="1" destOrd="0" presId="urn:microsoft.com/office/officeart/2005/8/layout/bProcess3"/>
    <dgm:cxn modelId="{64B4543B-B3AE-4E98-AB20-B272EAD6C850}" type="presOf" srcId="{9958CFF1-9653-437F-B880-47FA4811B3C6}" destId="{C95E20BB-F143-4082-86FD-559C366D6B5A}" srcOrd="0" destOrd="0" presId="urn:microsoft.com/office/officeart/2005/8/layout/bProcess3"/>
    <dgm:cxn modelId="{38AFC77A-87F6-42D6-B27C-C82BFA784A0F}" type="presOf" srcId="{7EA213F8-23B2-48D0-9358-5A9847A1604A}" destId="{F349D26E-B54F-4DA7-801D-258A47BEAE11}" srcOrd="0" destOrd="0" presId="urn:microsoft.com/office/officeart/2005/8/layout/bProcess3"/>
    <dgm:cxn modelId="{C213901C-B34A-4A5B-9127-4427377C0B8F}" type="presOf" srcId="{10E6656D-8EBE-4DAC-9E25-3D4C93A1938C}" destId="{01EEF236-FABB-4D5D-8AE9-FEE49AB50FE3}" srcOrd="0" destOrd="0" presId="urn:microsoft.com/office/officeart/2005/8/layout/bProcess3"/>
    <dgm:cxn modelId="{3C3C4895-4E37-4621-A2F3-209773FFD43A}" type="presOf" srcId="{013DE582-BB4D-4BBF-9B26-8A854C84B254}" destId="{F6FEDE1D-C0DA-400D-81EA-9BEB210442D5}" srcOrd="1" destOrd="0" presId="urn:microsoft.com/office/officeart/2005/8/layout/bProcess3"/>
    <dgm:cxn modelId="{49F1A66D-4012-4B0B-94A5-A9F0DA0A6714}" type="presOf" srcId="{838F72EB-78A4-4F86-9302-4304F64B305D}" destId="{72D9461C-6D8F-4F8A-96E8-D2945AA78C15}" srcOrd="1" destOrd="0" presId="urn:microsoft.com/office/officeart/2005/8/layout/bProcess3"/>
    <dgm:cxn modelId="{03C0A0D5-6594-4613-8E0A-5C0BB0D73738}" srcId="{9958CFF1-9653-437F-B880-47FA4811B3C6}" destId="{8D54D7EE-3EF3-44AA-BE08-3C6E12742EFA}" srcOrd="1" destOrd="0" parTransId="{FECB80C4-66B0-4013-B523-6763E7534B17}" sibTransId="{FCA04F40-F955-409F-9FA3-ED8C16D9EA4B}"/>
    <dgm:cxn modelId="{4BDEDE5A-6FFE-4C96-BEFD-C74068FD5321}" type="presOf" srcId="{D5E69672-F7C0-4F27-9927-687CC17A21EF}" destId="{EE1E53CE-092F-4728-A95E-80CBCCFBBFF5}" srcOrd="0" destOrd="0" presId="urn:microsoft.com/office/officeart/2005/8/layout/bProcess3"/>
    <dgm:cxn modelId="{0C4769FF-5360-43D8-BE3B-144D0EC8C89C}" type="presOf" srcId="{FCA04F40-F955-409F-9FA3-ED8C16D9EA4B}" destId="{B371F8B6-9ED2-4924-AFA6-36700870B9DF}" srcOrd="0" destOrd="0" presId="urn:microsoft.com/office/officeart/2005/8/layout/bProcess3"/>
    <dgm:cxn modelId="{538ED636-546F-4943-A8FC-02A17E410741}" srcId="{9958CFF1-9653-437F-B880-47FA4811B3C6}" destId="{ECFB5810-F74B-419D-B431-1C61E7C9FA8D}" srcOrd="8" destOrd="0" parTransId="{06A732E5-77A9-4F72-B2E1-FD452C010856}" sibTransId="{EA79756B-293D-4A59-9262-BFFAFD4FCE83}"/>
    <dgm:cxn modelId="{D45D15ED-3AC5-4454-9526-F0D4E89AC6CC}" type="presOf" srcId="{96DE2CD6-E449-41C6-95B4-F5347A0B1DEA}" destId="{3869F156-3EE8-4E42-9166-21542278E309}" srcOrd="0" destOrd="0" presId="urn:microsoft.com/office/officeart/2005/8/layout/bProcess3"/>
    <dgm:cxn modelId="{40AFF116-A04A-436E-B422-40D6A768FE91}" srcId="{9958CFF1-9653-437F-B880-47FA4811B3C6}" destId="{B6889AEF-AA6B-48F9-B07E-7B98554E3E48}" srcOrd="4" destOrd="0" parTransId="{A1558721-940E-4293-A2C5-EB9B43AA44FE}" sibTransId="{CF617FB4-FD56-42C1-8517-4C46F3C153F8}"/>
    <dgm:cxn modelId="{1E44ED89-BEF8-4FFB-AD89-74413EF266E1}" type="presOf" srcId="{50A5EE80-C957-43C2-86D2-28F4B7F535CA}" destId="{22905FB6-FBA1-4E32-B51C-3E27A8B5B1F3}" srcOrd="0" destOrd="0" presId="urn:microsoft.com/office/officeart/2005/8/layout/bProcess3"/>
    <dgm:cxn modelId="{F90E066D-73C9-4DB0-9AAC-710F5C250C17}" type="presOf" srcId="{96543056-F409-4CD5-852E-31F809348CD6}" destId="{6631411D-5524-42B5-90E1-9A4563DD8436}" srcOrd="0" destOrd="0" presId="urn:microsoft.com/office/officeart/2005/8/layout/bProcess3"/>
    <dgm:cxn modelId="{07DC3C1D-EB6A-4201-BC98-22C89CAEEB99}" type="presOf" srcId="{CF617FB4-FD56-42C1-8517-4C46F3C153F8}" destId="{C6D9F27D-51B1-41B7-9825-0BEEB0BB7D6C}" srcOrd="1" destOrd="0" presId="urn:microsoft.com/office/officeart/2005/8/layout/bProcess3"/>
    <dgm:cxn modelId="{656F550F-8CCC-4F33-BC9A-793F712B725F}" type="presOf" srcId="{96DE2CD6-E449-41C6-95B4-F5347A0B1DEA}" destId="{7EF05B13-2E06-44A8-8B8C-88E16E6B52D1}" srcOrd="1" destOrd="0" presId="urn:microsoft.com/office/officeart/2005/8/layout/bProcess3"/>
    <dgm:cxn modelId="{F26F606F-A1D5-45F4-9602-6AFCAA3CABE7}" type="presOf" srcId="{96A5B4E6-AA13-4D71-80C3-141813F6E2C2}" destId="{0F82EF2D-9171-45A7-AEAF-994B81E3AE0D}" srcOrd="0" destOrd="0" presId="urn:microsoft.com/office/officeart/2005/8/layout/bProcess3"/>
    <dgm:cxn modelId="{D29FD10D-C673-4417-AF91-D246982D210A}" type="presOf" srcId="{8D54D7EE-3EF3-44AA-BE08-3C6E12742EFA}" destId="{90D41590-BDEC-4C97-B25C-F052A94B7332}" srcOrd="0" destOrd="0" presId="urn:microsoft.com/office/officeart/2005/8/layout/bProcess3"/>
    <dgm:cxn modelId="{F0D072CA-20FB-4F25-9547-0EC8EC08DD17}" srcId="{9958CFF1-9653-437F-B880-47FA4811B3C6}" destId="{96543056-F409-4CD5-852E-31F809348CD6}" srcOrd="7" destOrd="0" parTransId="{45CC38EA-4C5F-4D80-8BEB-F1882DE521F2}" sibTransId="{96DE2CD6-E449-41C6-95B4-F5347A0B1DEA}"/>
    <dgm:cxn modelId="{A02210A4-1C14-4EDC-94C7-211D229E8C32}" type="presOf" srcId="{E4EDC1B6-0D91-4B4C-8143-DE1DE96AACAA}" destId="{D4EE68B1-AF9E-4C19-BB40-BFB2DC9D1D1A}" srcOrd="0" destOrd="0" presId="urn:microsoft.com/office/officeart/2005/8/layout/bProcess3"/>
    <dgm:cxn modelId="{690E45F0-0A71-478B-AB0B-0C90D10D501B}" srcId="{9958CFF1-9653-437F-B880-47FA4811B3C6}" destId="{10E6656D-8EBE-4DAC-9E25-3D4C93A1938C}" srcOrd="5" destOrd="0" parTransId="{8F1CF899-35CE-43B8-95B0-3EBFDBE44B40}" sibTransId="{756A2AD7-595D-4159-B741-6E0D0C81481D}"/>
    <dgm:cxn modelId="{76588067-36F1-4D95-8072-6B9F2B53A434}" srcId="{9958CFF1-9653-437F-B880-47FA4811B3C6}" destId="{D5E69672-F7C0-4F27-9927-687CC17A21EF}" srcOrd="3" destOrd="0" parTransId="{A177A88D-BC99-4F39-A377-927AAB1F79B0}" sibTransId="{838F72EB-78A4-4F86-9302-4304F64B305D}"/>
    <dgm:cxn modelId="{8BE74869-15B6-4683-8345-EBF8BC681DDE}" type="presOf" srcId="{756A2AD7-595D-4159-B741-6E0D0C81481D}" destId="{3DF9C582-D3B2-4843-A2D2-94FB360A4062}" srcOrd="0" destOrd="0" presId="urn:microsoft.com/office/officeart/2005/8/layout/bProcess3"/>
    <dgm:cxn modelId="{D32F9CB5-9E94-42B5-93D8-C55469918C05}" srcId="{9958CFF1-9653-437F-B880-47FA4811B3C6}" destId="{7EA213F8-23B2-48D0-9358-5A9847A1604A}" srcOrd="0" destOrd="0" parTransId="{52AA29BB-7009-4AAB-83B6-C23AD158E6FD}" sibTransId="{E4EDC1B6-0D91-4B4C-8143-DE1DE96AACAA}"/>
    <dgm:cxn modelId="{96AE8FDA-F255-4159-8BC2-49CE9CD316CD}" type="presOf" srcId="{CF617FB4-FD56-42C1-8517-4C46F3C153F8}" destId="{6F774510-BFCE-474C-8FE8-BF5849037C82}" srcOrd="0" destOrd="0" presId="urn:microsoft.com/office/officeart/2005/8/layout/bProcess3"/>
    <dgm:cxn modelId="{79A4A19C-9CD2-47C7-BF2C-7B2BC2C84B2C}" type="presOf" srcId="{BEF1A64C-227A-4829-89EA-66EAA9976AC6}" destId="{2CAFD98D-F9B6-46F6-8E2B-2C8534ADC512}" srcOrd="1" destOrd="0" presId="urn:microsoft.com/office/officeart/2005/8/layout/bProcess3"/>
    <dgm:cxn modelId="{990FB5B6-C61E-4824-93F2-55E5C81E1CF4}" type="presOf" srcId="{B6889AEF-AA6B-48F9-B07E-7B98554E3E48}" destId="{3BEE2386-B6A8-4E9B-8B60-D3A5FA877824}" srcOrd="0" destOrd="0" presId="urn:microsoft.com/office/officeart/2005/8/layout/bProcess3"/>
    <dgm:cxn modelId="{3755BFFE-2AA8-403A-AFC2-8EEE4CF1FABE}" type="presOf" srcId="{ECFB5810-F74B-419D-B431-1C61E7C9FA8D}" destId="{D9BF3B11-CB71-410E-824B-92FD3A6A426F}" srcOrd="0" destOrd="0" presId="urn:microsoft.com/office/officeart/2005/8/layout/bProcess3"/>
    <dgm:cxn modelId="{C80432C0-F078-4837-B55F-0D2251842206}" type="presOf" srcId="{838F72EB-78A4-4F86-9302-4304F64B305D}" destId="{88235676-4476-473C-B92E-7F43AED8626B}" srcOrd="0" destOrd="0" presId="urn:microsoft.com/office/officeart/2005/8/layout/bProcess3"/>
    <dgm:cxn modelId="{D04D5E29-BCA0-4DDC-BDE7-ED45D13ED71D}" type="presOf" srcId="{BEF1A64C-227A-4829-89EA-66EAA9976AC6}" destId="{FBF2D147-B961-457E-8878-9434C6406D30}" srcOrd="0" destOrd="0" presId="urn:microsoft.com/office/officeart/2005/8/layout/bProcess3"/>
    <dgm:cxn modelId="{26292E10-0FD0-4336-8AB5-DDA489A724EE}" type="presParOf" srcId="{C95E20BB-F143-4082-86FD-559C366D6B5A}" destId="{F349D26E-B54F-4DA7-801D-258A47BEAE11}" srcOrd="0" destOrd="0" presId="urn:microsoft.com/office/officeart/2005/8/layout/bProcess3"/>
    <dgm:cxn modelId="{9F4DADAA-848C-4F4B-8952-C8742B7AF49C}" type="presParOf" srcId="{C95E20BB-F143-4082-86FD-559C366D6B5A}" destId="{D4EE68B1-AF9E-4C19-BB40-BFB2DC9D1D1A}" srcOrd="1" destOrd="0" presId="urn:microsoft.com/office/officeart/2005/8/layout/bProcess3"/>
    <dgm:cxn modelId="{B10EEB98-F15D-4D16-8593-6F90F6A16060}" type="presParOf" srcId="{D4EE68B1-AF9E-4C19-BB40-BFB2DC9D1D1A}" destId="{87DE746A-23C5-4062-803B-6AE1C603C33A}" srcOrd="0" destOrd="0" presId="urn:microsoft.com/office/officeart/2005/8/layout/bProcess3"/>
    <dgm:cxn modelId="{38FCA4E1-490E-4B5F-BC95-2045E606651A}" type="presParOf" srcId="{C95E20BB-F143-4082-86FD-559C366D6B5A}" destId="{90D41590-BDEC-4C97-B25C-F052A94B7332}" srcOrd="2" destOrd="0" presId="urn:microsoft.com/office/officeart/2005/8/layout/bProcess3"/>
    <dgm:cxn modelId="{E20AC6EC-09D3-4D6D-B908-19B65A2E9DD1}" type="presParOf" srcId="{C95E20BB-F143-4082-86FD-559C366D6B5A}" destId="{B371F8B6-9ED2-4924-AFA6-36700870B9DF}" srcOrd="3" destOrd="0" presId="urn:microsoft.com/office/officeart/2005/8/layout/bProcess3"/>
    <dgm:cxn modelId="{00A666F8-6DF4-4005-9069-7E864BAF38A2}" type="presParOf" srcId="{B371F8B6-9ED2-4924-AFA6-36700870B9DF}" destId="{ADFF9F7D-69A6-4926-8033-8AFCB24219CD}" srcOrd="0" destOrd="0" presId="urn:microsoft.com/office/officeart/2005/8/layout/bProcess3"/>
    <dgm:cxn modelId="{9590C058-0BB0-4957-AB93-C523BE6D3D88}" type="presParOf" srcId="{C95E20BB-F143-4082-86FD-559C366D6B5A}" destId="{22905FB6-FBA1-4E32-B51C-3E27A8B5B1F3}" srcOrd="4" destOrd="0" presId="urn:microsoft.com/office/officeart/2005/8/layout/bProcess3"/>
    <dgm:cxn modelId="{3DB0B634-1CE4-4AEC-91EE-5D81583DC0AB}" type="presParOf" srcId="{C95E20BB-F143-4082-86FD-559C366D6B5A}" destId="{C3868DC8-0C54-46E0-9956-F7243731819F}" srcOrd="5" destOrd="0" presId="urn:microsoft.com/office/officeart/2005/8/layout/bProcess3"/>
    <dgm:cxn modelId="{490A86FD-EF98-48D3-A5D2-695FA3EBADE9}" type="presParOf" srcId="{C3868DC8-0C54-46E0-9956-F7243731819F}" destId="{F6FEDE1D-C0DA-400D-81EA-9BEB210442D5}" srcOrd="0" destOrd="0" presId="urn:microsoft.com/office/officeart/2005/8/layout/bProcess3"/>
    <dgm:cxn modelId="{98086AAE-BA3D-4216-B5F2-55574AF0A4A4}" type="presParOf" srcId="{C95E20BB-F143-4082-86FD-559C366D6B5A}" destId="{EE1E53CE-092F-4728-A95E-80CBCCFBBFF5}" srcOrd="6" destOrd="0" presId="urn:microsoft.com/office/officeart/2005/8/layout/bProcess3"/>
    <dgm:cxn modelId="{9BD8ED20-7768-4B6C-9E93-1E36868CEB87}" type="presParOf" srcId="{C95E20BB-F143-4082-86FD-559C366D6B5A}" destId="{88235676-4476-473C-B92E-7F43AED8626B}" srcOrd="7" destOrd="0" presId="urn:microsoft.com/office/officeart/2005/8/layout/bProcess3"/>
    <dgm:cxn modelId="{8C7AFC98-A7AA-40B5-A56E-89884A17FCAF}" type="presParOf" srcId="{88235676-4476-473C-B92E-7F43AED8626B}" destId="{72D9461C-6D8F-4F8A-96E8-D2945AA78C15}" srcOrd="0" destOrd="0" presId="urn:microsoft.com/office/officeart/2005/8/layout/bProcess3"/>
    <dgm:cxn modelId="{7AD014CC-89A0-4CFD-9B4D-3CF75BDD4ED8}" type="presParOf" srcId="{C95E20BB-F143-4082-86FD-559C366D6B5A}" destId="{3BEE2386-B6A8-4E9B-8B60-D3A5FA877824}" srcOrd="8" destOrd="0" presId="urn:microsoft.com/office/officeart/2005/8/layout/bProcess3"/>
    <dgm:cxn modelId="{206C4EA6-17FC-41C2-A9D1-EBA2B2BDB768}" type="presParOf" srcId="{C95E20BB-F143-4082-86FD-559C366D6B5A}" destId="{6F774510-BFCE-474C-8FE8-BF5849037C82}" srcOrd="9" destOrd="0" presId="urn:microsoft.com/office/officeart/2005/8/layout/bProcess3"/>
    <dgm:cxn modelId="{70FEB654-D052-4FB1-ABF3-7639E88D5D50}" type="presParOf" srcId="{6F774510-BFCE-474C-8FE8-BF5849037C82}" destId="{C6D9F27D-51B1-41B7-9825-0BEEB0BB7D6C}" srcOrd="0" destOrd="0" presId="urn:microsoft.com/office/officeart/2005/8/layout/bProcess3"/>
    <dgm:cxn modelId="{77E2E08F-2B9C-41B0-91B9-3317D2244259}" type="presParOf" srcId="{C95E20BB-F143-4082-86FD-559C366D6B5A}" destId="{01EEF236-FABB-4D5D-8AE9-FEE49AB50FE3}" srcOrd="10" destOrd="0" presId="urn:microsoft.com/office/officeart/2005/8/layout/bProcess3"/>
    <dgm:cxn modelId="{09B21593-5E74-4F8C-AEBD-F18FDD1C6457}" type="presParOf" srcId="{C95E20BB-F143-4082-86FD-559C366D6B5A}" destId="{3DF9C582-D3B2-4843-A2D2-94FB360A4062}" srcOrd="11" destOrd="0" presId="urn:microsoft.com/office/officeart/2005/8/layout/bProcess3"/>
    <dgm:cxn modelId="{BA17FBFA-8349-4924-BC0D-C674F19217D8}" type="presParOf" srcId="{3DF9C582-D3B2-4843-A2D2-94FB360A4062}" destId="{D89686E1-AE32-4A8E-B85B-64A2DECFAE4F}" srcOrd="0" destOrd="0" presId="urn:microsoft.com/office/officeart/2005/8/layout/bProcess3"/>
    <dgm:cxn modelId="{A50F397A-9DD6-4E6D-B775-C5256916C26E}" type="presParOf" srcId="{C95E20BB-F143-4082-86FD-559C366D6B5A}" destId="{0F82EF2D-9171-45A7-AEAF-994B81E3AE0D}" srcOrd="12" destOrd="0" presId="urn:microsoft.com/office/officeart/2005/8/layout/bProcess3"/>
    <dgm:cxn modelId="{B40A6A44-C4C9-41BF-812B-88895C805F78}" type="presParOf" srcId="{C95E20BB-F143-4082-86FD-559C366D6B5A}" destId="{FBF2D147-B961-457E-8878-9434C6406D30}" srcOrd="13" destOrd="0" presId="urn:microsoft.com/office/officeart/2005/8/layout/bProcess3"/>
    <dgm:cxn modelId="{14BAC92B-837E-4EA5-BB52-1742B45E51BE}" type="presParOf" srcId="{FBF2D147-B961-457E-8878-9434C6406D30}" destId="{2CAFD98D-F9B6-46F6-8E2B-2C8534ADC512}" srcOrd="0" destOrd="0" presId="urn:microsoft.com/office/officeart/2005/8/layout/bProcess3"/>
    <dgm:cxn modelId="{DC2130FF-1BA1-42A9-8591-6323359EE543}" type="presParOf" srcId="{C95E20BB-F143-4082-86FD-559C366D6B5A}" destId="{6631411D-5524-42B5-90E1-9A4563DD8436}" srcOrd="14" destOrd="0" presId="urn:microsoft.com/office/officeart/2005/8/layout/bProcess3"/>
    <dgm:cxn modelId="{12D5BDFF-B53E-4C9D-B0B0-8C6981461FF5}" type="presParOf" srcId="{C95E20BB-F143-4082-86FD-559C366D6B5A}" destId="{3869F156-3EE8-4E42-9166-21542278E309}" srcOrd="15" destOrd="0" presId="urn:microsoft.com/office/officeart/2005/8/layout/bProcess3"/>
    <dgm:cxn modelId="{8AC207F4-D050-4E80-9EBC-013D5482C0F7}" type="presParOf" srcId="{3869F156-3EE8-4E42-9166-21542278E309}" destId="{7EF05B13-2E06-44A8-8B8C-88E16E6B52D1}" srcOrd="0" destOrd="0" presId="urn:microsoft.com/office/officeart/2005/8/layout/bProcess3"/>
    <dgm:cxn modelId="{5E444161-01A7-46E5-8908-0ACD312A6889}" type="presParOf" srcId="{C95E20BB-F143-4082-86FD-559C366D6B5A}" destId="{D9BF3B11-CB71-410E-824B-92FD3A6A426F}" srcOrd="16" destOrd="0" presId="urn:microsoft.com/office/officeart/2005/8/layout/b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CE219-EF66-4B9B-B94B-72238700213B}" type="doc">
      <dgm:prSet loTypeId="urn:microsoft.com/office/officeart/2005/8/layout/hChevron3" loCatId="process" qsTypeId="urn:microsoft.com/office/officeart/2005/8/quickstyle/simple4" qsCatId="simple" csTypeId="urn:microsoft.com/office/officeart/2005/8/colors/colorful1#2" csCatId="colorful" phldr="1"/>
      <dgm:spPr/>
    </dgm:pt>
    <dgm:pt modelId="{BA7DDB73-B99E-4E0D-9707-15C84621884A}">
      <dgm:prSet phldrT="[Text]" custT="1"/>
      <dgm:spPr/>
      <dgm:t>
        <a:bodyPr/>
        <a:lstStyle/>
        <a:p>
          <a:r>
            <a:rPr lang="en-US" sz="1600" dirty="0"/>
            <a:t>Submit form with necessary documents</a:t>
          </a:r>
        </a:p>
      </dgm:t>
    </dgm:pt>
    <dgm:pt modelId="{651059FA-ABA0-4399-8A6B-BC2FC1263A70}" type="parTrans" cxnId="{18B08528-D454-47E7-B5BF-7A1005A928F6}">
      <dgm:prSet/>
      <dgm:spPr/>
      <dgm:t>
        <a:bodyPr/>
        <a:lstStyle/>
        <a:p>
          <a:endParaRPr lang="en-US"/>
        </a:p>
      </dgm:t>
    </dgm:pt>
    <dgm:pt modelId="{FEC54263-4C03-4EF5-BB24-2DD38F9DE79E}" type="sibTrans" cxnId="{18B08528-D454-47E7-B5BF-7A1005A928F6}">
      <dgm:prSet/>
      <dgm:spPr/>
      <dgm:t>
        <a:bodyPr/>
        <a:lstStyle/>
        <a:p>
          <a:endParaRPr lang="en-US"/>
        </a:p>
      </dgm:t>
    </dgm:pt>
    <dgm:pt modelId="{8886EDCB-7F27-4FFE-8F11-961B3B0DE680}">
      <dgm:prSet phldrT="[Text]" custT="1"/>
      <dgm:spPr/>
      <dgm:t>
        <a:bodyPr/>
        <a:lstStyle/>
        <a:p>
          <a:r>
            <a:rPr lang="en-US" sz="1400" dirty="0"/>
            <a:t>Copies made and sent  to each member of committee</a:t>
          </a:r>
        </a:p>
      </dgm:t>
    </dgm:pt>
    <dgm:pt modelId="{22BF6DBD-61FF-44DC-8B74-64588D6CCF34}" type="parTrans" cxnId="{A98ED3C2-27A5-46D5-8E22-9DC42DF0ABA5}">
      <dgm:prSet/>
      <dgm:spPr/>
      <dgm:t>
        <a:bodyPr/>
        <a:lstStyle/>
        <a:p>
          <a:endParaRPr lang="en-US"/>
        </a:p>
      </dgm:t>
    </dgm:pt>
    <dgm:pt modelId="{2D08B39F-86E4-4924-9388-3FD881A501CA}" type="sibTrans" cxnId="{A98ED3C2-27A5-46D5-8E22-9DC42DF0ABA5}">
      <dgm:prSet/>
      <dgm:spPr/>
      <dgm:t>
        <a:bodyPr/>
        <a:lstStyle/>
        <a:p>
          <a:endParaRPr lang="en-US"/>
        </a:p>
      </dgm:t>
    </dgm:pt>
    <dgm:pt modelId="{03036C6D-845A-42C0-8C93-5B82CDBFADBF}">
      <dgm:prSet/>
      <dgm:spPr/>
      <dgm:t>
        <a:bodyPr/>
        <a:lstStyle/>
        <a:p>
          <a:r>
            <a:rPr lang="en-US"/>
            <a:t>Permit issued</a:t>
          </a:r>
        </a:p>
      </dgm:t>
    </dgm:pt>
    <dgm:pt modelId="{4E279BEF-169D-488C-A77C-0DB2F46ACABF}" type="parTrans" cxnId="{0CF0FEF8-5008-47E0-89A9-794581A4E89C}">
      <dgm:prSet/>
      <dgm:spPr/>
      <dgm:t>
        <a:bodyPr/>
        <a:lstStyle/>
        <a:p>
          <a:endParaRPr lang="en-US"/>
        </a:p>
      </dgm:t>
    </dgm:pt>
    <dgm:pt modelId="{026CD5E2-9C14-43A7-B40A-48947843B699}" type="sibTrans" cxnId="{0CF0FEF8-5008-47E0-89A9-794581A4E89C}">
      <dgm:prSet/>
      <dgm:spPr/>
      <dgm:t>
        <a:bodyPr/>
        <a:lstStyle/>
        <a:p>
          <a:endParaRPr lang="en-US"/>
        </a:p>
      </dgm:t>
    </dgm:pt>
    <dgm:pt modelId="{88F92F3B-3FA3-4624-9F1B-FAB091CEDC07}">
      <dgm:prSet/>
      <dgm:spPr/>
      <dgm:t>
        <a:bodyPr/>
        <a:lstStyle/>
        <a:p>
          <a:r>
            <a:rPr lang="en-US" dirty="0"/>
            <a:t>Committee meeting</a:t>
          </a:r>
        </a:p>
      </dgm:t>
    </dgm:pt>
    <dgm:pt modelId="{A462A30E-C848-4E6C-AF48-C8670E9553AC}" type="parTrans" cxnId="{AD122692-7E39-4990-9BDD-C7B1E5A66EA6}">
      <dgm:prSet/>
      <dgm:spPr/>
      <dgm:t>
        <a:bodyPr/>
        <a:lstStyle/>
        <a:p>
          <a:endParaRPr lang="en-US"/>
        </a:p>
      </dgm:t>
    </dgm:pt>
    <dgm:pt modelId="{A0915A3E-05C1-4B06-82D2-620E1A53462D}" type="sibTrans" cxnId="{AD122692-7E39-4990-9BDD-C7B1E5A66EA6}">
      <dgm:prSet/>
      <dgm:spPr/>
      <dgm:t>
        <a:bodyPr/>
        <a:lstStyle/>
        <a:p>
          <a:endParaRPr lang="en-US"/>
        </a:p>
      </dgm:t>
    </dgm:pt>
    <dgm:pt modelId="{414E008F-CF89-4187-8464-B0D577019C1E}" type="pres">
      <dgm:prSet presAssocID="{B3FCE219-EF66-4B9B-B94B-72238700213B}" presName="Name0" presStyleCnt="0">
        <dgm:presLayoutVars>
          <dgm:dir/>
          <dgm:resizeHandles val="exact"/>
        </dgm:presLayoutVars>
      </dgm:prSet>
      <dgm:spPr/>
    </dgm:pt>
    <dgm:pt modelId="{976BD8CF-A5DD-4BE5-864C-FA59DCE885B2}" type="pres">
      <dgm:prSet presAssocID="{BA7DDB73-B99E-4E0D-9707-15C84621884A}" presName="parTxOnly" presStyleLbl="node1" presStyleIdx="0" presStyleCnt="4" custLinFactNeighborX="-24123" custLinFactNeighborY="12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73F9B-AEB1-4411-8C1D-676118B71AEA}" type="pres">
      <dgm:prSet presAssocID="{FEC54263-4C03-4EF5-BB24-2DD38F9DE79E}" presName="parSpace" presStyleCnt="0"/>
      <dgm:spPr/>
    </dgm:pt>
    <dgm:pt modelId="{2684985A-50CB-4B0B-9F90-CBD6128F1814}" type="pres">
      <dgm:prSet presAssocID="{8886EDCB-7F27-4FFE-8F11-961B3B0DE680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C908C-7B13-4858-9084-E6EB8B0ADE9C}" type="pres">
      <dgm:prSet presAssocID="{2D08B39F-86E4-4924-9388-3FD881A501CA}" presName="parSpace" presStyleCnt="0"/>
      <dgm:spPr/>
    </dgm:pt>
    <dgm:pt modelId="{8B3BF2A8-41E3-46C3-9D1B-70B531A12814}" type="pres">
      <dgm:prSet presAssocID="{88F92F3B-3FA3-4624-9F1B-FAB091CEDC07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F9D21-193D-4735-83A1-D1DC58B01AD6}" type="pres">
      <dgm:prSet presAssocID="{A0915A3E-05C1-4B06-82D2-620E1A53462D}" presName="parSpace" presStyleCnt="0"/>
      <dgm:spPr/>
    </dgm:pt>
    <dgm:pt modelId="{64182F35-37DA-4675-9A07-27879E8A000F}" type="pres">
      <dgm:prSet presAssocID="{03036C6D-845A-42C0-8C93-5B82CDBFADBF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E016DE-1D11-4386-9F0D-9F4342653044}" type="presOf" srcId="{B3FCE219-EF66-4B9B-B94B-72238700213B}" destId="{414E008F-CF89-4187-8464-B0D577019C1E}" srcOrd="0" destOrd="0" presId="urn:microsoft.com/office/officeart/2005/8/layout/hChevron3"/>
    <dgm:cxn modelId="{18B08528-D454-47E7-B5BF-7A1005A928F6}" srcId="{B3FCE219-EF66-4B9B-B94B-72238700213B}" destId="{BA7DDB73-B99E-4E0D-9707-15C84621884A}" srcOrd="0" destOrd="0" parTransId="{651059FA-ABA0-4399-8A6B-BC2FC1263A70}" sibTransId="{FEC54263-4C03-4EF5-BB24-2DD38F9DE79E}"/>
    <dgm:cxn modelId="{C01BA471-AE2D-4C9E-BD39-F8DDE5AA8D42}" type="presOf" srcId="{88F92F3B-3FA3-4624-9F1B-FAB091CEDC07}" destId="{8B3BF2A8-41E3-46C3-9D1B-70B531A12814}" srcOrd="0" destOrd="0" presId="urn:microsoft.com/office/officeart/2005/8/layout/hChevron3"/>
    <dgm:cxn modelId="{86D298CE-D51C-44E6-9E6C-2AC0C2171B6A}" type="presOf" srcId="{BA7DDB73-B99E-4E0D-9707-15C84621884A}" destId="{976BD8CF-A5DD-4BE5-864C-FA59DCE885B2}" srcOrd="0" destOrd="0" presId="urn:microsoft.com/office/officeart/2005/8/layout/hChevron3"/>
    <dgm:cxn modelId="{AD122692-7E39-4990-9BDD-C7B1E5A66EA6}" srcId="{B3FCE219-EF66-4B9B-B94B-72238700213B}" destId="{88F92F3B-3FA3-4624-9F1B-FAB091CEDC07}" srcOrd="2" destOrd="0" parTransId="{A462A30E-C848-4E6C-AF48-C8670E9553AC}" sibTransId="{A0915A3E-05C1-4B06-82D2-620E1A53462D}"/>
    <dgm:cxn modelId="{DE5937A2-6A8E-4942-A6EC-D506386C0728}" type="presOf" srcId="{03036C6D-845A-42C0-8C93-5B82CDBFADBF}" destId="{64182F35-37DA-4675-9A07-27879E8A000F}" srcOrd="0" destOrd="0" presId="urn:microsoft.com/office/officeart/2005/8/layout/hChevron3"/>
    <dgm:cxn modelId="{CC06FC74-D459-4557-AB63-DDD2C9FE10DC}" type="presOf" srcId="{8886EDCB-7F27-4FFE-8F11-961B3B0DE680}" destId="{2684985A-50CB-4B0B-9F90-CBD6128F1814}" srcOrd="0" destOrd="0" presId="urn:microsoft.com/office/officeart/2005/8/layout/hChevron3"/>
    <dgm:cxn modelId="{A98ED3C2-27A5-46D5-8E22-9DC42DF0ABA5}" srcId="{B3FCE219-EF66-4B9B-B94B-72238700213B}" destId="{8886EDCB-7F27-4FFE-8F11-961B3B0DE680}" srcOrd="1" destOrd="0" parTransId="{22BF6DBD-61FF-44DC-8B74-64588D6CCF34}" sibTransId="{2D08B39F-86E4-4924-9388-3FD881A501CA}"/>
    <dgm:cxn modelId="{0CF0FEF8-5008-47E0-89A9-794581A4E89C}" srcId="{B3FCE219-EF66-4B9B-B94B-72238700213B}" destId="{03036C6D-845A-42C0-8C93-5B82CDBFADBF}" srcOrd="3" destOrd="0" parTransId="{4E279BEF-169D-488C-A77C-0DB2F46ACABF}" sibTransId="{026CD5E2-9C14-43A7-B40A-48947843B699}"/>
    <dgm:cxn modelId="{6C703F91-B979-44E9-AF5C-9CEF226B01D7}" type="presParOf" srcId="{414E008F-CF89-4187-8464-B0D577019C1E}" destId="{976BD8CF-A5DD-4BE5-864C-FA59DCE885B2}" srcOrd="0" destOrd="0" presId="urn:microsoft.com/office/officeart/2005/8/layout/hChevron3"/>
    <dgm:cxn modelId="{4CC0ADA3-76D5-441A-AFD9-E2D4ED742180}" type="presParOf" srcId="{414E008F-CF89-4187-8464-B0D577019C1E}" destId="{FCC73F9B-AEB1-4411-8C1D-676118B71AEA}" srcOrd="1" destOrd="0" presId="urn:microsoft.com/office/officeart/2005/8/layout/hChevron3"/>
    <dgm:cxn modelId="{6B10712C-7BC7-48CC-90D0-46E516820198}" type="presParOf" srcId="{414E008F-CF89-4187-8464-B0D577019C1E}" destId="{2684985A-50CB-4B0B-9F90-CBD6128F1814}" srcOrd="2" destOrd="0" presId="urn:microsoft.com/office/officeart/2005/8/layout/hChevron3"/>
    <dgm:cxn modelId="{BC536325-7963-40D2-BCAA-6AFCEB4605B4}" type="presParOf" srcId="{414E008F-CF89-4187-8464-B0D577019C1E}" destId="{DF8C908C-7B13-4858-9084-E6EB8B0ADE9C}" srcOrd="3" destOrd="0" presId="urn:microsoft.com/office/officeart/2005/8/layout/hChevron3"/>
    <dgm:cxn modelId="{8A692200-8412-4276-869E-C0556896F6DA}" type="presParOf" srcId="{414E008F-CF89-4187-8464-B0D577019C1E}" destId="{8B3BF2A8-41E3-46C3-9D1B-70B531A12814}" srcOrd="4" destOrd="0" presId="urn:microsoft.com/office/officeart/2005/8/layout/hChevron3"/>
    <dgm:cxn modelId="{94BA4651-69CF-49AB-AC18-6FFDC88DEA5C}" type="presParOf" srcId="{414E008F-CF89-4187-8464-B0D577019C1E}" destId="{E5CF9D21-193D-4735-83A1-D1DC58B01AD6}" srcOrd="5" destOrd="0" presId="urn:microsoft.com/office/officeart/2005/8/layout/hChevron3"/>
    <dgm:cxn modelId="{C8D31E97-E741-4A23-8287-5413FAAC074D}" type="presParOf" srcId="{414E008F-CF89-4187-8464-B0D577019C1E}" destId="{64182F35-37DA-4675-9A07-27879E8A000F}" srcOrd="6" destOrd="0" presId="urn:microsoft.com/office/officeart/2005/8/layout/hChevron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A686F6-8AAE-4DCF-92E6-BE1411C14094}" type="doc">
      <dgm:prSet loTypeId="urn:microsoft.com/office/officeart/2005/8/layout/hProcess11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D7641A-95F6-4656-ABB2-3F004F3C45EE}">
      <dgm:prSet phldrT="[Text]"/>
      <dgm:spPr/>
      <dgm:t>
        <a:bodyPr/>
        <a:lstStyle/>
        <a:p>
          <a:r>
            <a:rPr lang="en-US"/>
            <a:t>Submit form with written application</a:t>
          </a:r>
        </a:p>
      </dgm:t>
    </dgm:pt>
    <dgm:pt modelId="{AB6732A2-4740-4A7D-9CFA-2F39994138CE}" type="parTrans" cxnId="{609FE2F6-0288-4A0B-A3CB-585BA7D4D4A8}">
      <dgm:prSet/>
      <dgm:spPr/>
      <dgm:t>
        <a:bodyPr/>
        <a:lstStyle/>
        <a:p>
          <a:endParaRPr lang="en-US"/>
        </a:p>
      </dgm:t>
    </dgm:pt>
    <dgm:pt modelId="{6EF528B1-6DC4-4026-8882-3621B7EBE243}" type="sibTrans" cxnId="{609FE2F6-0288-4A0B-A3CB-585BA7D4D4A8}">
      <dgm:prSet/>
      <dgm:spPr/>
      <dgm:t>
        <a:bodyPr/>
        <a:lstStyle/>
        <a:p>
          <a:endParaRPr lang="en-US"/>
        </a:p>
      </dgm:t>
    </dgm:pt>
    <dgm:pt modelId="{2A550A96-06E4-4A66-9597-4AEC5536952B}">
      <dgm:prSet phldrT="[Text]"/>
      <dgm:spPr/>
      <dgm:t>
        <a:bodyPr/>
        <a:lstStyle/>
        <a:p>
          <a:r>
            <a:rPr lang="en-US"/>
            <a:t>Corresponding file is reopened</a:t>
          </a:r>
        </a:p>
      </dgm:t>
    </dgm:pt>
    <dgm:pt modelId="{C91E3DB5-6A0C-4A33-8D6F-0EFD4927A82A}" type="parTrans" cxnId="{18490B55-36A0-4892-88D7-DE24B9A04BFC}">
      <dgm:prSet/>
      <dgm:spPr/>
      <dgm:t>
        <a:bodyPr/>
        <a:lstStyle/>
        <a:p>
          <a:endParaRPr lang="en-US"/>
        </a:p>
      </dgm:t>
    </dgm:pt>
    <dgm:pt modelId="{84C21F65-0615-4BEF-8F29-930EB8CE387D}" type="sibTrans" cxnId="{18490B55-36A0-4892-88D7-DE24B9A04BFC}">
      <dgm:prSet/>
      <dgm:spPr/>
      <dgm:t>
        <a:bodyPr/>
        <a:lstStyle/>
        <a:p>
          <a:endParaRPr lang="en-US"/>
        </a:p>
      </dgm:t>
    </dgm:pt>
    <dgm:pt modelId="{A0EA7B9B-B80C-4576-AD2C-64A3C0205010}">
      <dgm:prSet phldrT="[Text]"/>
      <dgm:spPr/>
      <dgm:t>
        <a:bodyPr/>
        <a:lstStyle/>
        <a:p>
          <a:r>
            <a:rPr lang="en-US"/>
            <a:t>Board meeting </a:t>
          </a:r>
        </a:p>
      </dgm:t>
    </dgm:pt>
    <dgm:pt modelId="{E1CBBB9A-AC78-4A2A-BEC3-3B1F5A09584B}" type="parTrans" cxnId="{13CA788C-D3F1-420B-AED0-A67DB60972C8}">
      <dgm:prSet/>
      <dgm:spPr/>
      <dgm:t>
        <a:bodyPr/>
        <a:lstStyle/>
        <a:p>
          <a:endParaRPr lang="en-US"/>
        </a:p>
      </dgm:t>
    </dgm:pt>
    <dgm:pt modelId="{BBD0EBB1-E31F-481E-8223-0CB256B4B4EB}" type="sibTrans" cxnId="{13CA788C-D3F1-420B-AED0-A67DB60972C8}">
      <dgm:prSet/>
      <dgm:spPr/>
      <dgm:t>
        <a:bodyPr/>
        <a:lstStyle/>
        <a:p>
          <a:endParaRPr lang="en-US"/>
        </a:p>
      </dgm:t>
    </dgm:pt>
    <dgm:pt modelId="{8FC31D0A-7E42-4D94-B13D-EC4E0A33B0F8}">
      <dgm:prSet/>
      <dgm:spPr/>
      <dgm:t>
        <a:bodyPr/>
        <a:lstStyle/>
        <a:p>
          <a:r>
            <a:rPr lang="en-US"/>
            <a:t>Decision</a:t>
          </a:r>
          <a:r>
            <a:rPr lang="en-US" baseline="0"/>
            <a:t> given</a:t>
          </a:r>
          <a:endParaRPr lang="en-US"/>
        </a:p>
      </dgm:t>
    </dgm:pt>
    <dgm:pt modelId="{8FB6ADC0-C551-4A40-94FA-F198DF090BF7}" type="parTrans" cxnId="{51663FC0-AD56-43CD-9D1D-E27729BF9851}">
      <dgm:prSet/>
      <dgm:spPr/>
      <dgm:t>
        <a:bodyPr/>
        <a:lstStyle/>
        <a:p>
          <a:endParaRPr lang="en-US"/>
        </a:p>
      </dgm:t>
    </dgm:pt>
    <dgm:pt modelId="{2E56C831-B49D-4CBB-97DD-4A2BD75DC560}" type="sibTrans" cxnId="{51663FC0-AD56-43CD-9D1D-E27729BF9851}">
      <dgm:prSet/>
      <dgm:spPr/>
      <dgm:t>
        <a:bodyPr/>
        <a:lstStyle/>
        <a:p>
          <a:endParaRPr lang="en-US"/>
        </a:p>
      </dgm:t>
    </dgm:pt>
    <dgm:pt modelId="{7A8F5CCA-C1CD-4818-AFD3-2ACF6708E4CE}" type="pres">
      <dgm:prSet presAssocID="{27A686F6-8AAE-4DCF-92E6-BE1411C140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409021-7F68-4C6F-8BCF-DE07C378454E}" type="pres">
      <dgm:prSet presAssocID="{27A686F6-8AAE-4DCF-92E6-BE1411C14094}" presName="arrow" presStyleLbl="bgShp" presStyleIdx="0" presStyleCnt="1"/>
      <dgm:spPr/>
      <dgm:t>
        <a:bodyPr/>
        <a:lstStyle/>
        <a:p>
          <a:endParaRPr lang="en-US"/>
        </a:p>
      </dgm:t>
    </dgm:pt>
    <dgm:pt modelId="{1D28DE53-7969-400C-BC0B-03A5BF0CB3C0}" type="pres">
      <dgm:prSet presAssocID="{27A686F6-8AAE-4DCF-92E6-BE1411C14094}" presName="points" presStyleCnt="0"/>
      <dgm:spPr/>
      <dgm:t>
        <a:bodyPr/>
        <a:lstStyle/>
        <a:p>
          <a:endParaRPr lang="en-US"/>
        </a:p>
      </dgm:t>
    </dgm:pt>
    <dgm:pt modelId="{B1D38D4F-4091-452B-A6C3-0B0F9BCE50FE}" type="pres">
      <dgm:prSet presAssocID="{87D7641A-95F6-4656-ABB2-3F004F3C45EE}" presName="compositeA" presStyleCnt="0"/>
      <dgm:spPr/>
      <dgm:t>
        <a:bodyPr/>
        <a:lstStyle/>
        <a:p>
          <a:endParaRPr lang="en-US"/>
        </a:p>
      </dgm:t>
    </dgm:pt>
    <dgm:pt modelId="{01D3CE97-C0F3-45F8-BFED-847BB1C86997}" type="pres">
      <dgm:prSet presAssocID="{87D7641A-95F6-4656-ABB2-3F004F3C45EE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A0B23-58D3-437F-AA1C-1217D280E59A}" type="pres">
      <dgm:prSet presAssocID="{87D7641A-95F6-4656-ABB2-3F004F3C45EE}" presName="circleA" presStyleLbl="node1" presStyleIdx="0" presStyleCnt="4"/>
      <dgm:spPr/>
      <dgm:t>
        <a:bodyPr/>
        <a:lstStyle/>
        <a:p>
          <a:endParaRPr lang="en-US"/>
        </a:p>
      </dgm:t>
    </dgm:pt>
    <dgm:pt modelId="{AEAC28B6-2A4F-47B8-91A7-6C943CC6919B}" type="pres">
      <dgm:prSet presAssocID="{87D7641A-95F6-4656-ABB2-3F004F3C45EE}" presName="spaceA" presStyleCnt="0"/>
      <dgm:spPr/>
      <dgm:t>
        <a:bodyPr/>
        <a:lstStyle/>
        <a:p>
          <a:endParaRPr lang="en-US"/>
        </a:p>
      </dgm:t>
    </dgm:pt>
    <dgm:pt modelId="{EE870A30-00CC-4BDA-ADAB-7DAAA9DD2D9A}" type="pres">
      <dgm:prSet presAssocID="{6EF528B1-6DC4-4026-8882-3621B7EBE243}" presName="space" presStyleCnt="0"/>
      <dgm:spPr/>
      <dgm:t>
        <a:bodyPr/>
        <a:lstStyle/>
        <a:p>
          <a:endParaRPr lang="en-US"/>
        </a:p>
      </dgm:t>
    </dgm:pt>
    <dgm:pt modelId="{57E48204-EF80-4278-8CA2-4C1A2AF1DA46}" type="pres">
      <dgm:prSet presAssocID="{2A550A96-06E4-4A66-9597-4AEC5536952B}" presName="compositeB" presStyleCnt="0"/>
      <dgm:spPr/>
      <dgm:t>
        <a:bodyPr/>
        <a:lstStyle/>
        <a:p>
          <a:endParaRPr lang="en-US"/>
        </a:p>
      </dgm:t>
    </dgm:pt>
    <dgm:pt modelId="{56559E40-509A-4F4A-8AFE-978A562AF3FB}" type="pres">
      <dgm:prSet presAssocID="{2A550A96-06E4-4A66-9597-4AEC5536952B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171D1-5D28-4496-AFCB-07EBF0142534}" type="pres">
      <dgm:prSet presAssocID="{2A550A96-06E4-4A66-9597-4AEC5536952B}" presName="circleB" presStyleLbl="node1" presStyleIdx="1" presStyleCnt="4"/>
      <dgm:spPr/>
      <dgm:t>
        <a:bodyPr/>
        <a:lstStyle/>
        <a:p>
          <a:endParaRPr lang="en-US"/>
        </a:p>
      </dgm:t>
    </dgm:pt>
    <dgm:pt modelId="{F22DB2AA-CF7A-4195-B55C-531FD2D47105}" type="pres">
      <dgm:prSet presAssocID="{2A550A96-06E4-4A66-9597-4AEC5536952B}" presName="spaceB" presStyleCnt="0"/>
      <dgm:spPr/>
      <dgm:t>
        <a:bodyPr/>
        <a:lstStyle/>
        <a:p>
          <a:endParaRPr lang="en-US"/>
        </a:p>
      </dgm:t>
    </dgm:pt>
    <dgm:pt modelId="{F6D792FA-6988-4CC1-BF06-CEC250578A43}" type="pres">
      <dgm:prSet presAssocID="{84C21F65-0615-4BEF-8F29-930EB8CE387D}" presName="space" presStyleCnt="0"/>
      <dgm:spPr/>
      <dgm:t>
        <a:bodyPr/>
        <a:lstStyle/>
        <a:p>
          <a:endParaRPr lang="en-US"/>
        </a:p>
      </dgm:t>
    </dgm:pt>
    <dgm:pt modelId="{9C8FEE41-BA52-489D-97F5-757DFF30A759}" type="pres">
      <dgm:prSet presAssocID="{A0EA7B9B-B80C-4576-AD2C-64A3C0205010}" presName="compositeA" presStyleCnt="0"/>
      <dgm:spPr/>
      <dgm:t>
        <a:bodyPr/>
        <a:lstStyle/>
        <a:p>
          <a:endParaRPr lang="en-US"/>
        </a:p>
      </dgm:t>
    </dgm:pt>
    <dgm:pt modelId="{A5B25AA8-CBC1-4286-9070-10AD06F4A90B}" type="pres">
      <dgm:prSet presAssocID="{A0EA7B9B-B80C-4576-AD2C-64A3C0205010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6D709-6A01-4913-8AE5-9FAC00D57537}" type="pres">
      <dgm:prSet presAssocID="{A0EA7B9B-B80C-4576-AD2C-64A3C0205010}" presName="circleA" presStyleLbl="node1" presStyleIdx="2" presStyleCnt="4"/>
      <dgm:spPr/>
      <dgm:t>
        <a:bodyPr/>
        <a:lstStyle/>
        <a:p>
          <a:endParaRPr lang="en-US"/>
        </a:p>
      </dgm:t>
    </dgm:pt>
    <dgm:pt modelId="{874FBD13-3618-45DC-B104-B93E614EEED0}" type="pres">
      <dgm:prSet presAssocID="{A0EA7B9B-B80C-4576-AD2C-64A3C0205010}" presName="spaceA" presStyleCnt="0"/>
      <dgm:spPr/>
      <dgm:t>
        <a:bodyPr/>
        <a:lstStyle/>
        <a:p>
          <a:endParaRPr lang="en-US"/>
        </a:p>
      </dgm:t>
    </dgm:pt>
    <dgm:pt modelId="{DC15D3AA-2188-48D4-A599-FB29CEC66072}" type="pres">
      <dgm:prSet presAssocID="{BBD0EBB1-E31F-481E-8223-0CB256B4B4EB}" presName="space" presStyleCnt="0"/>
      <dgm:spPr/>
      <dgm:t>
        <a:bodyPr/>
        <a:lstStyle/>
        <a:p>
          <a:endParaRPr lang="en-US"/>
        </a:p>
      </dgm:t>
    </dgm:pt>
    <dgm:pt modelId="{1DCA220E-52B1-4C07-A4D5-2EE524699B5D}" type="pres">
      <dgm:prSet presAssocID="{8FC31D0A-7E42-4D94-B13D-EC4E0A33B0F8}" presName="compositeB" presStyleCnt="0"/>
      <dgm:spPr/>
      <dgm:t>
        <a:bodyPr/>
        <a:lstStyle/>
        <a:p>
          <a:endParaRPr lang="en-US"/>
        </a:p>
      </dgm:t>
    </dgm:pt>
    <dgm:pt modelId="{EB101BBF-4F68-4A98-B2FA-A103129A1067}" type="pres">
      <dgm:prSet presAssocID="{8FC31D0A-7E42-4D94-B13D-EC4E0A33B0F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0A1E3-45F2-4909-9BCA-2D9D46C50D05}" type="pres">
      <dgm:prSet presAssocID="{8FC31D0A-7E42-4D94-B13D-EC4E0A33B0F8}" presName="circleB" presStyleLbl="node1" presStyleIdx="3" presStyleCnt="4"/>
      <dgm:spPr/>
      <dgm:t>
        <a:bodyPr/>
        <a:lstStyle/>
        <a:p>
          <a:endParaRPr lang="en-US"/>
        </a:p>
      </dgm:t>
    </dgm:pt>
    <dgm:pt modelId="{3D20D93D-625F-4F06-A6DF-B9EC0BC935E1}" type="pres">
      <dgm:prSet presAssocID="{8FC31D0A-7E42-4D94-B13D-EC4E0A33B0F8}" presName="spaceB" presStyleCnt="0"/>
      <dgm:spPr/>
      <dgm:t>
        <a:bodyPr/>
        <a:lstStyle/>
        <a:p>
          <a:endParaRPr lang="en-US"/>
        </a:p>
      </dgm:t>
    </dgm:pt>
  </dgm:ptLst>
  <dgm:cxnLst>
    <dgm:cxn modelId="{18490B55-36A0-4892-88D7-DE24B9A04BFC}" srcId="{27A686F6-8AAE-4DCF-92E6-BE1411C14094}" destId="{2A550A96-06E4-4A66-9597-4AEC5536952B}" srcOrd="1" destOrd="0" parTransId="{C91E3DB5-6A0C-4A33-8D6F-0EFD4927A82A}" sibTransId="{84C21F65-0615-4BEF-8F29-930EB8CE387D}"/>
    <dgm:cxn modelId="{CA9D195F-E515-4FC3-841C-8CA1070E00C8}" type="presOf" srcId="{2A550A96-06E4-4A66-9597-4AEC5536952B}" destId="{56559E40-509A-4F4A-8AFE-978A562AF3FB}" srcOrd="0" destOrd="0" presId="urn:microsoft.com/office/officeart/2005/8/layout/hProcess11"/>
    <dgm:cxn modelId="{B2C1AEE6-1519-4085-801B-904EDA1ADB3C}" type="presOf" srcId="{A0EA7B9B-B80C-4576-AD2C-64A3C0205010}" destId="{A5B25AA8-CBC1-4286-9070-10AD06F4A90B}" srcOrd="0" destOrd="0" presId="urn:microsoft.com/office/officeart/2005/8/layout/hProcess11"/>
    <dgm:cxn modelId="{609FE2F6-0288-4A0B-A3CB-585BA7D4D4A8}" srcId="{27A686F6-8AAE-4DCF-92E6-BE1411C14094}" destId="{87D7641A-95F6-4656-ABB2-3F004F3C45EE}" srcOrd="0" destOrd="0" parTransId="{AB6732A2-4740-4A7D-9CFA-2F39994138CE}" sibTransId="{6EF528B1-6DC4-4026-8882-3621B7EBE243}"/>
    <dgm:cxn modelId="{51663FC0-AD56-43CD-9D1D-E27729BF9851}" srcId="{27A686F6-8AAE-4DCF-92E6-BE1411C14094}" destId="{8FC31D0A-7E42-4D94-B13D-EC4E0A33B0F8}" srcOrd="3" destOrd="0" parTransId="{8FB6ADC0-C551-4A40-94FA-F198DF090BF7}" sibTransId="{2E56C831-B49D-4CBB-97DD-4A2BD75DC560}"/>
    <dgm:cxn modelId="{47426011-05A8-461D-A8E2-2758A038F5F1}" type="presOf" srcId="{87D7641A-95F6-4656-ABB2-3F004F3C45EE}" destId="{01D3CE97-C0F3-45F8-BFED-847BB1C86997}" srcOrd="0" destOrd="0" presId="urn:microsoft.com/office/officeart/2005/8/layout/hProcess11"/>
    <dgm:cxn modelId="{45962CCE-6596-40F9-9943-E1BC8330553A}" type="presOf" srcId="{8FC31D0A-7E42-4D94-B13D-EC4E0A33B0F8}" destId="{EB101BBF-4F68-4A98-B2FA-A103129A1067}" srcOrd="0" destOrd="0" presId="urn:microsoft.com/office/officeart/2005/8/layout/hProcess11"/>
    <dgm:cxn modelId="{13CA788C-D3F1-420B-AED0-A67DB60972C8}" srcId="{27A686F6-8AAE-4DCF-92E6-BE1411C14094}" destId="{A0EA7B9B-B80C-4576-AD2C-64A3C0205010}" srcOrd="2" destOrd="0" parTransId="{E1CBBB9A-AC78-4A2A-BEC3-3B1F5A09584B}" sibTransId="{BBD0EBB1-E31F-481E-8223-0CB256B4B4EB}"/>
    <dgm:cxn modelId="{4016B88D-79E2-4243-B039-BFCF3BE85422}" type="presOf" srcId="{27A686F6-8AAE-4DCF-92E6-BE1411C14094}" destId="{7A8F5CCA-C1CD-4818-AFD3-2ACF6708E4CE}" srcOrd="0" destOrd="0" presId="urn:microsoft.com/office/officeart/2005/8/layout/hProcess11"/>
    <dgm:cxn modelId="{AA1ECE01-8B28-4096-94DB-79FE1B351A2C}" type="presParOf" srcId="{7A8F5CCA-C1CD-4818-AFD3-2ACF6708E4CE}" destId="{20409021-7F68-4C6F-8BCF-DE07C378454E}" srcOrd="0" destOrd="0" presId="urn:microsoft.com/office/officeart/2005/8/layout/hProcess11"/>
    <dgm:cxn modelId="{01E30F6F-1ADE-444B-81BF-6E7E12E5B61E}" type="presParOf" srcId="{7A8F5CCA-C1CD-4818-AFD3-2ACF6708E4CE}" destId="{1D28DE53-7969-400C-BC0B-03A5BF0CB3C0}" srcOrd="1" destOrd="0" presId="urn:microsoft.com/office/officeart/2005/8/layout/hProcess11"/>
    <dgm:cxn modelId="{C5941DE4-F6B5-4337-A326-D711C2302D17}" type="presParOf" srcId="{1D28DE53-7969-400C-BC0B-03A5BF0CB3C0}" destId="{B1D38D4F-4091-452B-A6C3-0B0F9BCE50FE}" srcOrd="0" destOrd="0" presId="urn:microsoft.com/office/officeart/2005/8/layout/hProcess11"/>
    <dgm:cxn modelId="{9E6F6464-9D12-417C-B9C5-C39BA01F9F1B}" type="presParOf" srcId="{B1D38D4F-4091-452B-A6C3-0B0F9BCE50FE}" destId="{01D3CE97-C0F3-45F8-BFED-847BB1C86997}" srcOrd="0" destOrd="0" presId="urn:microsoft.com/office/officeart/2005/8/layout/hProcess11"/>
    <dgm:cxn modelId="{D09EF4ED-7020-45B7-92F3-534B83839DEB}" type="presParOf" srcId="{B1D38D4F-4091-452B-A6C3-0B0F9BCE50FE}" destId="{91BA0B23-58D3-437F-AA1C-1217D280E59A}" srcOrd="1" destOrd="0" presId="urn:microsoft.com/office/officeart/2005/8/layout/hProcess11"/>
    <dgm:cxn modelId="{D77388A8-6539-4F5C-9143-5474D0242CB4}" type="presParOf" srcId="{B1D38D4F-4091-452B-A6C3-0B0F9BCE50FE}" destId="{AEAC28B6-2A4F-47B8-91A7-6C943CC6919B}" srcOrd="2" destOrd="0" presId="urn:microsoft.com/office/officeart/2005/8/layout/hProcess11"/>
    <dgm:cxn modelId="{631AA449-D91E-4CEA-9D32-FDDC2653DB58}" type="presParOf" srcId="{1D28DE53-7969-400C-BC0B-03A5BF0CB3C0}" destId="{EE870A30-00CC-4BDA-ADAB-7DAAA9DD2D9A}" srcOrd="1" destOrd="0" presId="urn:microsoft.com/office/officeart/2005/8/layout/hProcess11"/>
    <dgm:cxn modelId="{0BC32883-CAEC-4CD3-9589-8F6ECCA8831F}" type="presParOf" srcId="{1D28DE53-7969-400C-BC0B-03A5BF0CB3C0}" destId="{57E48204-EF80-4278-8CA2-4C1A2AF1DA46}" srcOrd="2" destOrd="0" presId="urn:microsoft.com/office/officeart/2005/8/layout/hProcess11"/>
    <dgm:cxn modelId="{19066E3C-49D6-464E-BA04-EF5BEC6D1F09}" type="presParOf" srcId="{57E48204-EF80-4278-8CA2-4C1A2AF1DA46}" destId="{56559E40-509A-4F4A-8AFE-978A562AF3FB}" srcOrd="0" destOrd="0" presId="urn:microsoft.com/office/officeart/2005/8/layout/hProcess11"/>
    <dgm:cxn modelId="{4F15DF61-D9E7-4440-B962-288A58B94D3B}" type="presParOf" srcId="{57E48204-EF80-4278-8CA2-4C1A2AF1DA46}" destId="{F2E171D1-5D28-4496-AFCB-07EBF0142534}" srcOrd="1" destOrd="0" presId="urn:microsoft.com/office/officeart/2005/8/layout/hProcess11"/>
    <dgm:cxn modelId="{D9F1F79F-7FC5-4A8C-9820-4B59EDA099A8}" type="presParOf" srcId="{57E48204-EF80-4278-8CA2-4C1A2AF1DA46}" destId="{F22DB2AA-CF7A-4195-B55C-531FD2D47105}" srcOrd="2" destOrd="0" presId="urn:microsoft.com/office/officeart/2005/8/layout/hProcess11"/>
    <dgm:cxn modelId="{68008E79-2633-4FC7-9537-39E2D30B2A78}" type="presParOf" srcId="{1D28DE53-7969-400C-BC0B-03A5BF0CB3C0}" destId="{F6D792FA-6988-4CC1-BF06-CEC250578A43}" srcOrd="3" destOrd="0" presId="urn:microsoft.com/office/officeart/2005/8/layout/hProcess11"/>
    <dgm:cxn modelId="{0BA5A001-1E8B-4797-8C02-E6EDCFCBF971}" type="presParOf" srcId="{1D28DE53-7969-400C-BC0B-03A5BF0CB3C0}" destId="{9C8FEE41-BA52-489D-97F5-757DFF30A759}" srcOrd="4" destOrd="0" presId="urn:microsoft.com/office/officeart/2005/8/layout/hProcess11"/>
    <dgm:cxn modelId="{373EBBCF-0F8C-4B48-95CF-7BC216F3BF7C}" type="presParOf" srcId="{9C8FEE41-BA52-489D-97F5-757DFF30A759}" destId="{A5B25AA8-CBC1-4286-9070-10AD06F4A90B}" srcOrd="0" destOrd="0" presId="urn:microsoft.com/office/officeart/2005/8/layout/hProcess11"/>
    <dgm:cxn modelId="{712A83AE-3111-4905-94E9-E8BA4040BB1A}" type="presParOf" srcId="{9C8FEE41-BA52-489D-97F5-757DFF30A759}" destId="{B666D709-6A01-4913-8AE5-9FAC00D57537}" srcOrd="1" destOrd="0" presId="urn:microsoft.com/office/officeart/2005/8/layout/hProcess11"/>
    <dgm:cxn modelId="{71147A21-FB73-4EC3-BFEC-AC7F4F2C48B1}" type="presParOf" srcId="{9C8FEE41-BA52-489D-97F5-757DFF30A759}" destId="{874FBD13-3618-45DC-B104-B93E614EEED0}" srcOrd="2" destOrd="0" presId="urn:microsoft.com/office/officeart/2005/8/layout/hProcess11"/>
    <dgm:cxn modelId="{C61162BC-D4EA-46FA-9BBA-7C2E1F8A56BF}" type="presParOf" srcId="{1D28DE53-7969-400C-BC0B-03A5BF0CB3C0}" destId="{DC15D3AA-2188-48D4-A599-FB29CEC66072}" srcOrd="5" destOrd="0" presId="urn:microsoft.com/office/officeart/2005/8/layout/hProcess11"/>
    <dgm:cxn modelId="{1F53CF1E-CD34-443D-9D70-D0D7E2D8D7BC}" type="presParOf" srcId="{1D28DE53-7969-400C-BC0B-03A5BF0CB3C0}" destId="{1DCA220E-52B1-4C07-A4D5-2EE524699B5D}" srcOrd="6" destOrd="0" presId="urn:microsoft.com/office/officeart/2005/8/layout/hProcess11"/>
    <dgm:cxn modelId="{B6E4DE62-E9BD-49B0-8ED4-81215B548515}" type="presParOf" srcId="{1DCA220E-52B1-4C07-A4D5-2EE524699B5D}" destId="{EB101BBF-4F68-4A98-B2FA-A103129A1067}" srcOrd="0" destOrd="0" presId="urn:microsoft.com/office/officeart/2005/8/layout/hProcess11"/>
    <dgm:cxn modelId="{38BAC4DF-60F6-408C-A151-E89DFA3EBD17}" type="presParOf" srcId="{1DCA220E-52B1-4C07-A4D5-2EE524699B5D}" destId="{A530A1E3-45F2-4909-9BCA-2D9D46C50D05}" srcOrd="1" destOrd="0" presId="urn:microsoft.com/office/officeart/2005/8/layout/hProcess11"/>
    <dgm:cxn modelId="{BE3465E9-F04B-4574-9D2D-410BCDBDB1D4}" type="presParOf" srcId="{1DCA220E-52B1-4C07-A4D5-2EE524699B5D}" destId="{3D20D93D-625F-4F06-A6DF-B9EC0BC935E1}" srcOrd="2" destOrd="0" presId="urn:microsoft.com/office/officeart/2005/8/layout/hProcess1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FAD549-5C94-433B-918C-639A11539044}" type="doc">
      <dgm:prSet loTypeId="urn:microsoft.com/office/officeart/2005/8/layout/hierarchy2" loCatId="hierarchy" qsTypeId="urn:microsoft.com/office/officeart/2005/8/quickstyle/simple4" qsCatId="simple" csTypeId="urn:microsoft.com/office/officeart/2005/8/colors/colorful2" csCatId="colorful" phldr="1"/>
      <dgm:spPr/>
    </dgm:pt>
    <dgm:pt modelId="{860C4727-5436-40ED-8E8B-95C59BEFAAEE}">
      <dgm:prSet phldrT="[Text]" custT="1"/>
      <dgm:spPr/>
      <dgm:t>
        <a:bodyPr/>
        <a:lstStyle/>
        <a:p>
          <a:r>
            <a:rPr lang="en-US" sz="1400" dirty="0"/>
            <a:t>Complaint </a:t>
          </a:r>
        </a:p>
        <a:p>
          <a:r>
            <a:rPr lang="en-US" sz="1400" dirty="0"/>
            <a:t>submitted</a:t>
          </a:r>
        </a:p>
      </dgm:t>
    </dgm:pt>
    <dgm:pt modelId="{0415C704-C0DB-4FAB-A037-77714AA53C24}" type="parTrans" cxnId="{E1C5A173-9C83-40F6-AEEE-EE2BD0DE82EB}">
      <dgm:prSet/>
      <dgm:spPr/>
      <dgm:t>
        <a:bodyPr/>
        <a:lstStyle/>
        <a:p>
          <a:endParaRPr lang="en-US"/>
        </a:p>
      </dgm:t>
    </dgm:pt>
    <dgm:pt modelId="{DD888CE8-7EE0-49D3-8622-100E8C5996D0}" type="sibTrans" cxnId="{E1C5A173-9C83-40F6-AEEE-EE2BD0DE82EB}">
      <dgm:prSet/>
      <dgm:spPr/>
      <dgm:t>
        <a:bodyPr/>
        <a:lstStyle/>
        <a:p>
          <a:endParaRPr lang="en-US"/>
        </a:p>
      </dgm:t>
    </dgm:pt>
    <dgm:pt modelId="{5A40FFDD-E6AF-4A66-8018-ACC46FAEF414}">
      <dgm:prSet custT="1"/>
      <dgm:spPr/>
      <dgm:t>
        <a:bodyPr/>
        <a:lstStyle/>
        <a:p>
          <a:r>
            <a:rPr lang="en-US" sz="1100" dirty="0"/>
            <a:t>Authorization officer </a:t>
          </a:r>
          <a:r>
            <a:rPr lang="en-US" sz="1600" dirty="0"/>
            <a:t>creates</a:t>
          </a:r>
          <a:r>
            <a:rPr lang="en-US" sz="1100" dirty="0"/>
            <a:t> 2C file</a:t>
          </a:r>
        </a:p>
      </dgm:t>
    </dgm:pt>
    <dgm:pt modelId="{4A90087E-EC01-4B41-922C-8FAA68FFF365}" type="parTrans" cxnId="{F09A7A73-8F5B-492B-9CD2-F85B243116A2}">
      <dgm:prSet/>
      <dgm:spPr/>
      <dgm:t>
        <a:bodyPr/>
        <a:lstStyle/>
        <a:p>
          <a:endParaRPr lang="en-US"/>
        </a:p>
      </dgm:t>
    </dgm:pt>
    <dgm:pt modelId="{719D134A-39D3-491C-892F-43028709A345}" type="sibTrans" cxnId="{F09A7A73-8F5B-492B-9CD2-F85B243116A2}">
      <dgm:prSet/>
      <dgm:spPr/>
      <dgm:t>
        <a:bodyPr/>
        <a:lstStyle/>
        <a:p>
          <a:endParaRPr lang="en-US"/>
        </a:p>
      </dgm:t>
    </dgm:pt>
    <dgm:pt modelId="{267E63EC-C1F0-4D1C-8C99-CA2F8CB45E60}">
      <dgm:prSet custT="1"/>
      <dgm:spPr/>
      <dgm:t>
        <a:bodyPr/>
        <a:lstStyle/>
        <a:p>
          <a:r>
            <a:rPr lang="en-US" sz="2000" dirty="0"/>
            <a:t>Survey</a:t>
          </a:r>
          <a:endParaRPr lang="en-US" sz="1600" dirty="0"/>
        </a:p>
      </dgm:t>
    </dgm:pt>
    <dgm:pt modelId="{60738FF3-D3A9-478B-A5BB-03E396C935C6}" type="parTrans" cxnId="{A35D3CD4-A4A1-434B-A014-BC6C071AE49A}">
      <dgm:prSet/>
      <dgm:spPr/>
      <dgm:t>
        <a:bodyPr/>
        <a:lstStyle/>
        <a:p>
          <a:endParaRPr lang="en-US"/>
        </a:p>
      </dgm:t>
    </dgm:pt>
    <dgm:pt modelId="{AF778A97-7CE8-410C-A8C6-1745A263A5AA}" type="sibTrans" cxnId="{A35D3CD4-A4A1-434B-A014-BC6C071AE49A}">
      <dgm:prSet/>
      <dgm:spPr/>
      <dgm:t>
        <a:bodyPr/>
        <a:lstStyle/>
        <a:p>
          <a:endParaRPr lang="en-US"/>
        </a:p>
      </dgm:t>
    </dgm:pt>
    <dgm:pt modelId="{DA0300FE-3863-4078-B412-5EDEFF90FFEC}">
      <dgm:prSet/>
      <dgm:spPr/>
      <dgm:t>
        <a:bodyPr/>
        <a:lstStyle/>
        <a:p>
          <a:r>
            <a:rPr lang="en-US" dirty="0"/>
            <a:t>Complaint rejected</a:t>
          </a:r>
        </a:p>
      </dgm:t>
    </dgm:pt>
    <dgm:pt modelId="{7D117777-7F9A-4C3C-8D45-2586E06605D4}" type="parTrans" cxnId="{D1E555C5-ECEC-4209-85D5-A5365FD74D12}">
      <dgm:prSet/>
      <dgm:spPr/>
      <dgm:t>
        <a:bodyPr/>
        <a:lstStyle/>
        <a:p>
          <a:endParaRPr lang="en-US"/>
        </a:p>
      </dgm:t>
    </dgm:pt>
    <dgm:pt modelId="{2781B5FE-F802-4D8F-8188-1475EDB25852}" type="sibTrans" cxnId="{D1E555C5-ECEC-4209-85D5-A5365FD74D12}">
      <dgm:prSet/>
      <dgm:spPr/>
      <dgm:t>
        <a:bodyPr/>
        <a:lstStyle/>
        <a:p>
          <a:endParaRPr lang="en-US"/>
        </a:p>
      </dgm:t>
    </dgm:pt>
    <dgm:pt modelId="{EF054B46-42C9-4C7B-B06C-FD68F80EB6FF}">
      <dgm:prSet/>
      <dgm:spPr/>
      <dgm:t>
        <a:bodyPr/>
        <a:lstStyle/>
        <a:p>
          <a:r>
            <a:rPr lang="en-US" dirty="0"/>
            <a:t>Complaint accepted</a:t>
          </a:r>
        </a:p>
      </dgm:t>
    </dgm:pt>
    <dgm:pt modelId="{CEF7E817-D1A5-4C58-8AF3-BAC8D6E76116}" type="parTrans" cxnId="{3CB33BE8-3950-473F-8341-3FD65D053A82}">
      <dgm:prSet/>
      <dgm:spPr/>
      <dgm:t>
        <a:bodyPr/>
        <a:lstStyle/>
        <a:p>
          <a:endParaRPr lang="en-US"/>
        </a:p>
      </dgm:t>
    </dgm:pt>
    <dgm:pt modelId="{CF9EB7AB-0151-4D1A-9E22-B70A24E9735B}" type="sibTrans" cxnId="{3CB33BE8-3950-473F-8341-3FD65D053A82}">
      <dgm:prSet/>
      <dgm:spPr/>
      <dgm:t>
        <a:bodyPr/>
        <a:lstStyle/>
        <a:p>
          <a:endParaRPr lang="en-US"/>
        </a:p>
      </dgm:t>
    </dgm:pt>
    <dgm:pt modelId="{12DA10D3-D656-41F5-9FAF-8F8247300586}">
      <dgm:prSet/>
      <dgm:spPr/>
      <dgm:t>
        <a:bodyPr/>
        <a:lstStyle/>
        <a:p>
          <a:r>
            <a:rPr lang="en-US" dirty="0"/>
            <a:t>Building demolished</a:t>
          </a:r>
        </a:p>
      </dgm:t>
    </dgm:pt>
    <dgm:pt modelId="{5F6FB79C-F438-4628-8AF7-2BA4DF356450}" type="parTrans" cxnId="{AE7A03B7-0CA3-489F-958A-76ED233AA5DB}">
      <dgm:prSet/>
      <dgm:spPr/>
      <dgm:t>
        <a:bodyPr/>
        <a:lstStyle/>
        <a:p>
          <a:endParaRPr lang="en-US"/>
        </a:p>
      </dgm:t>
    </dgm:pt>
    <dgm:pt modelId="{07103A40-9B33-4B74-8E7C-321B51FDBAE6}" type="sibTrans" cxnId="{AE7A03B7-0CA3-489F-958A-76ED233AA5DB}">
      <dgm:prSet/>
      <dgm:spPr/>
      <dgm:t>
        <a:bodyPr/>
        <a:lstStyle/>
        <a:p>
          <a:endParaRPr lang="en-US"/>
        </a:p>
      </dgm:t>
    </dgm:pt>
    <dgm:pt modelId="{FE202678-6310-49E6-A1CB-BD74B2AED474}" type="pres">
      <dgm:prSet presAssocID="{A2FAD549-5C94-433B-918C-639A1153904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9A25A7-502D-4D0D-BFEA-3922514C11B4}" type="pres">
      <dgm:prSet presAssocID="{860C4727-5436-40ED-8E8B-95C59BEFAAEE}" presName="root1" presStyleCnt="0"/>
      <dgm:spPr/>
    </dgm:pt>
    <dgm:pt modelId="{7BE11F7B-FFD4-4748-B26C-026B394319CE}" type="pres">
      <dgm:prSet presAssocID="{860C4727-5436-40ED-8E8B-95C59BEFAAEE}" presName="LevelOneTextNode" presStyleLbl="node0" presStyleIdx="0" presStyleCnt="1" custScaleX="115621" custScaleY="143454" custLinFactNeighborX="-264" custLinFactNeighborY="-1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A6680-12DA-4E60-9E63-16DC211EF8B7}" type="pres">
      <dgm:prSet presAssocID="{860C4727-5436-40ED-8E8B-95C59BEFAAEE}" presName="level2hierChild" presStyleCnt="0"/>
      <dgm:spPr/>
    </dgm:pt>
    <dgm:pt modelId="{36CCF0BB-4D22-40B1-88E4-257BEB513F73}" type="pres">
      <dgm:prSet presAssocID="{4A90087E-EC01-4B41-922C-8FAA68FFF365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3AF5052C-FA03-43E2-B526-D94ED471CA80}" type="pres">
      <dgm:prSet presAssocID="{4A90087E-EC01-4B41-922C-8FAA68FFF365}" presName="connTx" presStyleLbl="parChTrans1D2" presStyleIdx="0" presStyleCnt="1"/>
      <dgm:spPr/>
      <dgm:t>
        <a:bodyPr/>
        <a:lstStyle/>
        <a:p>
          <a:endParaRPr lang="en-US"/>
        </a:p>
      </dgm:t>
    </dgm:pt>
    <dgm:pt modelId="{C472C1B0-265D-40C3-AED4-4F859430F084}" type="pres">
      <dgm:prSet presAssocID="{5A40FFDD-E6AF-4A66-8018-ACC46FAEF414}" presName="root2" presStyleCnt="0"/>
      <dgm:spPr/>
    </dgm:pt>
    <dgm:pt modelId="{DB491C61-8780-4699-8394-69492D09F4C2}" type="pres">
      <dgm:prSet presAssocID="{5A40FFDD-E6AF-4A66-8018-ACC46FAEF414}" presName="LevelTwoTextNode" presStyleLbl="node2" presStyleIdx="0" presStyleCnt="1" custScaleY="1469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FEC96E-FA3D-4D0C-BB2B-63002A650B06}" type="pres">
      <dgm:prSet presAssocID="{5A40FFDD-E6AF-4A66-8018-ACC46FAEF414}" presName="level3hierChild" presStyleCnt="0"/>
      <dgm:spPr/>
    </dgm:pt>
    <dgm:pt modelId="{3D64D6E7-96A3-4F1C-941B-D4C45AD9008C}" type="pres">
      <dgm:prSet presAssocID="{60738FF3-D3A9-478B-A5BB-03E396C935C6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D1A37FF9-9D1D-4679-AE18-30AA2A320622}" type="pres">
      <dgm:prSet presAssocID="{60738FF3-D3A9-478B-A5BB-03E396C935C6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362A78E-597D-4E27-9C8D-EA4E69058592}" type="pres">
      <dgm:prSet presAssocID="{267E63EC-C1F0-4D1C-8C99-CA2F8CB45E60}" presName="root2" presStyleCnt="0"/>
      <dgm:spPr/>
    </dgm:pt>
    <dgm:pt modelId="{BC7021C4-9766-4E23-BDEF-F36C244437F6}" type="pres">
      <dgm:prSet presAssocID="{267E63EC-C1F0-4D1C-8C99-CA2F8CB45E60}" presName="LevelTwoTextNode" presStyleLbl="node3" presStyleIdx="0" presStyleCnt="1" custScaleY="1196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400123-C388-44B7-A3F7-4572B78084AE}" type="pres">
      <dgm:prSet presAssocID="{267E63EC-C1F0-4D1C-8C99-CA2F8CB45E60}" presName="level3hierChild" presStyleCnt="0"/>
      <dgm:spPr/>
    </dgm:pt>
    <dgm:pt modelId="{35AD70B4-263F-4985-A52C-871E48212847}" type="pres">
      <dgm:prSet presAssocID="{7D117777-7F9A-4C3C-8D45-2586E06605D4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81D9A2D6-8548-4482-87C7-98EBF5169D50}" type="pres">
      <dgm:prSet presAssocID="{7D117777-7F9A-4C3C-8D45-2586E06605D4}" presName="connTx" presStyleLbl="parChTrans1D4" presStyleIdx="0" presStyleCnt="3"/>
      <dgm:spPr/>
      <dgm:t>
        <a:bodyPr/>
        <a:lstStyle/>
        <a:p>
          <a:endParaRPr lang="en-US"/>
        </a:p>
      </dgm:t>
    </dgm:pt>
    <dgm:pt modelId="{CFEBB075-5C74-4F56-9F43-635B78233C7C}" type="pres">
      <dgm:prSet presAssocID="{DA0300FE-3863-4078-B412-5EDEFF90FFEC}" presName="root2" presStyleCnt="0"/>
      <dgm:spPr/>
    </dgm:pt>
    <dgm:pt modelId="{1A056B8E-5817-46F9-940A-BD30CF82B2FE}" type="pres">
      <dgm:prSet presAssocID="{DA0300FE-3863-4078-B412-5EDEFF90FFEC}" presName="LevelTwoTextNode" presStyleLbl="node4" presStyleIdx="0" presStyleCnt="3" custScaleY="1413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D025D5-1D4E-4C95-A79A-911CAA489C6D}" type="pres">
      <dgm:prSet presAssocID="{DA0300FE-3863-4078-B412-5EDEFF90FFEC}" presName="level3hierChild" presStyleCnt="0"/>
      <dgm:spPr/>
    </dgm:pt>
    <dgm:pt modelId="{7C4756F6-23F0-4B7A-B92A-8460F4B78739}" type="pres">
      <dgm:prSet presAssocID="{CEF7E817-D1A5-4C58-8AF3-BAC8D6E76116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4BCC22AE-7E03-44C2-A1C7-CA0213DD2A71}" type="pres">
      <dgm:prSet presAssocID="{CEF7E817-D1A5-4C58-8AF3-BAC8D6E76116}" presName="connTx" presStyleLbl="parChTrans1D4" presStyleIdx="1" presStyleCnt="3"/>
      <dgm:spPr/>
      <dgm:t>
        <a:bodyPr/>
        <a:lstStyle/>
        <a:p>
          <a:endParaRPr lang="en-US"/>
        </a:p>
      </dgm:t>
    </dgm:pt>
    <dgm:pt modelId="{2ED1F428-6606-4C34-8D72-DAC2E0693BBD}" type="pres">
      <dgm:prSet presAssocID="{EF054B46-42C9-4C7B-B06C-FD68F80EB6FF}" presName="root2" presStyleCnt="0"/>
      <dgm:spPr/>
    </dgm:pt>
    <dgm:pt modelId="{D6D3D5F5-CE43-427E-B058-A7C9A664E7BB}" type="pres">
      <dgm:prSet presAssocID="{EF054B46-42C9-4C7B-B06C-FD68F80EB6FF}" presName="LevelTwoTextNode" presStyleLbl="node4" presStyleIdx="1" presStyleCnt="3" custScaleY="134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631860-56F4-4F55-87F5-69DB1C9A447D}" type="pres">
      <dgm:prSet presAssocID="{EF054B46-42C9-4C7B-B06C-FD68F80EB6FF}" presName="level3hierChild" presStyleCnt="0"/>
      <dgm:spPr/>
    </dgm:pt>
    <dgm:pt modelId="{0D3F24AA-3E27-444E-AB24-EB27E40E452B}" type="pres">
      <dgm:prSet presAssocID="{5F6FB79C-F438-4628-8AF7-2BA4DF356450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0E82AB22-FA5C-413E-AB21-FF09F1450A64}" type="pres">
      <dgm:prSet presAssocID="{5F6FB79C-F438-4628-8AF7-2BA4DF356450}" presName="connTx" presStyleLbl="parChTrans1D4" presStyleIdx="2" presStyleCnt="3"/>
      <dgm:spPr/>
      <dgm:t>
        <a:bodyPr/>
        <a:lstStyle/>
        <a:p>
          <a:endParaRPr lang="en-US"/>
        </a:p>
      </dgm:t>
    </dgm:pt>
    <dgm:pt modelId="{F336E4AB-1949-41BC-A57D-A1BFE81E5112}" type="pres">
      <dgm:prSet presAssocID="{12DA10D3-D656-41F5-9FAF-8F8247300586}" presName="root2" presStyleCnt="0"/>
      <dgm:spPr/>
    </dgm:pt>
    <dgm:pt modelId="{48AB4763-EF58-4F50-A117-C1D5CAE4595D}" type="pres">
      <dgm:prSet presAssocID="{12DA10D3-D656-41F5-9FAF-8F8247300586}" presName="LevelTwoTextNode" presStyleLbl="node4" presStyleIdx="2" presStyleCnt="3" custScaleX="121190" custScaleY="1387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168049-C2CB-46D8-B4BF-D68890FEFD4E}" type="pres">
      <dgm:prSet presAssocID="{12DA10D3-D656-41F5-9FAF-8F8247300586}" presName="level3hierChild" presStyleCnt="0"/>
      <dgm:spPr/>
    </dgm:pt>
  </dgm:ptLst>
  <dgm:cxnLst>
    <dgm:cxn modelId="{48BD4F82-11B8-4BAB-9ABB-63BEFC0C39B9}" type="presOf" srcId="{4A90087E-EC01-4B41-922C-8FAA68FFF365}" destId="{36CCF0BB-4D22-40B1-88E4-257BEB513F73}" srcOrd="0" destOrd="0" presId="urn:microsoft.com/office/officeart/2005/8/layout/hierarchy2"/>
    <dgm:cxn modelId="{3CB33BE8-3950-473F-8341-3FD65D053A82}" srcId="{267E63EC-C1F0-4D1C-8C99-CA2F8CB45E60}" destId="{EF054B46-42C9-4C7B-B06C-FD68F80EB6FF}" srcOrd="1" destOrd="0" parTransId="{CEF7E817-D1A5-4C58-8AF3-BAC8D6E76116}" sibTransId="{CF9EB7AB-0151-4D1A-9E22-B70A24E9735B}"/>
    <dgm:cxn modelId="{A35D3CD4-A4A1-434B-A014-BC6C071AE49A}" srcId="{5A40FFDD-E6AF-4A66-8018-ACC46FAEF414}" destId="{267E63EC-C1F0-4D1C-8C99-CA2F8CB45E60}" srcOrd="0" destOrd="0" parTransId="{60738FF3-D3A9-478B-A5BB-03E396C935C6}" sibTransId="{AF778A97-7CE8-410C-A8C6-1745A263A5AA}"/>
    <dgm:cxn modelId="{DA5A00D7-F986-4ADE-BBB8-69A672DCF042}" type="presOf" srcId="{DA0300FE-3863-4078-B412-5EDEFF90FFEC}" destId="{1A056B8E-5817-46F9-940A-BD30CF82B2FE}" srcOrd="0" destOrd="0" presId="urn:microsoft.com/office/officeart/2005/8/layout/hierarchy2"/>
    <dgm:cxn modelId="{49FCC04B-743A-4B69-9600-B0C03552BD7F}" type="presOf" srcId="{EF054B46-42C9-4C7B-B06C-FD68F80EB6FF}" destId="{D6D3D5F5-CE43-427E-B058-A7C9A664E7BB}" srcOrd="0" destOrd="0" presId="urn:microsoft.com/office/officeart/2005/8/layout/hierarchy2"/>
    <dgm:cxn modelId="{E5EC3D65-C712-43BD-B346-7127BAAAF45D}" type="presOf" srcId="{7D117777-7F9A-4C3C-8D45-2586E06605D4}" destId="{35AD70B4-263F-4985-A52C-871E48212847}" srcOrd="0" destOrd="0" presId="urn:microsoft.com/office/officeart/2005/8/layout/hierarchy2"/>
    <dgm:cxn modelId="{38928D17-8512-49B2-81B4-68FF77F35C07}" type="presOf" srcId="{7D117777-7F9A-4C3C-8D45-2586E06605D4}" destId="{81D9A2D6-8548-4482-87C7-98EBF5169D50}" srcOrd="1" destOrd="0" presId="urn:microsoft.com/office/officeart/2005/8/layout/hierarchy2"/>
    <dgm:cxn modelId="{15476CAA-4932-48AC-82C8-629F762380BB}" type="presOf" srcId="{A2FAD549-5C94-433B-918C-639A11539044}" destId="{FE202678-6310-49E6-A1CB-BD74B2AED474}" srcOrd="0" destOrd="0" presId="urn:microsoft.com/office/officeart/2005/8/layout/hierarchy2"/>
    <dgm:cxn modelId="{AE7A03B7-0CA3-489F-958A-76ED233AA5DB}" srcId="{EF054B46-42C9-4C7B-B06C-FD68F80EB6FF}" destId="{12DA10D3-D656-41F5-9FAF-8F8247300586}" srcOrd="0" destOrd="0" parTransId="{5F6FB79C-F438-4628-8AF7-2BA4DF356450}" sibTransId="{07103A40-9B33-4B74-8E7C-321B51FDBAE6}"/>
    <dgm:cxn modelId="{72B2D1BE-BB03-4745-8054-01A673A6ADE5}" type="presOf" srcId="{5F6FB79C-F438-4628-8AF7-2BA4DF356450}" destId="{0E82AB22-FA5C-413E-AB21-FF09F1450A64}" srcOrd="1" destOrd="0" presId="urn:microsoft.com/office/officeart/2005/8/layout/hierarchy2"/>
    <dgm:cxn modelId="{011D3B86-8FE2-42F6-A3C9-C0C529360F92}" type="presOf" srcId="{860C4727-5436-40ED-8E8B-95C59BEFAAEE}" destId="{7BE11F7B-FFD4-4748-B26C-026B394319CE}" srcOrd="0" destOrd="0" presId="urn:microsoft.com/office/officeart/2005/8/layout/hierarchy2"/>
    <dgm:cxn modelId="{C921E997-1611-4C9B-AE6D-6E60E3FABDCD}" type="presOf" srcId="{CEF7E817-D1A5-4C58-8AF3-BAC8D6E76116}" destId="{4BCC22AE-7E03-44C2-A1C7-CA0213DD2A71}" srcOrd="1" destOrd="0" presId="urn:microsoft.com/office/officeart/2005/8/layout/hierarchy2"/>
    <dgm:cxn modelId="{2F92365A-6EBB-4B56-9687-852D3854E3A7}" type="presOf" srcId="{CEF7E817-D1A5-4C58-8AF3-BAC8D6E76116}" destId="{7C4756F6-23F0-4B7A-B92A-8460F4B78739}" srcOrd="0" destOrd="0" presId="urn:microsoft.com/office/officeart/2005/8/layout/hierarchy2"/>
    <dgm:cxn modelId="{69D80C2E-5D0F-4BFB-A9B9-7BB8A03A61D3}" type="presOf" srcId="{5A40FFDD-E6AF-4A66-8018-ACC46FAEF414}" destId="{DB491C61-8780-4699-8394-69492D09F4C2}" srcOrd="0" destOrd="0" presId="urn:microsoft.com/office/officeart/2005/8/layout/hierarchy2"/>
    <dgm:cxn modelId="{E1C5A173-9C83-40F6-AEEE-EE2BD0DE82EB}" srcId="{A2FAD549-5C94-433B-918C-639A11539044}" destId="{860C4727-5436-40ED-8E8B-95C59BEFAAEE}" srcOrd="0" destOrd="0" parTransId="{0415C704-C0DB-4FAB-A037-77714AA53C24}" sibTransId="{DD888CE8-7EE0-49D3-8622-100E8C5996D0}"/>
    <dgm:cxn modelId="{CF81D579-67E4-4352-891F-C21CFF2594D9}" type="presOf" srcId="{12DA10D3-D656-41F5-9FAF-8F8247300586}" destId="{48AB4763-EF58-4F50-A117-C1D5CAE4595D}" srcOrd="0" destOrd="0" presId="urn:microsoft.com/office/officeart/2005/8/layout/hierarchy2"/>
    <dgm:cxn modelId="{D1E555C5-ECEC-4209-85D5-A5365FD74D12}" srcId="{267E63EC-C1F0-4D1C-8C99-CA2F8CB45E60}" destId="{DA0300FE-3863-4078-B412-5EDEFF90FFEC}" srcOrd="0" destOrd="0" parTransId="{7D117777-7F9A-4C3C-8D45-2586E06605D4}" sibTransId="{2781B5FE-F802-4D8F-8188-1475EDB25852}"/>
    <dgm:cxn modelId="{DF9CBCB4-ED8C-4DAC-ABEF-3346288B36E4}" type="presOf" srcId="{4A90087E-EC01-4B41-922C-8FAA68FFF365}" destId="{3AF5052C-FA03-43E2-B526-D94ED471CA80}" srcOrd="1" destOrd="0" presId="urn:microsoft.com/office/officeart/2005/8/layout/hierarchy2"/>
    <dgm:cxn modelId="{F09A7A73-8F5B-492B-9CD2-F85B243116A2}" srcId="{860C4727-5436-40ED-8E8B-95C59BEFAAEE}" destId="{5A40FFDD-E6AF-4A66-8018-ACC46FAEF414}" srcOrd="0" destOrd="0" parTransId="{4A90087E-EC01-4B41-922C-8FAA68FFF365}" sibTransId="{719D134A-39D3-491C-892F-43028709A345}"/>
    <dgm:cxn modelId="{33A5A628-F0A5-43B0-90AF-5B133546F755}" type="presOf" srcId="{5F6FB79C-F438-4628-8AF7-2BA4DF356450}" destId="{0D3F24AA-3E27-444E-AB24-EB27E40E452B}" srcOrd="0" destOrd="0" presId="urn:microsoft.com/office/officeart/2005/8/layout/hierarchy2"/>
    <dgm:cxn modelId="{8D095256-EDCE-4927-8CF5-9622CAD95034}" type="presOf" srcId="{60738FF3-D3A9-478B-A5BB-03E396C935C6}" destId="{D1A37FF9-9D1D-4679-AE18-30AA2A320622}" srcOrd="1" destOrd="0" presId="urn:microsoft.com/office/officeart/2005/8/layout/hierarchy2"/>
    <dgm:cxn modelId="{5A06B8CD-2BC6-42F7-8EBD-A85A5B6F48D3}" type="presOf" srcId="{267E63EC-C1F0-4D1C-8C99-CA2F8CB45E60}" destId="{BC7021C4-9766-4E23-BDEF-F36C244437F6}" srcOrd="0" destOrd="0" presId="urn:microsoft.com/office/officeart/2005/8/layout/hierarchy2"/>
    <dgm:cxn modelId="{CB303843-1F12-4FA8-8F1B-9A3226E895C5}" type="presOf" srcId="{60738FF3-D3A9-478B-A5BB-03E396C935C6}" destId="{3D64D6E7-96A3-4F1C-941B-D4C45AD9008C}" srcOrd="0" destOrd="0" presId="urn:microsoft.com/office/officeart/2005/8/layout/hierarchy2"/>
    <dgm:cxn modelId="{84212E52-1BCA-4D66-B4BE-20830FBE64B4}" type="presParOf" srcId="{FE202678-6310-49E6-A1CB-BD74B2AED474}" destId="{C59A25A7-502D-4D0D-BFEA-3922514C11B4}" srcOrd="0" destOrd="0" presId="urn:microsoft.com/office/officeart/2005/8/layout/hierarchy2"/>
    <dgm:cxn modelId="{76BC1505-9B31-47F3-84C0-72EE5EF746C9}" type="presParOf" srcId="{C59A25A7-502D-4D0D-BFEA-3922514C11B4}" destId="{7BE11F7B-FFD4-4748-B26C-026B394319CE}" srcOrd="0" destOrd="0" presId="urn:microsoft.com/office/officeart/2005/8/layout/hierarchy2"/>
    <dgm:cxn modelId="{EB352600-672D-4A3B-AA80-5B78DC79CBD9}" type="presParOf" srcId="{C59A25A7-502D-4D0D-BFEA-3922514C11B4}" destId="{A90A6680-12DA-4E60-9E63-16DC211EF8B7}" srcOrd="1" destOrd="0" presId="urn:microsoft.com/office/officeart/2005/8/layout/hierarchy2"/>
    <dgm:cxn modelId="{67107A6E-3410-464C-80D9-D23E674E14D2}" type="presParOf" srcId="{A90A6680-12DA-4E60-9E63-16DC211EF8B7}" destId="{36CCF0BB-4D22-40B1-88E4-257BEB513F73}" srcOrd="0" destOrd="0" presId="urn:microsoft.com/office/officeart/2005/8/layout/hierarchy2"/>
    <dgm:cxn modelId="{4E2D207D-07D2-4529-B271-00EEDBAB72D7}" type="presParOf" srcId="{36CCF0BB-4D22-40B1-88E4-257BEB513F73}" destId="{3AF5052C-FA03-43E2-B526-D94ED471CA80}" srcOrd="0" destOrd="0" presId="urn:microsoft.com/office/officeart/2005/8/layout/hierarchy2"/>
    <dgm:cxn modelId="{AAC7545A-BA2F-439E-9DBE-ABE220945078}" type="presParOf" srcId="{A90A6680-12DA-4E60-9E63-16DC211EF8B7}" destId="{C472C1B0-265D-40C3-AED4-4F859430F084}" srcOrd="1" destOrd="0" presId="urn:microsoft.com/office/officeart/2005/8/layout/hierarchy2"/>
    <dgm:cxn modelId="{B82C8381-CC18-4AD1-A70E-E11157FFE97C}" type="presParOf" srcId="{C472C1B0-265D-40C3-AED4-4F859430F084}" destId="{DB491C61-8780-4699-8394-69492D09F4C2}" srcOrd="0" destOrd="0" presId="urn:microsoft.com/office/officeart/2005/8/layout/hierarchy2"/>
    <dgm:cxn modelId="{D3C543B6-2ABC-41EF-B036-F6CDEBF53895}" type="presParOf" srcId="{C472C1B0-265D-40C3-AED4-4F859430F084}" destId="{9DFEC96E-FA3D-4D0C-BB2B-63002A650B06}" srcOrd="1" destOrd="0" presId="urn:microsoft.com/office/officeart/2005/8/layout/hierarchy2"/>
    <dgm:cxn modelId="{25C22816-26C3-4CDA-8BA9-B699BBF8CF54}" type="presParOf" srcId="{9DFEC96E-FA3D-4D0C-BB2B-63002A650B06}" destId="{3D64D6E7-96A3-4F1C-941B-D4C45AD9008C}" srcOrd="0" destOrd="0" presId="urn:microsoft.com/office/officeart/2005/8/layout/hierarchy2"/>
    <dgm:cxn modelId="{0BD78622-382D-4F7A-9BD2-D8239A03D9DF}" type="presParOf" srcId="{3D64D6E7-96A3-4F1C-941B-D4C45AD9008C}" destId="{D1A37FF9-9D1D-4679-AE18-30AA2A320622}" srcOrd="0" destOrd="0" presId="urn:microsoft.com/office/officeart/2005/8/layout/hierarchy2"/>
    <dgm:cxn modelId="{50576366-0BC0-47F9-B79A-038086C086AD}" type="presParOf" srcId="{9DFEC96E-FA3D-4D0C-BB2B-63002A650B06}" destId="{B362A78E-597D-4E27-9C8D-EA4E69058592}" srcOrd="1" destOrd="0" presId="urn:microsoft.com/office/officeart/2005/8/layout/hierarchy2"/>
    <dgm:cxn modelId="{EFB46C43-A7F8-41F9-86C4-27F25376BFA8}" type="presParOf" srcId="{B362A78E-597D-4E27-9C8D-EA4E69058592}" destId="{BC7021C4-9766-4E23-BDEF-F36C244437F6}" srcOrd="0" destOrd="0" presId="urn:microsoft.com/office/officeart/2005/8/layout/hierarchy2"/>
    <dgm:cxn modelId="{7DE6FE42-A571-41DA-A167-E74DAFB09EE2}" type="presParOf" srcId="{B362A78E-597D-4E27-9C8D-EA4E69058592}" destId="{5B400123-C388-44B7-A3F7-4572B78084AE}" srcOrd="1" destOrd="0" presId="urn:microsoft.com/office/officeart/2005/8/layout/hierarchy2"/>
    <dgm:cxn modelId="{A51C2333-44EC-413D-BD5A-E877E6A68143}" type="presParOf" srcId="{5B400123-C388-44B7-A3F7-4572B78084AE}" destId="{35AD70B4-263F-4985-A52C-871E48212847}" srcOrd="0" destOrd="0" presId="urn:microsoft.com/office/officeart/2005/8/layout/hierarchy2"/>
    <dgm:cxn modelId="{25FA3102-5594-4468-9858-C43CCA8A8B71}" type="presParOf" srcId="{35AD70B4-263F-4985-A52C-871E48212847}" destId="{81D9A2D6-8548-4482-87C7-98EBF5169D50}" srcOrd="0" destOrd="0" presId="urn:microsoft.com/office/officeart/2005/8/layout/hierarchy2"/>
    <dgm:cxn modelId="{8BA748EA-6DE0-406A-9231-D2890CF7C498}" type="presParOf" srcId="{5B400123-C388-44B7-A3F7-4572B78084AE}" destId="{CFEBB075-5C74-4F56-9F43-635B78233C7C}" srcOrd="1" destOrd="0" presId="urn:microsoft.com/office/officeart/2005/8/layout/hierarchy2"/>
    <dgm:cxn modelId="{6BD4D8BF-E802-44C1-894D-B95DA72A5C5C}" type="presParOf" srcId="{CFEBB075-5C74-4F56-9F43-635B78233C7C}" destId="{1A056B8E-5817-46F9-940A-BD30CF82B2FE}" srcOrd="0" destOrd="0" presId="urn:microsoft.com/office/officeart/2005/8/layout/hierarchy2"/>
    <dgm:cxn modelId="{FBAEBAA7-7E03-4466-85E2-5CB43E16A847}" type="presParOf" srcId="{CFEBB075-5C74-4F56-9F43-635B78233C7C}" destId="{98D025D5-1D4E-4C95-A79A-911CAA489C6D}" srcOrd="1" destOrd="0" presId="urn:microsoft.com/office/officeart/2005/8/layout/hierarchy2"/>
    <dgm:cxn modelId="{0866004B-D5EF-4EF0-BBD4-518AFBE5FA60}" type="presParOf" srcId="{5B400123-C388-44B7-A3F7-4572B78084AE}" destId="{7C4756F6-23F0-4B7A-B92A-8460F4B78739}" srcOrd="2" destOrd="0" presId="urn:microsoft.com/office/officeart/2005/8/layout/hierarchy2"/>
    <dgm:cxn modelId="{C632742D-7E07-4607-917F-FF6F6C6D9CE3}" type="presParOf" srcId="{7C4756F6-23F0-4B7A-B92A-8460F4B78739}" destId="{4BCC22AE-7E03-44C2-A1C7-CA0213DD2A71}" srcOrd="0" destOrd="0" presId="urn:microsoft.com/office/officeart/2005/8/layout/hierarchy2"/>
    <dgm:cxn modelId="{E3E50BD2-6EF7-4E31-ACFF-2DC4E1F12827}" type="presParOf" srcId="{5B400123-C388-44B7-A3F7-4572B78084AE}" destId="{2ED1F428-6606-4C34-8D72-DAC2E0693BBD}" srcOrd="3" destOrd="0" presId="urn:microsoft.com/office/officeart/2005/8/layout/hierarchy2"/>
    <dgm:cxn modelId="{3B6EF195-B60C-43A7-A16E-9F1C0B472202}" type="presParOf" srcId="{2ED1F428-6606-4C34-8D72-DAC2E0693BBD}" destId="{D6D3D5F5-CE43-427E-B058-A7C9A664E7BB}" srcOrd="0" destOrd="0" presId="urn:microsoft.com/office/officeart/2005/8/layout/hierarchy2"/>
    <dgm:cxn modelId="{B98C798B-9640-49D4-85AC-ED5948AEE291}" type="presParOf" srcId="{2ED1F428-6606-4C34-8D72-DAC2E0693BBD}" destId="{50631860-56F4-4F55-87F5-69DB1C9A447D}" srcOrd="1" destOrd="0" presId="urn:microsoft.com/office/officeart/2005/8/layout/hierarchy2"/>
    <dgm:cxn modelId="{1E31BFF1-8A7A-4A3E-97AC-18489C0DC6C3}" type="presParOf" srcId="{50631860-56F4-4F55-87F5-69DB1C9A447D}" destId="{0D3F24AA-3E27-444E-AB24-EB27E40E452B}" srcOrd="0" destOrd="0" presId="urn:microsoft.com/office/officeart/2005/8/layout/hierarchy2"/>
    <dgm:cxn modelId="{8C366B63-E7A6-4586-8431-6A2D02CB89BE}" type="presParOf" srcId="{0D3F24AA-3E27-444E-AB24-EB27E40E452B}" destId="{0E82AB22-FA5C-413E-AB21-FF09F1450A64}" srcOrd="0" destOrd="0" presId="urn:microsoft.com/office/officeart/2005/8/layout/hierarchy2"/>
    <dgm:cxn modelId="{DB221276-F256-4EEE-AB90-2A26E5CECA35}" type="presParOf" srcId="{50631860-56F4-4F55-87F5-69DB1C9A447D}" destId="{F336E4AB-1949-41BC-A57D-A1BFE81E5112}" srcOrd="1" destOrd="0" presId="urn:microsoft.com/office/officeart/2005/8/layout/hierarchy2"/>
    <dgm:cxn modelId="{65992FCF-3E2F-4132-BF6C-A26ACB70B180}" type="presParOf" srcId="{F336E4AB-1949-41BC-A57D-A1BFE81E5112}" destId="{48AB4763-EF58-4F50-A117-C1D5CAE4595D}" srcOrd="0" destOrd="0" presId="urn:microsoft.com/office/officeart/2005/8/layout/hierarchy2"/>
    <dgm:cxn modelId="{B0B81E7C-AEEA-4212-BFBB-8D3A9D6B4FF7}" type="presParOf" srcId="{F336E4AB-1949-41BC-A57D-A1BFE81E5112}" destId="{13168049-C2CB-46D8-B4BF-D68890FEFD4E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27970-AF42-4A80-8D68-062D71963592}">
      <dsp:nvSpPr>
        <dsp:cNvPr id="0" name=""/>
        <dsp:cNvSpPr/>
      </dsp:nvSpPr>
      <dsp:spPr>
        <a:xfrm>
          <a:off x="3962400" y="581546"/>
          <a:ext cx="2806353" cy="243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63"/>
              </a:lnTo>
              <a:lnTo>
                <a:pt x="2806353" y="121763"/>
              </a:lnTo>
              <a:lnTo>
                <a:pt x="2806353" y="24352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FF853-A605-4470-B5D3-560BA903E11C}">
      <dsp:nvSpPr>
        <dsp:cNvPr id="0" name=""/>
        <dsp:cNvSpPr/>
      </dsp:nvSpPr>
      <dsp:spPr>
        <a:xfrm>
          <a:off x="4901716" y="1404898"/>
          <a:ext cx="173947" cy="135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790"/>
              </a:lnTo>
              <a:lnTo>
                <a:pt x="173947" y="135679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4E999-790F-4E7C-BC50-C69B14B56389}">
      <dsp:nvSpPr>
        <dsp:cNvPr id="0" name=""/>
        <dsp:cNvSpPr/>
      </dsp:nvSpPr>
      <dsp:spPr>
        <a:xfrm>
          <a:off x="4901716" y="1404898"/>
          <a:ext cx="173947" cy="533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439"/>
              </a:lnTo>
              <a:lnTo>
                <a:pt x="173947" y="533439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8B6CE-3E54-41DD-A85A-02DF85A06FAF}">
      <dsp:nvSpPr>
        <dsp:cNvPr id="0" name=""/>
        <dsp:cNvSpPr/>
      </dsp:nvSpPr>
      <dsp:spPr>
        <a:xfrm>
          <a:off x="3962400" y="581546"/>
          <a:ext cx="1403176" cy="243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63"/>
              </a:lnTo>
              <a:lnTo>
                <a:pt x="1403176" y="121763"/>
              </a:lnTo>
              <a:lnTo>
                <a:pt x="1403176" y="24352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A8B5B-5EFA-4033-9200-113694838055}">
      <dsp:nvSpPr>
        <dsp:cNvPr id="0" name=""/>
        <dsp:cNvSpPr/>
      </dsp:nvSpPr>
      <dsp:spPr>
        <a:xfrm>
          <a:off x="3498539" y="1404898"/>
          <a:ext cx="173947" cy="533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439"/>
              </a:lnTo>
              <a:lnTo>
                <a:pt x="173947" y="533439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636DB-D6A1-4FBC-979B-6C3DE1CA070B}">
      <dsp:nvSpPr>
        <dsp:cNvPr id="0" name=""/>
        <dsp:cNvSpPr/>
      </dsp:nvSpPr>
      <dsp:spPr>
        <a:xfrm>
          <a:off x="3916680" y="581546"/>
          <a:ext cx="91440" cy="2435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52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8EA01-1B95-4157-B6FB-B4B5B833C62D}">
      <dsp:nvSpPr>
        <dsp:cNvPr id="0" name=""/>
        <dsp:cNvSpPr/>
      </dsp:nvSpPr>
      <dsp:spPr>
        <a:xfrm>
          <a:off x="2095363" y="1404898"/>
          <a:ext cx="173947" cy="2180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0142"/>
              </a:lnTo>
              <a:lnTo>
                <a:pt x="173947" y="218014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7381E-43F5-43A6-9713-45B5168CA6BA}">
      <dsp:nvSpPr>
        <dsp:cNvPr id="0" name=""/>
        <dsp:cNvSpPr/>
      </dsp:nvSpPr>
      <dsp:spPr>
        <a:xfrm>
          <a:off x="2095363" y="1404898"/>
          <a:ext cx="173947" cy="135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790"/>
              </a:lnTo>
              <a:lnTo>
                <a:pt x="173947" y="135679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EB855-DBA7-4316-AA34-ACFE408B330B}">
      <dsp:nvSpPr>
        <dsp:cNvPr id="0" name=""/>
        <dsp:cNvSpPr/>
      </dsp:nvSpPr>
      <dsp:spPr>
        <a:xfrm>
          <a:off x="2095363" y="1404898"/>
          <a:ext cx="173947" cy="533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439"/>
              </a:lnTo>
              <a:lnTo>
                <a:pt x="173947" y="533439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F8DA0-554C-41DD-ACCC-7DB457D765F5}">
      <dsp:nvSpPr>
        <dsp:cNvPr id="0" name=""/>
        <dsp:cNvSpPr/>
      </dsp:nvSpPr>
      <dsp:spPr>
        <a:xfrm>
          <a:off x="2559223" y="581546"/>
          <a:ext cx="1403176" cy="243526"/>
        </a:xfrm>
        <a:custGeom>
          <a:avLst/>
          <a:gdLst/>
          <a:ahLst/>
          <a:cxnLst/>
          <a:rect l="0" t="0" r="0" b="0"/>
          <a:pathLst>
            <a:path>
              <a:moveTo>
                <a:pt x="1403176" y="0"/>
              </a:moveTo>
              <a:lnTo>
                <a:pt x="1403176" y="121763"/>
              </a:lnTo>
              <a:lnTo>
                <a:pt x="0" y="121763"/>
              </a:lnTo>
              <a:lnTo>
                <a:pt x="0" y="24352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8F8A1-F079-42B3-A2DC-7D97D164AED9}">
      <dsp:nvSpPr>
        <dsp:cNvPr id="0" name=""/>
        <dsp:cNvSpPr/>
      </dsp:nvSpPr>
      <dsp:spPr>
        <a:xfrm>
          <a:off x="692186" y="1404898"/>
          <a:ext cx="173947" cy="1356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6790"/>
              </a:lnTo>
              <a:lnTo>
                <a:pt x="173947" y="135679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535A2-E22E-4347-87EF-629F86EE5D1E}">
      <dsp:nvSpPr>
        <dsp:cNvPr id="0" name=""/>
        <dsp:cNvSpPr/>
      </dsp:nvSpPr>
      <dsp:spPr>
        <a:xfrm>
          <a:off x="692186" y="1404898"/>
          <a:ext cx="173947" cy="533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439"/>
              </a:lnTo>
              <a:lnTo>
                <a:pt x="173947" y="533439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BD58B-5765-4FD2-989F-CBF14DC9AEF2}">
      <dsp:nvSpPr>
        <dsp:cNvPr id="0" name=""/>
        <dsp:cNvSpPr/>
      </dsp:nvSpPr>
      <dsp:spPr>
        <a:xfrm>
          <a:off x="1156046" y="581546"/>
          <a:ext cx="2806353" cy="243526"/>
        </a:xfrm>
        <a:custGeom>
          <a:avLst/>
          <a:gdLst/>
          <a:ahLst/>
          <a:cxnLst/>
          <a:rect l="0" t="0" r="0" b="0"/>
          <a:pathLst>
            <a:path>
              <a:moveTo>
                <a:pt x="2806353" y="0"/>
              </a:moveTo>
              <a:lnTo>
                <a:pt x="2806353" y="121763"/>
              </a:lnTo>
              <a:lnTo>
                <a:pt x="0" y="121763"/>
              </a:lnTo>
              <a:lnTo>
                <a:pt x="0" y="24352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4C28A-56B9-4BE5-9BDC-2252C501A3DB}">
      <dsp:nvSpPr>
        <dsp:cNvPr id="0" name=""/>
        <dsp:cNvSpPr/>
      </dsp:nvSpPr>
      <dsp:spPr>
        <a:xfrm>
          <a:off x="3382574" y="1721"/>
          <a:ext cx="1159650" cy="5798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Chairman</a:t>
          </a:r>
        </a:p>
      </dsp:txBody>
      <dsp:txXfrm>
        <a:off x="3382574" y="1721"/>
        <a:ext cx="1159650" cy="579825"/>
      </dsp:txXfrm>
    </dsp:sp>
    <dsp:sp modelId="{235C28B6-37F1-4BDA-8D8F-A09FA2B2E315}">
      <dsp:nvSpPr>
        <dsp:cNvPr id="0" name=""/>
        <dsp:cNvSpPr/>
      </dsp:nvSpPr>
      <dsp:spPr>
        <a:xfrm>
          <a:off x="576221" y="825073"/>
          <a:ext cx="1159650" cy="5798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Administration and Land</a:t>
          </a:r>
        </a:p>
      </dsp:txBody>
      <dsp:txXfrm>
        <a:off x="576221" y="825073"/>
        <a:ext cx="1159650" cy="579825"/>
      </dsp:txXfrm>
    </dsp:sp>
    <dsp:sp modelId="{5B3E2FF7-B7E7-4B85-BDF0-061010E65A39}">
      <dsp:nvSpPr>
        <dsp:cNvPr id="0" name=""/>
        <dsp:cNvSpPr/>
      </dsp:nvSpPr>
      <dsp:spPr>
        <a:xfrm>
          <a:off x="866134" y="1648424"/>
          <a:ext cx="1159650" cy="5798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Secretary</a:t>
          </a:r>
        </a:p>
      </dsp:txBody>
      <dsp:txXfrm>
        <a:off x="866134" y="1648424"/>
        <a:ext cx="1159650" cy="579825"/>
      </dsp:txXfrm>
    </dsp:sp>
    <dsp:sp modelId="{01ECB2D2-6731-4370-88A3-CD0B13CD9CB2}">
      <dsp:nvSpPr>
        <dsp:cNvPr id="0" name=""/>
        <dsp:cNvSpPr/>
      </dsp:nvSpPr>
      <dsp:spPr>
        <a:xfrm>
          <a:off x="866134" y="2471776"/>
          <a:ext cx="1159650" cy="5798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Land</a:t>
          </a:r>
        </a:p>
      </dsp:txBody>
      <dsp:txXfrm>
        <a:off x="866134" y="2471776"/>
        <a:ext cx="1159650" cy="579825"/>
      </dsp:txXfrm>
    </dsp:sp>
    <dsp:sp modelId="{73B9ABBA-07DF-4816-A55D-158EB3A1F47F}">
      <dsp:nvSpPr>
        <dsp:cNvPr id="0" name=""/>
        <dsp:cNvSpPr/>
      </dsp:nvSpPr>
      <dsp:spPr>
        <a:xfrm>
          <a:off x="1979398" y="825073"/>
          <a:ext cx="1159650" cy="5798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Planning</a:t>
          </a:r>
        </a:p>
      </dsp:txBody>
      <dsp:txXfrm>
        <a:off x="1979398" y="825073"/>
        <a:ext cx="1159650" cy="579825"/>
      </dsp:txXfrm>
    </dsp:sp>
    <dsp:sp modelId="{5E9EEF9B-9745-4F7B-937B-DDC3D1BED87F}">
      <dsp:nvSpPr>
        <dsp:cNvPr id="0" name=""/>
        <dsp:cNvSpPr/>
      </dsp:nvSpPr>
      <dsp:spPr>
        <a:xfrm>
          <a:off x="2269310" y="1648424"/>
          <a:ext cx="1159650" cy="5798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Town Planning</a:t>
          </a:r>
        </a:p>
      </dsp:txBody>
      <dsp:txXfrm>
        <a:off x="2269310" y="1648424"/>
        <a:ext cx="1159650" cy="579825"/>
      </dsp:txXfrm>
    </dsp:sp>
    <dsp:sp modelId="{55FFCBF0-CD50-40F1-A4BB-95878C09BF05}">
      <dsp:nvSpPr>
        <dsp:cNvPr id="0" name=""/>
        <dsp:cNvSpPr/>
      </dsp:nvSpPr>
      <dsp:spPr>
        <a:xfrm>
          <a:off x="2269310" y="2471776"/>
          <a:ext cx="1159650" cy="5798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Plan  Preparation</a:t>
          </a:r>
        </a:p>
      </dsp:txBody>
      <dsp:txXfrm>
        <a:off x="2269310" y="2471776"/>
        <a:ext cx="1159650" cy="579825"/>
      </dsp:txXfrm>
    </dsp:sp>
    <dsp:sp modelId="{E0A16217-5BB3-4B7E-AE40-44283228AF7B}">
      <dsp:nvSpPr>
        <dsp:cNvPr id="0" name=""/>
        <dsp:cNvSpPr/>
      </dsp:nvSpPr>
      <dsp:spPr>
        <a:xfrm>
          <a:off x="2269310" y="3295128"/>
          <a:ext cx="1159650" cy="5798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Development Control</a:t>
          </a:r>
        </a:p>
      </dsp:txBody>
      <dsp:txXfrm>
        <a:off x="2269310" y="3295128"/>
        <a:ext cx="1159650" cy="579825"/>
      </dsp:txXfrm>
    </dsp:sp>
    <dsp:sp modelId="{EE9FD721-FE9C-4974-99C1-56718279C239}">
      <dsp:nvSpPr>
        <dsp:cNvPr id="0" name=""/>
        <dsp:cNvSpPr/>
      </dsp:nvSpPr>
      <dsp:spPr>
        <a:xfrm>
          <a:off x="3382574" y="825073"/>
          <a:ext cx="1159650" cy="5798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Development</a:t>
          </a:r>
        </a:p>
      </dsp:txBody>
      <dsp:txXfrm>
        <a:off x="3382574" y="825073"/>
        <a:ext cx="1159650" cy="579825"/>
      </dsp:txXfrm>
    </dsp:sp>
    <dsp:sp modelId="{AC560E42-A3B0-4E9B-8549-CC81C9CFC115}">
      <dsp:nvSpPr>
        <dsp:cNvPr id="0" name=""/>
        <dsp:cNvSpPr/>
      </dsp:nvSpPr>
      <dsp:spPr>
        <a:xfrm>
          <a:off x="3672487" y="1648424"/>
          <a:ext cx="1159650" cy="5798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Chief Engineer</a:t>
          </a:r>
        </a:p>
      </dsp:txBody>
      <dsp:txXfrm>
        <a:off x="3672487" y="1648424"/>
        <a:ext cx="1159650" cy="579825"/>
      </dsp:txXfrm>
    </dsp:sp>
    <dsp:sp modelId="{67CCE876-41B0-4E29-9606-2C9769DAF0D8}">
      <dsp:nvSpPr>
        <dsp:cNvPr id="0" name=""/>
        <dsp:cNvSpPr/>
      </dsp:nvSpPr>
      <dsp:spPr>
        <a:xfrm>
          <a:off x="4785751" y="825073"/>
          <a:ext cx="1159650" cy="5798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Finance</a:t>
          </a:r>
        </a:p>
      </dsp:txBody>
      <dsp:txXfrm>
        <a:off x="4785751" y="825073"/>
        <a:ext cx="1159650" cy="579825"/>
      </dsp:txXfrm>
    </dsp:sp>
    <dsp:sp modelId="{D6654B97-6B42-4F1E-BA03-9EEE4C3B0369}">
      <dsp:nvSpPr>
        <dsp:cNvPr id="0" name=""/>
        <dsp:cNvSpPr/>
      </dsp:nvSpPr>
      <dsp:spPr>
        <a:xfrm>
          <a:off x="5075664" y="1648424"/>
          <a:ext cx="1159650" cy="5798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Finance</a:t>
          </a:r>
        </a:p>
      </dsp:txBody>
      <dsp:txXfrm>
        <a:off x="5075664" y="1648424"/>
        <a:ext cx="1159650" cy="579825"/>
      </dsp:txXfrm>
    </dsp:sp>
    <dsp:sp modelId="{26351607-D5B7-4106-89EE-E0BF50084979}">
      <dsp:nvSpPr>
        <dsp:cNvPr id="0" name=""/>
        <dsp:cNvSpPr/>
      </dsp:nvSpPr>
      <dsp:spPr>
        <a:xfrm>
          <a:off x="5075664" y="2471776"/>
          <a:ext cx="1159650" cy="57982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Audit</a:t>
          </a:r>
        </a:p>
      </dsp:txBody>
      <dsp:txXfrm>
        <a:off x="5075664" y="2471776"/>
        <a:ext cx="1159650" cy="579825"/>
      </dsp:txXfrm>
    </dsp:sp>
    <dsp:sp modelId="{4F434F0A-6F0E-4FCD-BF42-85ED462E4606}">
      <dsp:nvSpPr>
        <dsp:cNvPr id="0" name=""/>
        <dsp:cNvSpPr/>
      </dsp:nvSpPr>
      <dsp:spPr>
        <a:xfrm>
          <a:off x="6188928" y="825073"/>
          <a:ext cx="1159650" cy="57982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Estate</a:t>
          </a:r>
        </a:p>
      </dsp:txBody>
      <dsp:txXfrm>
        <a:off x="6188928" y="825073"/>
        <a:ext cx="1159650" cy="579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5CD8B-E376-4CA7-9DE9-BC19FB61094F}">
      <dsp:nvSpPr>
        <dsp:cNvPr id="0" name=""/>
        <dsp:cNvSpPr/>
      </dsp:nvSpPr>
      <dsp:spPr>
        <a:xfrm>
          <a:off x="74777" y="0"/>
          <a:ext cx="6800850" cy="31242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5C12A7-F57F-4CB9-AA9D-536B85D27E52}">
      <dsp:nvSpPr>
        <dsp:cNvPr id="0" name=""/>
        <dsp:cNvSpPr/>
      </dsp:nvSpPr>
      <dsp:spPr>
        <a:xfrm>
          <a:off x="2392" y="937260"/>
          <a:ext cx="949190" cy="12496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Submit form for land clearance</a:t>
          </a:r>
          <a:endParaRPr lang="en-US" sz="1400" kern="1200" dirty="0"/>
        </a:p>
      </dsp:txBody>
      <dsp:txXfrm>
        <a:off x="48728" y="983596"/>
        <a:ext cx="856518" cy="1157008"/>
      </dsp:txXfrm>
    </dsp:sp>
    <dsp:sp modelId="{ED272E72-4E14-4CE9-9D26-17F71229EAE3}">
      <dsp:nvSpPr>
        <dsp:cNvPr id="0" name=""/>
        <dsp:cNvSpPr/>
      </dsp:nvSpPr>
      <dsp:spPr>
        <a:xfrm>
          <a:off x="1009110" y="937260"/>
          <a:ext cx="949190" cy="1249680"/>
        </a:xfrm>
        <a:prstGeom prst="roundRect">
          <a:avLst/>
        </a:prstGeom>
        <a:gradFill rotWithShape="0">
          <a:gsLst>
            <a:gs pos="0">
              <a:schemeClr val="accent5">
                <a:hueOff val="1004925"/>
                <a:satOff val="-8100"/>
                <a:lumOff val="2297"/>
                <a:alphaOff val="0"/>
                <a:shade val="51000"/>
                <a:satMod val="130000"/>
              </a:schemeClr>
            </a:gs>
            <a:gs pos="80000">
              <a:schemeClr val="accent5">
                <a:hueOff val="1004925"/>
                <a:satOff val="-8100"/>
                <a:lumOff val="2297"/>
                <a:alphaOff val="0"/>
                <a:shade val="93000"/>
                <a:satMod val="130000"/>
              </a:schemeClr>
            </a:gs>
            <a:gs pos="100000">
              <a:schemeClr val="accent5">
                <a:hueOff val="1004925"/>
                <a:satOff val="-8100"/>
                <a:lumOff val="229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tracer-makes a file and forwards it  </a:t>
          </a:r>
          <a:endParaRPr lang="en-US" sz="1400" kern="1200" dirty="0"/>
        </a:p>
      </dsp:txBody>
      <dsp:txXfrm>
        <a:off x="1055446" y="983596"/>
        <a:ext cx="856518" cy="1157008"/>
      </dsp:txXfrm>
    </dsp:sp>
    <dsp:sp modelId="{971AA9F9-7E21-4BE9-80FC-C5BCE649A4AD}">
      <dsp:nvSpPr>
        <dsp:cNvPr id="0" name=""/>
        <dsp:cNvSpPr/>
      </dsp:nvSpPr>
      <dsp:spPr>
        <a:xfrm>
          <a:off x="2015828" y="937260"/>
          <a:ext cx="949190" cy="1249680"/>
        </a:xfrm>
        <a:prstGeom prst="roundRect">
          <a:avLst/>
        </a:prstGeom>
        <a:gradFill rotWithShape="0">
          <a:gsLst>
            <a:gs pos="0">
              <a:schemeClr val="accent5">
                <a:hueOff val="2009851"/>
                <a:satOff val="-16199"/>
                <a:lumOff val="4594"/>
                <a:alphaOff val="0"/>
                <a:shade val="51000"/>
                <a:satMod val="130000"/>
              </a:schemeClr>
            </a:gs>
            <a:gs pos="80000">
              <a:schemeClr val="accent5">
                <a:hueOff val="2009851"/>
                <a:satOff val="-16199"/>
                <a:lumOff val="4594"/>
                <a:alphaOff val="0"/>
                <a:shade val="93000"/>
                <a:satMod val="130000"/>
              </a:schemeClr>
            </a:gs>
            <a:gs pos="100000">
              <a:schemeClr val="accent5">
                <a:hueOff val="2009851"/>
                <a:satOff val="-16199"/>
                <a:lumOff val="45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Town planner</a:t>
          </a:r>
          <a:endParaRPr lang="en-US" sz="1400" kern="1200" dirty="0"/>
        </a:p>
      </dsp:txBody>
      <dsp:txXfrm>
        <a:off x="2062164" y="983596"/>
        <a:ext cx="856518" cy="1157008"/>
      </dsp:txXfrm>
    </dsp:sp>
    <dsp:sp modelId="{EF77AFDB-E7AD-486F-9928-E23459A0FADF}">
      <dsp:nvSpPr>
        <dsp:cNvPr id="0" name=""/>
        <dsp:cNvSpPr/>
      </dsp:nvSpPr>
      <dsp:spPr>
        <a:xfrm>
          <a:off x="3022545" y="937260"/>
          <a:ext cx="949190" cy="1249680"/>
        </a:xfrm>
        <a:prstGeom prst="roundRect">
          <a:avLst/>
        </a:prstGeom>
        <a:gradFill rotWithShape="0">
          <a:gsLst>
            <a:gs pos="0">
              <a:schemeClr val="accent5">
                <a:hueOff val="3014776"/>
                <a:satOff val="-24299"/>
                <a:lumOff val="6891"/>
                <a:alphaOff val="0"/>
                <a:shade val="51000"/>
                <a:satMod val="130000"/>
              </a:schemeClr>
            </a:gs>
            <a:gs pos="80000">
              <a:schemeClr val="accent5">
                <a:hueOff val="3014776"/>
                <a:satOff val="-24299"/>
                <a:lumOff val="6891"/>
                <a:alphaOff val="0"/>
                <a:shade val="93000"/>
                <a:satMod val="130000"/>
              </a:schemeClr>
            </a:gs>
            <a:gs pos="100000">
              <a:schemeClr val="accent5">
                <a:hueOff val="3014776"/>
                <a:satOff val="-24299"/>
                <a:lumOff val="689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Surveyor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Checks the land </a:t>
          </a:r>
          <a:endParaRPr lang="en-US" sz="1300" kern="1200" dirty="0"/>
        </a:p>
      </dsp:txBody>
      <dsp:txXfrm>
        <a:off x="3068881" y="983596"/>
        <a:ext cx="856518" cy="1157008"/>
      </dsp:txXfrm>
    </dsp:sp>
    <dsp:sp modelId="{20E2B17F-B94C-469A-9F01-1137C970EE48}">
      <dsp:nvSpPr>
        <dsp:cNvPr id="0" name=""/>
        <dsp:cNvSpPr/>
      </dsp:nvSpPr>
      <dsp:spPr>
        <a:xfrm>
          <a:off x="4029263" y="937260"/>
          <a:ext cx="949190" cy="1249680"/>
        </a:xfrm>
        <a:prstGeom prst="roundRect">
          <a:avLst/>
        </a:prstGeom>
        <a:gradFill rotWithShape="0">
          <a:gsLst>
            <a:gs pos="0">
              <a:schemeClr val="accent5">
                <a:hueOff val="4019702"/>
                <a:satOff val="-32399"/>
                <a:lumOff val="9188"/>
                <a:alphaOff val="0"/>
                <a:shade val="51000"/>
                <a:satMod val="130000"/>
              </a:schemeClr>
            </a:gs>
            <a:gs pos="80000">
              <a:schemeClr val="accent5">
                <a:hueOff val="4019702"/>
                <a:satOff val="-32399"/>
                <a:lumOff val="9188"/>
                <a:alphaOff val="0"/>
                <a:shade val="93000"/>
                <a:satMod val="130000"/>
              </a:schemeClr>
            </a:gs>
            <a:gs pos="100000">
              <a:schemeClr val="accent5">
                <a:hueOff val="4019702"/>
                <a:satOff val="-32399"/>
                <a:lumOff val="91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Tracer draws necessary maps  </a:t>
          </a:r>
          <a:endParaRPr lang="en-US" sz="1300" kern="1200" dirty="0"/>
        </a:p>
      </dsp:txBody>
      <dsp:txXfrm>
        <a:off x="4075599" y="983596"/>
        <a:ext cx="856518" cy="1157008"/>
      </dsp:txXfrm>
    </dsp:sp>
    <dsp:sp modelId="{E0D01C4D-758B-48E4-8B20-A3E731FB429F}">
      <dsp:nvSpPr>
        <dsp:cNvPr id="0" name=""/>
        <dsp:cNvSpPr/>
      </dsp:nvSpPr>
      <dsp:spPr>
        <a:xfrm>
          <a:off x="5035980" y="937260"/>
          <a:ext cx="949190" cy="1249680"/>
        </a:xfrm>
        <a:prstGeom prst="roundRect">
          <a:avLst/>
        </a:prstGeom>
        <a:gradFill rotWithShape="0">
          <a:gsLst>
            <a:gs pos="0">
              <a:schemeClr val="accent5">
                <a:hueOff val="5024627"/>
                <a:satOff val="-40499"/>
                <a:lumOff val="11485"/>
                <a:alphaOff val="0"/>
                <a:shade val="51000"/>
                <a:satMod val="130000"/>
              </a:schemeClr>
            </a:gs>
            <a:gs pos="80000">
              <a:schemeClr val="accent5">
                <a:hueOff val="5024627"/>
                <a:satOff val="-40499"/>
                <a:lumOff val="11485"/>
                <a:alphaOff val="0"/>
                <a:shade val="93000"/>
                <a:satMod val="130000"/>
              </a:schemeClr>
            </a:gs>
            <a:gs pos="100000">
              <a:schemeClr val="accent5">
                <a:hueOff val="5024627"/>
                <a:satOff val="-40499"/>
                <a:lumOff val="114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Checked by DAP  section</a:t>
          </a:r>
          <a:endParaRPr lang="en-US" sz="1300" kern="1200" dirty="0"/>
        </a:p>
      </dsp:txBody>
      <dsp:txXfrm>
        <a:off x="5082316" y="983596"/>
        <a:ext cx="856518" cy="1157008"/>
      </dsp:txXfrm>
    </dsp:sp>
    <dsp:sp modelId="{338CB1A2-CC37-4A87-AD0E-8B7ABB08E794}">
      <dsp:nvSpPr>
        <dsp:cNvPr id="0" name=""/>
        <dsp:cNvSpPr/>
      </dsp:nvSpPr>
      <dsp:spPr>
        <a:xfrm>
          <a:off x="6042698" y="937260"/>
          <a:ext cx="949190" cy="1249680"/>
        </a:xfrm>
        <a:prstGeom prst="roundRect">
          <a:avLst/>
        </a:prstGeom>
        <a:gradFill rotWithShape="0">
          <a:gsLst>
            <a:gs pos="0">
              <a:schemeClr val="accent5">
                <a:hueOff val="6029553"/>
                <a:satOff val="-48598"/>
                <a:lumOff val="13782"/>
                <a:alphaOff val="0"/>
                <a:shade val="51000"/>
                <a:satMod val="130000"/>
              </a:schemeClr>
            </a:gs>
            <a:gs pos="80000">
              <a:schemeClr val="accent5">
                <a:hueOff val="6029553"/>
                <a:satOff val="-48598"/>
                <a:lumOff val="13782"/>
                <a:alphaOff val="0"/>
                <a:shade val="93000"/>
                <a:satMod val="130000"/>
              </a:schemeClr>
            </a:gs>
            <a:gs pos="100000">
              <a:schemeClr val="accent5">
                <a:hueOff val="6029553"/>
                <a:satOff val="-48598"/>
                <a:lumOff val="137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Checked again by Town Planner</a:t>
          </a:r>
          <a:endParaRPr lang="en-US" sz="1300" kern="1200" dirty="0"/>
        </a:p>
      </dsp:txBody>
      <dsp:txXfrm>
        <a:off x="6089034" y="983596"/>
        <a:ext cx="856518" cy="1157008"/>
      </dsp:txXfrm>
    </dsp:sp>
    <dsp:sp modelId="{AF17DD45-857F-45DA-986E-913AB82C5955}">
      <dsp:nvSpPr>
        <dsp:cNvPr id="0" name=""/>
        <dsp:cNvSpPr/>
      </dsp:nvSpPr>
      <dsp:spPr>
        <a:xfrm>
          <a:off x="7049416" y="937260"/>
          <a:ext cx="949190" cy="1249680"/>
        </a:xfrm>
        <a:prstGeom prst="roundRect">
          <a:avLst/>
        </a:prstGeom>
        <a:gradFill rotWithShape="0">
          <a:gsLst>
            <a:gs pos="0">
              <a:schemeClr val="accent5">
                <a:hueOff val="7034478"/>
                <a:satOff val="-56698"/>
                <a:lumOff val="16079"/>
                <a:alphaOff val="0"/>
                <a:shade val="51000"/>
                <a:satMod val="130000"/>
              </a:schemeClr>
            </a:gs>
            <a:gs pos="80000">
              <a:schemeClr val="accent5">
                <a:hueOff val="7034478"/>
                <a:satOff val="-56698"/>
                <a:lumOff val="16079"/>
                <a:alphaOff val="0"/>
                <a:shade val="93000"/>
                <a:satMod val="130000"/>
              </a:schemeClr>
            </a:gs>
            <a:gs pos="100000">
              <a:schemeClr val="accent5">
                <a:hueOff val="7034478"/>
                <a:satOff val="-56698"/>
                <a:lumOff val="160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smtClean="0"/>
            <a:t>Land Clearance issued</a:t>
          </a:r>
          <a:endParaRPr lang="en-US" sz="1300" kern="1200" dirty="0"/>
        </a:p>
      </dsp:txBody>
      <dsp:txXfrm>
        <a:off x="7095752" y="983596"/>
        <a:ext cx="856518" cy="1157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E68B1-AF9E-4C19-BB40-BFB2DC9D1D1A}">
      <dsp:nvSpPr>
        <dsp:cNvPr id="0" name=""/>
        <dsp:cNvSpPr/>
      </dsp:nvSpPr>
      <dsp:spPr>
        <a:xfrm>
          <a:off x="1608831" y="490146"/>
          <a:ext cx="338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24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68730" y="534020"/>
        <a:ext cx="18442" cy="3692"/>
      </dsp:txXfrm>
    </dsp:sp>
    <dsp:sp modelId="{F349D26E-B54F-4DA7-801D-258A47BEAE11}">
      <dsp:nvSpPr>
        <dsp:cNvPr id="0" name=""/>
        <dsp:cNvSpPr/>
      </dsp:nvSpPr>
      <dsp:spPr>
        <a:xfrm>
          <a:off x="6976" y="54769"/>
          <a:ext cx="1603655" cy="9621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50800"/>
              <a:effectLst/>
            </a:rPr>
            <a:t>Submit form for plan approval</a:t>
          </a:r>
          <a:endParaRPr lang="en-US" sz="1600" b="1" kern="1200" cap="none" spc="0" dirty="0">
            <a:ln w="50800"/>
            <a:effectLst/>
          </a:endParaRPr>
        </a:p>
      </dsp:txBody>
      <dsp:txXfrm>
        <a:off x="6976" y="54769"/>
        <a:ext cx="1603655" cy="962193"/>
      </dsp:txXfrm>
    </dsp:sp>
    <dsp:sp modelId="{B371F8B6-9ED2-4924-AFA6-36700870B9DF}">
      <dsp:nvSpPr>
        <dsp:cNvPr id="0" name=""/>
        <dsp:cNvSpPr/>
      </dsp:nvSpPr>
      <dsp:spPr>
        <a:xfrm>
          <a:off x="3581327" y="490146"/>
          <a:ext cx="338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24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1227" y="534020"/>
        <a:ext cx="18442" cy="3692"/>
      </dsp:txXfrm>
    </dsp:sp>
    <dsp:sp modelId="{90D41590-BDEC-4C97-B25C-F052A94B7332}">
      <dsp:nvSpPr>
        <dsp:cNvPr id="0" name=""/>
        <dsp:cNvSpPr/>
      </dsp:nvSpPr>
      <dsp:spPr>
        <a:xfrm>
          <a:off x="1979472" y="54769"/>
          <a:ext cx="1603655" cy="9621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50800"/>
              <a:effectLst/>
            </a:rPr>
            <a:t>Computer input</a:t>
          </a:r>
          <a:endParaRPr lang="en-US" sz="1600" b="1" kern="1200" cap="none" spc="0" dirty="0">
            <a:ln w="50800"/>
            <a:effectLst/>
          </a:endParaRPr>
        </a:p>
      </dsp:txBody>
      <dsp:txXfrm>
        <a:off x="1979472" y="54769"/>
        <a:ext cx="1603655" cy="962193"/>
      </dsp:txXfrm>
    </dsp:sp>
    <dsp:sp modelId="{C3868DC8-0C54-46E0-9956-F7243731819F}">
      <dsp:nvSpPr>
        <dsp:cNvPr id="0" name=""/>
        <dsp:cNvSpPr/>
      </dsp:nvSpPr>
      <dsp:spPr>
        <a:xfrm>
          <a:off x="808803" y="1015162"/>
          <a:ext cx="3944992" cy="338240"/>
        </a:xfrm>
        <a:custGeom>
          <a:avLst/>
          <a:gdLst/>
          <a:ahLst/>
          <a:cxnLst/>
          <a:rect l="0" t="0" r="0" b="0"/>
          <a:pathLst>
            <a:path>
              <a:moveTo>
                <a:pt x="3944992" y="0"/>
              </a:moveTo>
              <a:lnTo>
                <a:pt x="3944992" y="186220"/>
              </a:lnTo>
              <a:lnTo>
                <a:pt x="0" y="186220"/>
              </a:lnTo>
              <a:lnTo>
                <a:pt x="0" y="33824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2245" y="1182437"/>
        <a:ext cx="198109" cy="3692"/>
      </dsp:txXfrm>
    </dsp:sp>
    <dsp:sp modelId="{22905FB6-FBA1-4E32-B51C-3E27A8B5B1F3}">
      <dsp:nvSpPr>
        <dsp:cNvPr id="0" name=""/>
        <dsp:cNvSpPr/>
      </dsp:nvSpPr>
      <dsp:spPr>
        <a:xfrm>
          <a:off x="3951968" y="54769"/>
          <a:ext cx="1603655" cy="9621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50800"/>
              <a:effectLst/>
            </a:rPr>
            <a:t>Tracer</a:t>
          </a:r>
          <a:endParaRPr lang="en-US" sz="1600" b="1" kern="1200" cap="none" spc="0" dirty="0">
            <a:ln w="50800"/>
            <a:effectLst/>
          </a:endParaRPr>
        </a:p>
      </dsp:txBody>
      <dsp:txXfrm>
        <a:off x="3951968" y="54769"/>
        <a:ext cx="1603655" cy="962193"/>
      </dsp:txXfrm>
    </dsp:sp>
    <dsp:sp modelId="{88235676-4476-473C-B92E-7F43AED8626B}">
      <dsp:nvSpPr>
        <dsp:cNvPr id="0" name=""/>
        <dsp:cNvSpPr/>
      </dsp:nvSpPr>
      <dsp:spPr>
        <a:xfrm>
          <a:off x="1608831" y="1821180"/>
          <a:ext cx="338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24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68730" y="1865053"/>
        <a:ext cx="18442" cy="3692"/>
      </dsp:txXfrm>
    </dsp:sp>
    <dsp:sp modelId="{EE1E53CE-092F-4728-A95E-80CBCCFBBFF5}">
      <dsp:nvSpPr>
        <dsp:cNvPr id="0" name=""/>
        <dsp:cNvSpPr/>
      </dsp:nvSpPr>
      <dsp:spPr>
        <a:xfrm>
          <a:off x="6976" y="1385803"/>
          <a:ext cx="1603655" cy="9621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50800"/>
              <a:effectLst/>
            </a:rPr>
            <a:t>Inspection report by Inspector</a:t>
          </a:r>
          <a:endParaRPr lang="en-US" sz="1600" b="1" kern="1200" cap="none" spc="0" dirty="0">
            <a:ln w="50800"/>
            <a:effectLst/>
          </a:endParaRPr>
        </a:p>
      </dsp:txBody>
      <dsp:txXfrm>
        <a:off x="6976" y="1385803"/>
        <a:ext cx="1603655" cy="962193"/>
      </dsp:txXfrm>
    </dsp:sp>
    <dsp:sp modelId="{6F774510-BFCE-474C-8FE8-BF5849037C82}">
      <dsp:nvSpPr>
        <dsp:cNvPr id="0" name=""/>
        <dsp:cNvSpPr/>
      </dsp:nvSpPr>
      <dsp:spPr>
        <a:xfrm>
          <a:off x="3581327" y="1821180"/>
          <a:ext cx="338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24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1227" y="1865053"/>
        <a:ext cx="18442" cy="3692"/>
      </dsp:txXfrm>
    </dsp:sp>
    <dsp:sp modelId="{3BEE2386-B6A8-4E9B-8B60-D3A5FA877824}">
      <dsp:nvSpPr>
        <dsp:cNvPr id="0" name=""/>
        <dsp:cNvSpPr/>
      </dsp:nvSpPr>
      <dsp:spPr>
        <a:xfrm>
          <a:off x="1979472" y="1385803"/>
          <a:ext cx="1603655" cy="9621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50800"/>
              <a:effectLst/>
            </a:rPr>
            <a:t>Checked by Chief Inspector</a:t>
          </a:r>
          <a:endParaRPr lang="en-US" sz="1600" b="1" kern="1200" cap="none" spc="0" dirty="0">
            <a:ln w="50800"/>
            <a:effectLst/>
          </a:endParaRPr>
        </a:p>
      </dsp:txBody>
      <dsp:txXfrm>
        <a:off x="1979472" y="1385803"/>
        <a:ext cx="1603655" cy="962193"/>
      </dsp:txXfrm>
    </dsp:sp>
    <dsp:sp modelId="{3DF9C582-D3B2-4843-A2D2-94FB360A4062}">
      <dsp:nvSpPr>
        <dsp:cNvPr id="0" name=""/>
        <dsp:cNvSpPr/>
      </dsp:nvSpPr>
      <dsp:spPr>
        <a:xfrm>
          <a:off x="808803" y="2346196"/>
          <a:ext cx="3944992" cy="338240"/>
        </a:xfrm>
        <a:custGeom>
          <a:avLst/>
          <a:gdLst/>
          <a:ahLst/>
          <a:cxnLst/>
          <a:rect l="0" t="0" r="0" b="0"/>
          <a:pathLst>
            <a:path>
              <a:moveTo>
                <a:pt x="3944992" y="0"/>
              </a:moveTo>
              <a:lnTo>
                <a:pt x="3944992" y="186220"/>
              </a:lnTo>
              <a:lnTo>
                <a:pt x="0" y="186220"/>
              </a:lnTo>
              <a:lnTo>
                <a:pt x="0" y="3382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82245" y="2513470"/>
        <a:ext cx="198109" cy="3692"/>
      </dsp:txXfrm>
    </dsp:sp>
    <dsp:sp modelId="{01EEF236-FABB-4D5D-8AE9-FEE49AB50FE3}">
      <dsp:nvSpPr>
        <dsp:cNvPr id="0" name=""/>
        <dsp:cNvSpPr/>
      </dsp:nvSpPr>
      <dsp:spPr>
        <a:xfrm>
          <a:off x="3951968" y="1385803"/>
          <a:ext cx="1603655" cy="9621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50800"/>
              <a:effectLst/>
            </a:rPr>
            <a:t>Checked by Assistant  Authorized Officer</a:t>
          </a:r>
          <a:endParaRPr lang="en-US" sz="1600" b="1" kern="1200" cap="none" spc="0" dirty="0">
            <a:ln w="50800"/>
            <a:effectLst/>
          </a:endParaRPr>
        </a:p>
      </dsp:txBody>
      <dsp:txXfrm>
        <a:off x="3951968" y="1385803"/>
        <a:ext cx="1603655" cy="962193"/>
      </dsp:txXfrm>
    </dsp:sp>
    <dsp:sp modelId="{FBF2D147-B961-457E-8878-9434C6406D30}">
      <dsp:nvSpPr>
        <dsp:cNvPr id="0" name=""/>
        <dsp:cNvSpPr/>
      </dsp:nvSpPr>
      <dsp:spPr>
        <a:xfrm>
          <a:off x="1608831" y="3152213"/>
          <a:ext cx="338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24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768730" y="3196087"/>
        <a:ext cx="18442" cy="3692"/>
      </dsp:txXfrm>
    </dsp:sp>
    <dsp:sp modelId="{0F82EF2D-9171-45A7-AEAF-994B81E3AE0D}">
      <dsp:nvSpPr>
        <dsp:cNvPr id="0" name=""/>
        <dsp:cNvSpPr/>
      </dsp:nvSpPr>
      <dsp:spPr>
        <a:xfrm>
          <a:off x="6976" y="2716837"/>
          <a:ext cx="1603655" cy="9621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50800"/>
              <a:effectLst/>
            </a:rPr>
            <a:t>Checked by Authorized Officer</a:t>
          </a:r>
          <a:endParaRPr lang="en-US" sz="1600" b="1" kern="1200" cap="none" spc="0" dirty="0">
            <a:ln w="50800"/>
            <a:effectLst/>
          </a:endParaRPr>
        </a:p>
      </dsp:txBody>
      <dsp:txXfrm>
        <a:off x="6976" y="2716837"/>
        <a:ext cx="1603655" cy="962193"/>
      </dsp:txXfrm>
    </dsp:sp>
    <dsp:sp modelId="{3869F156-3EE8-4E42-9166-21542278E309}">
      <dsp:nvSpPr>
        <dsp:cNvPr id="0" name=""/>
        <dsp:cNvSpPr/>
      </dsp:nvSpPr>
      <dsp:spPr>
        <a:xfrm>
          <a:off x="3581327" y="3152213"/>
          <a:ext cx="3382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824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41227" y="3196087"/>
        <a:ext cx="18442" cy="3692"/>
      </dsp:txXfrm>
    </dsp:sp>
    <dsp:sp modelId="{6631411D-5524-42B5-90E1-9A4563DD8436}">
      <dsp:nvSpPr>
        <dsp:cNvPr id="0" name=""/>
        <dsp:cNvSpPr/>
      </dsp:nvSpPr>
      <dsp:spPr>
        <a:xfrm>
          <a:off x="1979472" y="2716837"/>
          <a:ext cx="1603655" cy="9621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50800"/>
              <a:effectLst/>
            </a:rPr>
            <a:t>Checked by BC Committee</a:t>
          </a:r>
          <a:endParaRPr lang="en-US" sz="1600" b="1" kern="1200" cap="none" spc="0" dirty="0">
            <a:ln w="50800"/>
            <a:effectLst/>
          </a:endParaRPr>
        </a:p>
      </dsp:txBody>
      <dsp:txXfrm>
        <a:off x="1979472" y="2716837"/>
        <a:ext cx="1603655" cy="962193"/>
      </dsp:txXfrm>
    </dsp:sp>
    <dsp:sp modelId="{D9BF3B11-CB71-410E-824B-92FD3A6A426F}">
      <dsp:nvSpPr>
        <dsp:cNvPr id="0" name=""/>
        <dsp:cNvSpPr/>
      </dsp:nvSpPr>
      <dsp:spPr>
        <a:xfrm>
          <a:off x="3951968" y="2716837"/>
          <a:ext cx="1603655" cy="9621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 w="50800"/>
              <a:effectLst/>
            </a:rPr>
            <a:t>Issue</a:t>
          </a:r>
          <a:endParaRPr lang="en-US" sz="1600" b="1" kern="1200" cap="none" spc="0" dirty="0">
            <a:ln w="50800"/>
            <a:effectLst/>
          </a:endParaRPr>
        </a:p>
      </dsp:txBody>
      <dsp:txXfrm>
        <a:off x="3951968" y="2716837"/>
        <a:ext cx="1603655" cy="962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D8CF-A5DD-4BE5-864C-FA59DCE885B2}">
      <dsp:nvSpPr>
        <dsp:cNvPr id="0" name=""/>
        <dsp:cNvSpPr/>
      </dsp:nvSpPr>
      <dsp:spPr>
        <a:xfrm>
          <a:off x="0" y="991397"/>
          <a:ext cx="2195066" cy="878026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Submit form with necessary documents</a:t>
          </a:r>
        </a:p>
      </dsp:txBody>
      <dsp:txXfrm>
        <a:off x="0" y="991397"/>
        <a:ext cx="1975560" cy="878026"/>
      </dsp:txXfrm>
    </dsp:sp>
    <dsp:sp modelId="{2684985A-50CB-4B0B-9F90-CBD6128F1814}">
      <dsp:nvSpPr>
        <dsp:cNvPr id="0" name=""/>
        <dsp:cNvSpPr/>
      </dsp:nvSpPr>
      <dsp:spPr>
        <a:xfrm>
          <a:off x="1758240" y="980211"/>
          <a:ext cx="2195066" cy="87802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Copies made and sent  to each member of committee</a:t>
          </a:r>
        </a:p>
      </dsp:txBody>
      <dsp:txXfrm>
        <a:off x="2197253" y="980211"/>
        <a:ext cx="1317040" cy="878026"/>
      </dsp:txXfrm>
    </dsp:sp>
    <dsp:sp modelId="{8B3BF2A8-41E3-46C3-9D1B-70B531A12814}">
      <dsp:nvSpPr>
        <dsp:cNvPr id="0" name=""/>
        <dsp:cNvSpPr/>
      </dsp:nvSpPr>
      <dsp:spPr>
        <a:xfrm>
          <a:off x="3514293" y="980211"/>
          <a:ext cx="2195066" cy="87802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Committee meeting</a:t>
          </a:r>
        </a:p>
      </dsp:txBody>
      <dsp:txXfrm>
        <a:off x="3953306" y="980211"/>
        <a:ext cx="1317040" cy="878026"/>
      </dsp:txXfrm>
    </dsp:sp>
    <dsp:sp modelId="{64182F35-37DA-4675-9A07-27879E8A000F}">
      <dsp:nvSpPr>
        <dsp:cNvPr id="0" name=""/>
        <dsp:cNvSpPr/>
      </dsp:nvSpPr>
      <dsp:spPr>
        <a:xfrm>
          <a:off x="5270346" y="980211"/>
          <a:ext cx="2195066" cy="87802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Permit issued</a:t>
          </a:r>
        </a:p>
      </dsp:txBody>
      <dsp:txXfrm>
        <a:off x="5709359" y="980211"/>
        <a:ext cx="1317040" cy="8780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09021-7F68-4C6F-8BCF-DE07C378454E}">
      <dsp:nvSpPr>
        <dsp:cNvPr id="0" name=""/>
        <dsp:cNvSpPr/>
      </dsp:nvSpPr>
      <dsp:spPr>
        <a:xfrm>
          <a:off x="0" y="1017269"/>
          <a:ext cx="7315200" cy="1356360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D3CE97-C0F3-45F8-BFED-847BB1C86997}">
      <dsp:nvSpPr>
        <dsp:cNvPr id="0" name=""/>
        <dsp:cNvSpPr/>
      </dsp:nvSpPr>
      <dsp:spPr>
        <a:xfrm>
          <a:off x="3295" y="0"/>
          <a:ext cx="1584840" cy="135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Submit form with written application</a:t>
          </a:r>
        </a:p>
      </dsp:txBody>
      <dsp:txXfrm>
        <a:off x="3295" y="0"/>
        <a:ext cx="1584840" cy="1356360"/>
      </dsp:txXfrm>
    </dsp:sp>
    <dsp:sp modelId="{91BA0B23-58D3-437F-AA1C-1217D280E59A}">
      <dsp:nvSpPr>
        <dsp:cNvPr id="0" name=""/>
        <dsp:cNvSpPr/>
      </dsp:nvSpPr>
      <dsp:spPr>
        <a:xfrm>
          <a:off x="626170" y="1525904"/>
          <a:ext cx="339090" cy="33909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559E40-509A-4F4A-8AFE-978A562AF3FB}">
      <dsp:nvSpPr>
        <dsp:cNvPr id="0" name=""/>
        <dsp:cNvSpPr/>
      </dsp:nvSpPr>
      <dsp:spPr>
        <a:xfrm>
          <a:off x="1667378" y="2034540"/>
          <a:ext cx="1584840" cy="135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Corresponding file is reopened</a:t>
          </a:r>
        </a:p>
      </dsp:txBody>
      <dsp:txXfrm>
        <a:off x="1667378" y="2034540"/>
        <a:ext cx="1584840" cy="1356360"/>
      </dsp:txXfrm>
    </dsp:sp>
    <dsp:sp modelId="{F2E171D1-5D28-4496-AFCB-07EBF0142534}">
      <dsp:nvSpPr>
        <dsp:cNvPr id="0" name=""/>
        <dsp:cNvSpPr/>
      </dsp:nvSpPr>
      <dsp:spPr>
        <a:xfrm>
          <a:off x="2290253" y="1525905"/>
          <a:ext cx="339090" cy="339090"/>
        </a:xfrm>
        <a:prstGeom prst="ellipse">
          <a:avLst/>
        </a:prstGeom>
        <a:gradFill rotWithShape="0">
          <a:gsLst>
            <a:gs pos="0">
              <a:schemeClr val="accent3">
                <a:hueOff val="45"/>
                <a:satOff val="-16754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3">
                <a:hueOff val="45"/>
                <a:satOff val="-16754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3">
                <a:hueOff val="45"/>
                <a:satOff val="-16754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B25AA8-CBC1-4286-9070-10AD06F4A90B}">
      <dsp:nvSpPr>
        <dsp:cNvPr id="0" name=""/>
        <dsp:cNvSpPr/>
      </dsp:nvSpPr>
      <dsp:spPr>
        <a:xfrm>
          <a:off x="3331461" y="0"/>
          <a:ext cx="1584840" cy="135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Board meeting </a:t>
          </a:r>
        </a:p>
      </dsp:txBody>
      <dsp:txXfrm>
        <a:off x="3331461" y="0"/>
        <a:ext cx="1584840" cy="1356360"/>
      </dsp:txXfrm>
    </dsp:sp>
    <dsp:sp modelId="{B666D709-6A01-4913-8AE5-9FAC00D57537}">
      <dsp:nvSpPr>
        <dsp:cNvPr id="0" name=""/>
        <dsp:cNvSpPr/>
      </dsp:nvSpPr>
      <dsp:spPr>
        <a:xfrm>
          <a:off x="3954336" y="1525905"/>
          <a:ext cx="339090" cy="339090"/>
        </a:xfrm>
        <a:prstGeom prst="ellipse">
          <a:avLst/>
        </a:prstGeom>
        <a:gradFill rotWithShape="0">
          <a:gsLst>
            <a:gs pos="0">
              <a:schemeClr val="accent3">
                <a:hueOff val="91"/>
                <a:satOff val="-33508"/>
                <a:lumOff val="-7844"/>
                <a:alphaOff val="0"/>
                <a:shade val="51000"/>
                <a:satMod val="130000"/>
              </a:schemeClr>
            </a:gs>
            <a:gs pos="80000">
              <a:schemeClr val="accent3">
                <a:hueOff val="91"/>
                <a:satOff val="-33508"/>
                <a:lumOff val="-7844"/>
                <a:alphaOff val="0"/>
                <a:shade val="93000"/>
                <a:satMod val="130000"/>
              </a:schemeClr>
            </a:gs>
            <a:gs pos="100000">
              <a:schemeClr val="accent3">
                <a:hueOff val="91"/>
                <a:satOff val="-33508"/>
                <a:lumOff val="-784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101BBF-4F68-4A98-B2FA-A103129A1067}">
      <dsp:nvSpPr>
        <dsp:cNvPr id="0" name=""/>
        <dsp:cNvSpPr/>
      </dsp:nvSpPr>
      <dsp:spPr>
        <a:xfrm>
          <a:off x="4995544" y="2034540"/>
          <a:ext cx="1584840" cy="1356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Decision</a:t>
          </a:r>
          <a:r>
            <a:rPr lang="en-US" sz="1500" kern="1200" baseline="0"/>
            <a:t> given</a:t>
          </a:r>
          <a:endParaRPr lang="en-US" sz="1500" kern="1200"/>
        </a:p>
      </dsp:txBody>
      <dsp:txXfrm>
        <a:off x="4995544" y="2034540"/>
        <a:ext cx="1584840" cy="1356360"/>
      </dsp:txXfrm>
    </dsp:sp>
    <dsp:sp modelId="{A530A1E3-45F2-4909-9BCA-2D9D46C50D05}">
      <dsp:nvSpPr>
        <dsp:cNvPr id="0" name=""/>
        <dsp:cNvSpPr/>
      </dsp:nvSpPr>
      <dsp:spPr>
        <a:xfrm>
          <a:off x="5618419" y="1525905"/>
          <a:ext cx="339090" cy="339090"/>
        </a:xfrm>
        <a:prstGeom prst="ellipse">
          <a:avLst/>
        </a:prstGeom>
        <a:gradFill rotWithShape="0">
          <a:gsLst>
            <a:gs pos="0">
              <a:schemeClr val="accent3">
                <a:hueOff val="136"/>
                <a:satOff val="-50262"/>
                <a:lumOff val="-11766"/>
                <a:alphaOff val="0"/>
                <a:shade val="51000"/>
                <a:satMod val="130000"/>
              </a:schemeClr>
            </a:gs>
            <a:gs pos="80000">
              <a:schemeClr val="accent3">
                <a:hueOff val="136"/>
                <a:satOff val="-50262"/>
                <a:lumOff val="-11766"/>
                <a:alphaOff val="0"/>
                <a:shade val="93000"/>
                <a:satMod val="130000"/>
              </a:schemeClr>
            </a:gs>
            <a:gs pos="100000">
              <a:schemeClr val="accent3">
                <a:hueOff val="136"/>
                <a:satOff val="-50262"/>
                <a:lumOff val="-1176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11F7B-FFD4-4748-B26C-026B394319CE}">
      <dsp:nvSpPr>
        <dsp:cNvPr id="0" name=""/>
        <dsp:cNvSpPr/>
      </dsp:nvSpPr>
      <dsp:spPr>
        <a:xfrm>
          <a:off x="1460" y="1016076"/>
          <a:ext cx="1250301" cy="775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Complaint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submitted</a:t>
          </a:r>
        </a:p>
      </dsp:txBody>
      <dsp:txXfrm>
        <a:off x="24178" y="1038794"/>
        <a:ext cx="1204865" cy="730204"/>
      </dsp:txXfrm>
    </dsp:sp>
    <dsp:sp modelId="{36CCF0BB-4D22-40B1-88E4-257BEB513F73}">
      <dsp:nvSpPr>
        <dsp:cNvPr id="0" name=""/>
        <dsp:cNvSpPr/>
      </dsp:nvSpPr>
      <dsp:spPr>
        <a:xfrm rot="72264">
          <a:off x="1251713" y="1391329"/>
          <a:ext cx="435502" cy="34287"/>
        </a:xfrm>
        <a:custGeom>
          <a:avLst/>
          <a:gdLst/>
          <a:ahLst/>
          <a:cxnLst/>
          <a:rect l="0" t="0" r="0" b="0"/>
          <a:pathLst>
            <a:path>
              <a:moveTo>
                <a:pt x="0" y="17143"/>
              </a:moveTo>
              <a:lnTo>
                <a:pt x="435502" y="1714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58577" y="1397585"/>
        <a:ext cx="21775" cy="21775"/>
      </dsp:txXfrm>
    </dsp:sp>
    <dsp:sp modelId="{DB491C61-8780-4699-8394-69492D09F4C2}">
      <dsp:nvSpPr>
        <dsp:cNvPr id="0" name=""/>
        <dsp:cNvSpPr/>
      </dsp:nvSpPr>
      <dsp:spPr>
        <a:xfrm>
          <a:off x="1687168" y="1015686"/>
          <a:ext cx="1081379" cy="794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Authorization officer </a:t>
          </a:r>
          <a:r>
            <a:rPr lang="en-US" sz="1600" kern="1200" dirty="0"/>
            <a:t>creates</a:t>
          </a:r>
          <a:r>
            <a:rPr lang="en-US" sz="1100" kern="1200" dirty="0"/>
            <a:t> 2C file</a:t>
          </a:r>
        </a:p>
      </dsp:txBody>
      <dsp:txXfrm>
        <a:off x="1710445" y="1038963"/>
        <a:ext cx="1034825" cy="748173"/>
      </dsp:txXfrm>
    </dsp:sp>
    <dsp:sp modelId="{3D64D6E7-96A3-4F1C-941B-D4C45AD9008C}">
      <dsp:nvSpPr>
        <dsp:cNvPr id="0" name=""/>
        <dsp:cNvSpPr/>
      </dsp:nvSpPr>
      <dsp:spPr>
        <a:xfrm>
          <a:off x="2768547" y="1395906"/>
          <a:ext cx="432551" cy="34287"/>
        </a:xfrm>
        <a:custGeom>
          <a:avLst/>
          <a:gdLst/>
          <a:ahLst/>
          <a:cxnLst/>
          <a:rect l="0" t="0" r="0" b="0"/>
          <a:pathLst>
            <a:path>
              <a:moveTo>
                <a:pt x="0" y="17143"/>
              </a:moveTo>
              <a:lnTo>
                <a:pt x="432551" y="1714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74009" y="1402236"/>
        <a:ext cx="21627" cy="21627"/>
      </dsp:txXfrm>
    </dsp:sp>
    <dsp:sp modelId="{BC7021C4-9766-4E23-BDEF-F36C244437F6}">
      <dsp:nvSpPr>
        <dsp:cNvPr id="0" name=""/>
        <dsp:cNvSpPr/>
      </dsp:nvSpPr>
      <dsp:spPr>
        <a:xfrm>
          <a:off x="3201099" y="1089615"/>
          <a:ext cx="1081379" cy="646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Survey</a:t>
          </a:r>
          <a:endParaRPr lang="en-US" sz="1600" kern="1200" dirty="0"/>
        </a:p>
      </dsp:txBody>
      <dsp:txXfrm>
        <a:off x="3220045" y="1108561"/>
        <a:ext cx="1043487" cy="608978"/>
      </dsp:txXfrm>
    </dsp:sp>
    <dsp:sp modelId="{35AD70B4-263F-4985-A52C-871E48212847}">
      <dsp:nvSpPr>
        <dsp:cNvPr id="0" name=""/>
        <dsp:cNvSpPr/>
      </dsp:nvSpPr>
      <dsp:spPr>
        <a:xfrm rot="19020223">
          <a:off x="4203052" y="1194252"/>
          <a:ext cx="591403" cy="34287"/>
        </a:xfrm>
        <a:custGeom>
          <a:avLst/>
          <a:gdLst/>
          <a:ahLst/>
          <a:cxnLst/>
          <a:rect l="0" t="0" r="0" b="0"/>
          <a:pathLst>
            <a:path>
              <a:moveTo>
                <a:pt x="0" y="17143"/>
              </a:moveTo>
              <a:lnTo>
                <a:pt x="591403" y="1714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3969" y="1196610"/>
        <a:ext cx="29570" cy="29570"/>
      </dsp:txXfrm>
    </dsp:sp>
    <dsp:sp modelId="{1A056B8E-5817-46F9-940A-BD30CF82B2FE}">
      <dsp:nvSpPr>
        <dsp:cNvPr id="0" name=""/>
        <dsp:cNvSpPr/>
      </dsp:nvSpPr>
      <dsp:spPr>
        <a:xfrm>
          <a:off x="4715030" y="627560"/>
          <a:ext cx="1081379" cy="764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Complaint rejected</a:t>
          </a:r>
        </a:p>
      </dsp:txBody>
      <dsp:txXfrm>
        <a:off x="4737417" y="649947"/>
        <a:ext cx="1036605" cy="719588"/>
      </dsp:txXfrm>
    </dsp:sp>
    <dsp:sp modelId="{7C4756F6-23F0-4B7A-B92A-8460F4B78739}">
      <dsp:nvSpPr>
        <dsp:cNvPr id="0" name=""/>
        <dsp:cNvSpPr/>
      </dsp:nvSpPr>
      <dsp:spPr>
        <a:xfrm rot="2660535">
          <a:off x="4196345" y="1607272"/>
          <a:ext cx="604817" cy="34287"/>
        </a:xfrm>
        <a:custGeom>
          <a:avLst/>
          <a:gdLst/>
          <a:ahLst/>
          <a:cxnLst/>
          <a:rect l="0" t="0" r="0" b="0"/>
          <a:pathLst>
            <a:path>
              <a:moveTo>
                <a:pt x="0" y="17143"/>
              </a:moveTo>
              <a:lnTo>
                <a:pt x="604817" y="1714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3633" y="1609296"/>
        <a:ext cx="30240" cy="30240"/>
      </dsp:txXfrm>
    </dsp:sp>
    <dsp:sp modelId="{D6D3D5F5-CE43-427E-B058-A7C9A664E7BB}">
      <dsp:nvSpPr>
        <dsp:cNvPr id="0" name=""/>
        <dsp:cNvSpPr/>
      </dsp:nvSpPr>
      <dsp:spPr>
        <a:xfrm>
          <a:off x="4715030" y="1473026"/>
          <a:ext cx="1081379" cy="725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Complaint accepted</a:t>
          </a:r>
        </a:p>
      </dsp:txBody>
      <dsp:txXfrm>
        <a:off x="4736280" y="1494276"/>
        <a:ext cx="1038879" cy="683013"/>
      </dsp:txXfrm>
    </dsp:sp>
    <dsp:sp modelId="{0D3F24AA-3E27-444E-AB24-EB27E40E452B}">
      <dsp:nvSpPr>
        <dsp:cNvPr id="0" name=""/>
        <dsp:cNvSpPr/>
      </dsp:nvSpPr>
      <dsp:spPr>
        <a:xfrm>
          <a:off x="5796409" y="1818639"/>
          <a:ext cx="432551" cy="34287"/>
        </a:xfrm>
        <a:custGeom>
          <a:avLst/>
          <a:gdLst/>
          <a:ahLst/>
          <a:cxnLst/>
          <a:rect l="0" t="0" r="0" b="0"/>
          <a:pathLst>
            <a:path>
              <a:moveTo>
                <a:pt x="0" y="17143"/>
              </a:moveTo>
              <a:lnTo>
                <a:pt x="432551" y="1714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01871" y="1824969"/>
        <a:ext cx="21627" cy="21627"/>
      </dsp:txXfrm>
    </dsp:sp>
    <dsp:sp modelId="{48AB4763-EF58-4F50-A117-C1D5CAE4595D}">
      <dsp:nvSpPr>
        <dsp:cNvPr id="0" name=""/>
        <dsp:cNvSpPr/>
      </dsp:nvSpPr>
      <dsp:spPr>
        <a:xfrm>
          <a:off x="6228961" y="1460676"/>
          <a:ext cx="1310523" cy="750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Building demolished</a:t>
          </a:r>
        </a:p>
      </dsp:txBody>
      <dsp:txXfrm>
        <a:off x="6250934" y="1482649"/>
        <a:ext cx="1266577" cy="706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56E4A-58A6-4ECD-9227-325D96D07C8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CB96A-32A0-4C1D-AFB8-4A96ED3CE8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529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EA129-FE09-429F-9122-07667D81003E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77D0-A5E7-4250-A960-496C23FA516C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ED73-28CD-4F6D-B245-DEFF165AF88F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4AA8-14F2-41F4-BBFC-3B8F258AAA31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43DD-129F-4E37-9702-FD9621CBA736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BBE-9F0C-4D8E-9660-98F4E1E5890E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07E2-0114-437B-A074-32F35109D3D4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4063-FCEB-48FC-823E-B4DF91CB9EBB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CA88-6788-4873-8D92-5A9AD8BCF361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B4C0-DE52-436F-B366-3C2F08979FF0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9881-6D48-43DB-823F-A0CF1BA1043F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F65D074-2848-4248-9643-09CAE6C11B31}" type="datetime1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Development Authority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73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Scopes </a:t>
            </a:r>
            <a:r>
              <a:rPr lang="en-US" sz="4000" dirty="0" smtClean="0">
                <a:effectLst/>
              </a:rPr>
              <a:t/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 </a:t>
            </a:r>
            <a:r>
              <a:rPr lang="en-US" sz="4000" dirty="0" smtClean="0"/>
              <a:t>Portion Implementing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377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Complaint System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246321260"/>
              </p:ext>
            </p:extLst>
          </p:nvPr>
        </p:nvGraphicFramePr>
        <p:xfrm>
          <a:off x="1143000" y="2724150"/>
          <a:ext cx="7543800" cy="283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16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Scopes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en-US" sz="4000" dirty="0" smtClean="0"/>
              <a:t>Portion Not Implementing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133600"/>
            <a:ext cx="4408579" cy="2557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Estates Wing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Plan Preparation Section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Development Wing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75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Worth It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209800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No existence of fully functional automated system currently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 Creating  Modern and digitalized office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48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133600"/>
            <a:ext cx="6781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Efficient data storage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File Management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Faster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searching and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processing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Easy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monitoring </a:t>
            </a: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Easier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file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forwarding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Data Security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Faster office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Citizen complaints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91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Problems Faced</a:t>
            </a:r>
            <a:endParaRPr lang="en-US" sz="2800" u="sng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u="sng" dirty="0" smtClean="0">
                <a:solidFill>
                  <a:srgbClr val="7030A0"/>
                </a:solidFill>
              </a:rPr>
              <a:t>Solution</a:t>
            </a:r>
            <a:endParaRPr lang="en-US" sz="2800" u="sng" dirty="0">
              <a:solidFill>
                <a:srgbClr val="7030A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Storing and processing maps and other documents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Computer illiteracy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Storing scanned or soft copies 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Training session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E:\photos\RAIN\smiley\happy_green_smiley_face_sticker-p217875232188603710z85xz_4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00200"/>
            <a:ext cx="38100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534400" cy="2895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Samia Shafique (1005067)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Md. Ahsanul Hadi (1005070)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Tamjid al Rahat (1005073)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Faysal Hossain Shezan (1005076)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Farzia Afroze (1005082)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81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Existing System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Systems operating mechanism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684747231"/>
              </p:ext>
            </p:extLst>
          </p:nvPr>
        </p:nvGraphicFramePr>
        <p:xfrm>
          <a:off x="914400" y="2209800"/>
          <a:ext cx="7924800" cy="387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81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752600"/>
            <a:ext cx="2443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Problems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2438400"/>
            <a:ext cx="4043094" cy="3904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Inefficient File System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Time Consuming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Tedious Searching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Transparency Issues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Security Issues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Risk of Damage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15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4184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aseline="-25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Existing Automation </a:t>
            </a:r>
            <a:endParaRPr lang="en-US" sz="4800" baseline="-250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2971800"/>
            <a:ext cx="58913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DAP (Detailed Area Plan)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MIS (Management Information System)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Finance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93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Scopes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en-US" sz="4000" dirty="0" smtClean="0"/>
              <a:t>Portion Implementing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812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Land Use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Clearance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477990858"/>
              </p:ext>
            </p:extLst>
          </p:nvPr>
        </p:nvGraphicFramePr>
        <p:xfrm>
          <a:off x="838200" y="2743200"/>
          <a:ext cx="8001000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47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Scopes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en-US" sz="4000" dirty="0" smtClean="0"/>
              <a:t>Portion Implementing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828800"/>
            <a:ext cx="3073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Building Permit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="" xmlns:p14="http://schemas.microsoft.com/office/powerpoint/2010/main" val="4055121508"/>
              </p:ext>
            </p:extLst>
          </p:nvPr>
        </p:nvGraphicFramePr>
        <p:xfrm>
          <a:off x="1752600" y="2514600"/>
          <a:ext cx="5562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2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Scopes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en-US" sz="4000" dirty="0" smtClean="0"/>
              <a:t>Portion Implementing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450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Special Project Permit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3343195871"/>
              </p:ext>
            </p:extLst>
          </p:nvPr>
        </p:nvGraphicFramePr>
        <p:xfrm>
          <a:off x="838200" y="2647950"/>
          <a:ext cx="7467600" cy="2838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16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Scopes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en-US" sz="4000" dirty="0" smtClean="0"/>
              <a:t>Portion Implementing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Appeal System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1303683574"/>
              </p:ext>
            </p:extLst>
          </p:nvPr>
        </p:nvGraphicFramePr>
        <p:xfrm>
          <a:off x="1295400" y="2743200"/>
          <a:ext cx="7315200" cy="339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16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277</TotalTime>
  <Words>310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Automated Development Authority</vt:lpstr>
      <vt:lpstr>Team Members</vt:lpstr>
      <vt:lpstr>Existing System Analysis</vt:lpstr>
      <vt:lpstr>Existing System Analysis</vt:lpstr>
      <vt:lpstr>Existing System Analysis</vt:lpstr>
      <vt:lpstr>Scopes   Portion Implementing</vt:lpstr>
      <vt:lpstr>Scopes   Portion Implementing</vt:lpstr>
      <vt:lpstr>Scopes   Portion Implementing</vt:lpstr>
      <vt:lpstr>Scopes   Portion Implementing</vt:lpstr>
      <vt:lpstr>Scopes   Portion Implementing</vt:lpstr>
      <vt:lpstr>Scopes   Portion Not Implementing</vt:lpstr>
      <vt:lpstr>Worth It ?</vt:lpstr>
      <vt:lpstr>Benefits</vt:lpstr>
      <vt:lpstr>Roadblocks</vt:lpstr>
      <vt:lpstr>Thank you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Farzia</dc:creator>
  <cp:lastModifiedBy>Samia</cp:lastModifiedBy>
  <cp:revision>237</cp:revision>
  <dcterms:created xsi:type="dcterms:W3CDTF">2006-08-16T00:00:00Z</dcterms:created>
  <dcterms:modified xsi:type="dcterms:W3CDTF">2014-01-29T04:52:36Z</dcterms:modified>
</cp:coreProperties>
</file>