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Proxima Nova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568aa73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568aa73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68aa73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68aa73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568aa736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568aa73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Roboto Slab"/>
                <a:ea typeface="Roboto Slab"/>
                <a:cs typeface="Roboto Slab"/>
                <a:sym typeface="Roboto Slab"/>
              </a:rPr>
              <a:t>Patient’s Condition Classification Using Drug Reviews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39700"/>
            <a:ext cx="81231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10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Faysal Miah		  ID: 1721758042</a:t>
            </a:r>
            <a:endParaRPr sz="2210">
              <a:solidFill>
                <a:srgbClr val="6AA84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10">
              <a:solidFill>
                <a:srgbClr val="6AA84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210">
                <a:solidFill>
                  <a:srgbClr val="6AA84F"/>
                </a:solidFill>
                <a:latin typeface="Roboto Slab"/>
                <a:ea typeface="Roboto Slab"/>
                <a:cs typeface="Roboto Slab"/>
                <a:sym typeface="Roboto Slab"/>
              </a:rPr>
              <a:t>Miraz Ibn Azad	  ID: 1721910042</a:t>
            </a:r>
            <a:endParaRPr sz="232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39025"/>
            <a:ext cx="85206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Doctors and Specialists using the results of tests labs of patients to classify their needed care, which is time-consuming. The purpose of this project is to utilize Natural Language Processing(NLP) and M</a:t>
            </a:r>
            <a:r>
              <a:rPr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achine</a:t>
            </a:r>
            <a:r>
              <a:rPr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Learning in classifying patient to reduce the efforts and time expanded by the doctors </a:t>
            </a:r>
            <a:r>
              <a:rPr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evaluate the type of patient at an early stage.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6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Problem </a:t>
            </a:r>
            <a:r>
              <a:rPr b="1" lang="en">
                <a:solidFill>
                  <a:srgbClr val="6D9EEB"/>
                </a:solidFill>
              </a:rPr>
              <a:t>Statement and Workflow</a:t>
            </a:r>
            <a:endParaRPr b="1">
              <a:solidFill>
                <a:srgbClr val="6D9EEB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315450" y="2182525"/>
            <a:ext cx="85422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311700" y="260480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 - https://archive.ics.uci.edu/ml/datasets/Drug+Review+Dataset+%28Drugs.com%29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Lemmatization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Building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❏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19500"/>
            <a:ext cx="8520600" cy="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Result</a:t>
            </a:r>
            <a:endParaRPr b="1">
              <a:solidFill>
                <a:srgbClr val="6D9EEB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0" y="982750"/>
            <a:ext cx="91440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</a:t>
            </a:r>
            <a:r>
              <a:rPr b="1" lang="en">
                <a:solidFill>
                  <a:schemeClr val="dk1"/>
                </a:solidFill>
              </a:rPr>
              <a:t>Bag of Word    </a:t>
            </a:r>
            <a:r>
              <a:rPr lang="en"/>
              <a:t>                                                                        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TFIDF : Trigrams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340850"/>
            <a:ext cx="4071400" cy="38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194" y="1340850"/>
            <a:ext cx="3910807" cy="38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