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242ea886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242ea886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242ea88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242ea88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242ea88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242ea88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242ea88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242ea88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arjuntejaswi/plant-vill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latin typeface="Roboto"/>
                <a:ea typeface="Roboto"/>
                <a:cs typeface="Roboto"/>
                <a:sym typeface="Roboto"/>
              </a:rPr>
              <a:t>  </a:t>
            </a:r>
            <a:r>
              <a:rPr lang="en" sz="3200">
                <a:latin typeface="Roboto"/>
                <a:ea typeface="Roboto"/>
                <a:cs typeface="Roboto"/>
                <a:sym typeface="Roboto"/>
              </a:rPr>
              <a:t>Potato Disease Classification</a:t>
            </a:r>
            <a:endParaRPr sz="32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93C47D"/>
                </a:solidFill>
                <a:latin typeface="Roboto"/>
                <a:ea typeface="Roboto"/>
                <a:cs typeface="Roboto"/>
                <a:sym typeface="Roboto"/>
              </a:rPr>
              <a:t>Faysal Miah                 ID: 1721758042</a:t>
            </a:r>
            <a:endParaRPr sz="2500">
              <a:solidFill>
                <a:srgbClr val="93C47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93C47D"/>
                </a:solidFill>
              </a:rPr>
              <a:t>Problem Statement</a:t>
            </a:r>
            <a:endParaRPr>
              <a:solidFill>
                <a:srgbClr val="93C47D"/>
              </a:solidFill>
            </a:endParaRPr>
          </a:p>
        </p:txBody>
      </p:sp>
      <p:sp>
        <p:nvSpPr>
          <p:cNvPr id="70" name="Google Shape;70;p14"/>
          <p:cNvSpPr txBox="1"/>
          <p:nvPr>
            <p:ph idx="1" type="body"/>
          </p:nvPr>
        </p:nvSpPr>
        <p:spPr>
          <a:xfrm>
            <a:off x="387900" y="1489824"/>
            <a:ext cx="8368200" cy="1241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t>Farmers who grows </a:t>
            </a:r>
            <a:r>
              <a:rPr lang="en" sz="1400"/>
              <a:t>potatoes are facing lot of economic losses every year because of various diseases that can happen to a potato plant. There are two common diseases known as early blight and late blight. If farmer can detect these diseases early and apply appropriate treatment then it can save lot of waste. The goal of this project to accurately identify those disease so that farmers can take step. </a:t>
            </a:r>
            <a:endParaRPr sz="1400"/>
          </a:p>
        </p:txBody>
      </p:sp>
      <p:sp>
        <p:nvSpPr>
          <p:cNvPr id="71" name="Google Shape;71;p14"/>
          <p:cNvSpPr txBox="1"/>
          <p:nvPr/>
        </p:nvSpPr>
        <p:spPr>
          <a:xfrm>
            <a:off x="421175" y="2935500"/>
            <a:ext cx="8368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Dataset - </a:t>
            </a:r>
            <a:r>
              <a:rPr lang="en" u="sng">
                <a:solidFill>
                  <a:schemeClr val="hlink"/>
                </a:solidFill>
                <a:latin typeface="Roboto"/>
                <a:ea typeface="Roboto"/>
                <a:cs typeface="Roboto"/>
                <a:sym typeface="Roboto"/>
                <a:hlinkClick r:id="rId3"/>
              </a:rPr>
              <a:t>https://www.kaggle.com/datasets/arjuntejaswi/plant-village</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Data </a:t>
            </a:r>
            <a:r>
              <a:rPr lang="en">
                <a:solidFill>
                  <a:schemeClr val="dk1"/>
                </a:solidFill>
                <a:latin typeface="Roboto"/>
                <a:ea typeface="Roboto"/>
                <a:cs typeface="Roboto"/>
                <a:sym typeface="Roboto"/>
              </a:rPr>
              <a:t>preprocessing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Model Building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Evaluation</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93C47D"/>
                </a:solidFill>
              </a:rPr>
              <a:t>Result</a:t>
            </a:r>
            <a:endParaRPr>
              <a:solidFill>
                <a:srgbClr val="93C47D"/>
              </a:solidFill>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5"/>
          <p:cNvPicPr preferRelativeResize="0"/>
          <p:nvPr/>
        </p:nvPicPr>
        <p:blipFill>
          <a:blip r:embed="rId3">
            <a:alphaModFix/>
          </a:blip>
          <a:stretch>
            <a:fillRect/>
          </a:stretch>
        </p:blipFill>
        <p:spPr>
          <a:xfrm>
            <a:off x="0" y="1251775"/>
            <a:ext cx="9144000" cy="389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93C47D"/>
                </a:solidFill>
              </a:rPr>
              <a:t>Result</a:t>
            </a:r>
            <a:endParaRPr>
              <a:solidFill>
                <a:srgbClr val="93C47D"/>
              </a:solidFill>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7"/>
          <p:cNvPicPr preferRelativeResize="0"/>
          <p:nvPr/>
        </p:nvPicPr>
        <p:blipFill>
          <a:blip r:embed="rId3">
            <a:alphaModFix/>
          </a:blip>
          <a:stretch>
            <a:fillRect/>
          </a:stretch>
        </p:blipFill>
        <p:spPr>
          <a:xfrm>
            <a:off x="0" y="-63825"/>
            <a:ext cx="9143999" cy="520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