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1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50AC-67E0-4199-9690-98E88C06AA2C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B08E-08A7-450E-BF29-B356BFAED8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04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50AC-67E0-4199-9690-98E88C06AA2C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B08E-08A7-450E-BF29-B356BFAED8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89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50AC-67E0-4199-9690-98E88C06AA2C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B08E-08A7-450E-BF29-B356BFAED8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916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50AC-67E0-4199-9690-98E88C06AA2C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B08E-08A7-450E-BF29-B356BFAED841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5244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50AC-67E0-4199-9690-98E88C06AA2C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B08E-08A7-450E-BF29-B356BFAED8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125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50AC-67E0-4199-9690-98E88C06AA2C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B08E-08A7-450E-BF29-B356BFAED8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254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50AC-67E0-4199-9690-98E88C06AA2C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B08E-08A7-450E-BF29-B356BFAED8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285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50AC-67E0-4199-9690-98E88C06AA2C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B08E-08A7-450E-BF29-B356BFAED8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704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50AC-67E0-4199-9690-98E88C06AA2C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B08E-08A7-450E-BF29-B356BFAED8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77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50AC-67E0-4199-9690-98E88C06AA2C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B08E-08A7-450E-BF29-B356BFAED8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3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50AC-67E0-4199-9690-98E88C06AA2C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B08E-08A7-450E-BF29-B356BFAED8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21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50AC-67E0-4199-9690-98E88C06AA2C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B08E-08A7-450E-BF29-B356BFAED8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3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50AC-67E0-4199-9690-98E88C06AA2C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B08E-08A7-450E-BF29-B356BFAED8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19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50AC-67E0-4199-9690-98E88C06AA2C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B08E-08A7-450E-BF29-B356BFAED8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431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50AC-67E0-4199-9690-98E88C06AA2C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B08E-08A7-450E-BF29-B356BFAED8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30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50AC-67E0-4199-9690-98E88C06AA2C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B08E-08A7-450E-BF29-B356BFAED8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77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50AC-67E0-4199-9690-98E88C06AA2C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B08E-08A7-450E-BF29-B356BFAED8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93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EC650AC-67E0-4199-9690-98E88C06AA2C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FB08E-08A7-450E-BF29-B356BFAED8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839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A85FE49-36E6-1136-DE33-C5C27B16B569}"/>
              </a:ext>
            </a:extLst>
          </p:cNvPr>
          <p:cNvSpPr txBox="1">
            <a:spLocks/>
          </p:cNvSpPr>
          <p:nvPr/>
        </p:nvSpPr>
        <p:spPr>
          <a:xfrm>
            <a:off x="232508" y="5990773"/>
            <a:ext cx="7159042" cy="4759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sz="1000" b="1" dirty="0">
                <a:solidFill>
                  <a:schemeClr val="bg2">
                    <a:lumMod val="75000"/>
                  </a:schemeClr>
                </a:solidFill>
              </a:rPr>
              <a:t>Source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39BBAA-860D-F407-E811-F40C9CDE8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908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348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Word Embeddings in Keras</dc:title>
  <dc:creator>fayssal EL ANSARI</dc:creator>
  <cp:lastModifiedBy>fayssal EL ANSARI</cp:lastModifiedBy>
  <cp:revision>30</cp:revision>
  <dcterms:created xsi:type="dcterms:W3CDTF">2023-09-26T20:32:12Z</dcterms:created>
  <dcterms:modified xsi:type="dcterms:W3CDTF">2023-10-16T12:32:38Z</dcterms:modified>
</cp:coreProperties>
</file>