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9796027F-7875-4030-9381-8BD8C4F21935}"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7"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2" y="1175820"/>
            <a:ext cx="9636518" cy="5042753"/>
          </a:xfrm>
          <a:prstGeom prst="rect">
            <a:avLst/>
          </a:prstGeom>
        </p:spPr>
      </p:pic>
      <p:sp>
        <p:nvSpPr>
          <p:cNvPr id="6" name="Dikdörtgen 5"/>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7" name="Dikdörtgen 6"/>
          <p:cNvSpPr/>
          <p:nvPr/>
        </p:nvSpPr>
        <p:spPr>
          <a:xfrm>
            <a:off x="643944" y="6191635"/>
            <a:ext cx="11977352" cy="646331"/>
          </a:xfrm>
          <a:prstGeom prst="rect">
            <a:avLst/>
          </a:prstGeom>
        </p:spPr>
        <p:txBody>
          <a:bodyPr wrap="square">
            <a:spAutoFit/>
          </a:bodyPr>
          <a:lstStyle/>
          <a:p>
            <a:br>
              <a:rPr lang="tr-TR" dirty="0">
                <a:solidFill>
                  <a:schemeClr val="tx1">
                    <a:lumMod val="85000"/>
                  </a:schemeClr>
                </a:solidFill>
              </a:rPr>
            </a:br>
            <a:endParaRPr lang="tr-TR" dirty="0">
              <a:solidFill>
                <a:schemeClr val="tx1">
                  <a:lumMod val="85000"/>
                </a:schemeClr>
              </a:solidFill>
            </a:endParaRPr>
          </a:p>
        </p:txBody>
      </p:sp>
      <p:sp>
        <p:nvSpPr>
          <p:cNvPr id="8" name="Dikdörtgen 7"/>
          <p:cNvSpPr/>
          <p:nvPr/>
        </p:nvSpPr>
        <p:spPr>
          <a:xfrm>
            <a:off x="4449454" y="816883"/>
            <a:ext cx="6125781" cy="584775"/>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br>
              <a:rPr lang="tr-TR" dirty="0">
                <a:solidFill>
                  <a:schemeClr val="tx1">
                    <a:lumMod val="85000"/>
                  </a:schemeClr>
                </a:solidFill>
              </a:rPr>
            </a:br>
            <a:endParaRPr lang="tr-TR" dirty="0">
              <a:solidFill>
                <a:schemeClr val="tx1">
                  <a:lumMod val="85000"/>
                </a:schemeClr>
              </a:solidFill>
            </a:endParaRPr>
          </a:p>
        </p:txBody>
      </p:sp>
    </p:spTree>
    <p:extLst>
      <p:ext uri="{BB962C8B-B14F-4D97-AF65-F5344CB8AC3E}">
        <p14:creationId xmlns:p14="http://schemas.microsoft.com/office/powerpoint/2010/main" val="252381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3" y="2317989"/>
            <a:ext cx="4541629" cy="964803"/>
          </a:xfrm>
          <a:prstGeom prst="rect">
            <a:avLst/>
          </a:prstGeom>
        </p:spPr>
      </p:pic>
      <p:sp>
        <p:nvSpPr>
          <p:cNvPr id="6" name="Metin kutusu 5"/>
          <p:cNvSpPr txBox="1"/>
          <p:nvPr/>
        </p:nvSpPr>
        <p:spPr>
          <a:xfrm>
            <a:off x="-25957" y="1183375"/>
            <a:ext cx="8480937" cy="646331"/>
          </a:xfrm>
          <a:prstGeom prst="rect">
            <a:avLst/>
          </a:prstGeom>
          <a:noFill/>
        </p:spPr>
        <p:txBody>
          <a:bodyPr wrap="square" rtlCol="0">
            <a:spAutoFit/>
          </a:bodyPr>
          <a:lstStyle/>
          <a:p>
            <a:r>
              <a:rPr lang="tr-TR" sz="3600" b="1" dirty="0">
                <a:solidFill>
                  <a:srgbClr val="C00000"/>
                </a:solidFill>
              </a:rPr>
              <a:t>Hızlı Erişim Menüsü</a:t>
            </a:r>
          </a:p>
        </p:txBody>
      </p:sp>
      <p:sp>
        <p:nvSpPr>
          <p:cNvPr id="3" name="Metin kutusu 2"/>
          <p:cNvSpPr txBox="1"/>
          <p:nvPr/>
        </p:nvSpPr>
        <p:spPr>
          <a:xfrm>
            <a:off x="716269" y="3282793"/>
            <a:ext cx="553998" cy="3116687"/>
          </a:xfrm>
          <a:prstGeom prst="rect">
            <a:avLst/>
          </a:prstGeom>
          <a:noFill/>
        </p:spPr>
        <p:txBody>
          <a:bodyPr vert="vert270" wrap="square" rtlCol="0">
            <a:spAutoFit/>
          </a:bodyPr>
          <a:lstStyle/>
          <a:p>
            <a:r>
              <a:rPr lang="tr-TR" sz="2400" dirty="0"/>
              <a:t>Demirbaş Ekle</a:t>
            </a:r>
          </a:p>
        </p:txBody>
      </p:sp>
      <p:sp>
        <p:nvSpPr>
          <p:cNvPr id="7" name="Metin kutusu 6"/>
          <p:cNvSpPr txBox="1"/>
          <p:nvPr/>
        </p:nvSpPr>
        <p:spPr>
          <a:xfrm>
            <a:off x="1603187" y="3282793"/>
            <a:ext cx="553998" cy="3116687"/>
          </a:xfrm>
          <a:prstGeom prst="rect">
            <a:avLst/>
          </a:prstGeom>
          <a:noFill/>
        </p:spPr>
        <p:txBody>
          <a:bodyPr vert="vert270" wrap="square" rtlCol="0">
            <a:spAutoFit/>
          </a:bodyPr>
          <a:lstStyle/>
          <a:p>
            <a:r>
              <a:rPr lang="tr-TR" sz="2400" dirty="0"/>
              <a:t>Demirbaş Düzenle</a:t>
            </a:r>
          </a:p>
        </p:txBody>
      </p:sp>
      <p:sp>
        <p:nvSpPr>
          <p:cNvPr id="8" name="Metin kutusu 7"/>
          <p:cNvSpPr txBox="1"/>
          <p:nvPr/>
        </p:nvSpPr>
        <p:spPr>
          <a:xfrm>
            <a:off x="2584716" y="3282793"/>
            <a:ext cx="553998" cy="3116687"/>
          </a:xfrm>
          <a:prstGeom prst="rect">
            <a:avLst/>
          </a:prstGeom>
          <a:noFill/>
        </p:spPr>
        <p:txBody>
          <a:bodyPr vert="vert270" wrap="square" rtlCol="0">
            <a:spAutoFit/>
          </a:bodyPr>
          <a:lstStyle/>
          <a:p>
            <a:r>
              <a:rPr lang="tr-TR" sz="2400" dirty="0"/>
              <a:t>Kişileri Listele - Ekle</a:t>
            </a:r>
          </a:p>
        </p:txBody>
      </p:sp>
      <p:sp>
        <p:nvSpPr>
          <p:cNvPr id="9" name="Metin kutusu 8"/>
          <p:cNvSpPr txBox="1"/>
          <p:nvPr/>
        </p:nvSpPr>
        <p:spPr>
          <a:xfrm>
            <a:off x="3501614" y="3282793"/>
            <a:ext cx="553998" cy="3116687"/>
          </a:xfrm>
          <a:prstGeom prst="rect">
            <a:avLst/>
          </a:prstGeom>
          <a:noFill/>
        </p:spPr>
        <p:txBody>
          <a:bodyPr vert="vert270" wrap="square" rtlCol="0">
            <a:spAutoFit/>
          </a:bodyPr>
          <a:lstStyle/>
          <a:p>
            <a:r>
              <a:rPr lang="tr-TR" sz="2400" dirty="0"/>
              <a:t>Kategori Listele- Ekle</a:t>
            </a:r>
          </a:p>
        </p:txBody>
      </p:sp>
      <p:sp>
        <p:nvSpPr>
          <p:cNvPr id="10" name="Metin kutusu 9"/>
          <p:cNvSpPr txBox="1"/>
          <p:nvPr/>
        </p:nvSpPr>
        <p:spPr>
          <a:xfrm>
            <a:off x="4482581" y="3282792"/>
            <a:ext cx="553998" cy="3116687"/>
          </a:xfrm>
          <a:prstGeom prst="rect">
            <a:avLst/>
          </a:prstGeom>
          <a:noFill/>
        </p:spPr>
        <p:txBody>
          <a:bodyPr vert="vert270" wrap="square" rtlCol="0">
            <a:spAutoFit/>
          </a:bodyPr>
          <a:lstStyle/>
          <a:p>
            <a:r>
              <a:rPr lang="tr-TR" sz="2400" dirty="0"/>
              <a:t>Demirbaş Sil</a:t>
            </a:r>
          </a:p>
        </p:txBody>
      </p:sp>
      <p:sp>
        <p:nvSpPr>
          <p:cNvPr id="11" name="Metin kutusu 10"/>
          <p:cNvSpPr txBox="1"/>
          <p:nvPr/>
        </p:nvSpPr>
        <p:spPr>
          <a:xfrm>
            <a:off x="6584374" y="3043003"/>
            <a:ext cx="4017365" cy="1600438"/>
          </a:xfrm>
          <a:prstGeom prst="rect">
            <a:avLst/>
          </a:prstGeom>
          <a:noFill/>
        </p:spPr>
        <p:txBody>
          <a:bodyPr wrap="square" rtlCol="0">
            <a:spAutoFit/>
          </a:bodyPr>
          <a:lstStyle/>
          <a:p>
            <a:r>
              <a:rPr lang="tr-TR" sz="2000" dirty="0"/>
              <a:t>Hızlı erişim menüsü ile demirbaş </a:t>
            </a:r>
          </a:p>
          <a:p>
            <a:r>
              <a:rPr lang="tr-TR" sz="2000" dirty="0"/>
              <a:t>ekleme, silme düzenleme veya görüntüleme gibi tüm temel işlemlere hızlıca ulaşılabilir.</a:t>
            </a:r>
          </a:p>
          <a:p>
            <a:endParaRPr lang="tr-TR" dirty="0"/>
          </a:p>
        </p:txBody>
      </p:sp>
    </p:spTree>
    <p:extLst>
      <p:ext uri="{BB962C8B-B14F-4D97-AF65-F5344CB8AC3E}">
        <p14:creationId xmlns:p14="http://schemas.microsoft.com/office/powerpoint/2010/main" val="423086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25957" y="1183375"/>
            <a:ext cx="8480937" cy="646331"/>
          </a:xfrm>
          <a:prstGeom prst="rect">
            <a:avLst/>
          </a:prstGeom>
          <a:noFill/>
        </p:spPr>
        <p:txBody>
          <a:bodyPr wrap="square" rtlCol="0">
            <a:spAutoFit/>
          </a:bodyPr>
          <a:lstStyle/>
          <a:p>
            <a:r>
              <a:rPr lang="tr-TR" sz="3600" b="1" dirty="0">
                <a:solidFill>
                  <a:srgbClr val="C00000"/>
                </a:solidFill>
              </a:rPr>
              <a:t>Ön izleme ve Yazdır</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33" y="1888421"/>
            <a:ext cx="7971232" cy="4574352"/>
          </a:xfrm>
          <a:prstGeom prst="rect">
            <a:avLst/>
          </a:prstGeom>
        </p:spPr>
      </p:pic>
      <p:sp>
        <p:nvSpPr>
          <p:cNvPr id="3" name="Metin kutusu 2"/>
          <p:cNvSpPr txBox="1"/>
          <p:nvPr/>
        </p:nvSpPr>
        <p:spPr>
          <a:xfrm>
            <a:off x="8454980" y="2131803"/>
            <a:ext cx="3065172" cy="1200329"/>
          </a:xfrm>
          <a:prstGeom prst="rect">
            <a:avLst/>
          </a:prstGeom>
          <a:noFill/>
        </p:spPr>
        <p:txBody>
          <a:bodyPr wrap="square" rtlCol="0">
            <a:spAutoFit/>
          </a:bodyPr>
          <a:lstStyle/>
          <a:p>
            <a:r>
              <a:rPr lang="tr-TR" dirty="0"/>
              <a:t>Uygulama veri tabanına kaydettiğimiz tüm içerikler liste şeklinde ön izlenebilir ve tek tuş ile yazdırılabilir </a:t>
            </a:r>
          </a:p>
        </p:txBody>
      </p:sp>
    </p:spTree>
    <p:extLst>
      <p:ext uri="{BB962C8B-B14F-4D97-AF65-F5344CB8AC3E}">
        <p14:creationId xmlns:p14="http://schemas.microsoft.com/office/powerpoint/2010/main" val="226248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0" y="1183375"/>
            <a:ext cx="8480937" cy="646331"/>
          </a:xfrm>
          <a:prstGeom prst="rect">
            <a:avLst/>
          </a:prstGeom>
          <a:noFill/>
        </p:spPr>
        <p:txBody>
          <a:bodyPr wrap="square" rtlCol="0">
            <a:spAutoFit/>
          </a:bodyPr>
          <a:lstStyle/>
          <a:p>
            <a:r>
              <a:rPr lang="tr-TR" sz="3600" b="1" dirty="0" err="1">
                <a:solidFill>
                  <a:srgbClr val="C00000"/>
                </a:solidFill>
              </a:rPr>
              <a:t>Veritabanı</a:t>
            </a:r>
            <a:r>
              <a:rPr lang="tr-TR" sz="3600" b="1" dirty="0">
                <a:solidFill>
                  <a:srgbClr val="C00000"/>
                </a:solidFill>
              </a:rPr>
              <a:t> Yapısı</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30" y="2257646"/>
            <a:ext cx="7271892" cy="4012449"/>
          </a:xfrm>
          <a:prstGeom prst="rect">
            <a:avLst/>
          </a:prstGeom>
        </p:spPr>
      </p:pic>
    </p:spTree>
    <p:extLst>
      <p:ext uri="{BB962C8B-B14F-4D97-AF65-F5344CB8AC3E}">
        <p14:creationId xmlns:p14="http://schemas.microsoft.com/office/powerpoint/2010/main" val="91146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25957" y="1183375"/>
            <a:ext cx="8480937" cy="646331"/>
          </a:xfrm>
          <a:prstGeom prst="rect">
            <a:avLst/>
          </a:prstGeom>
          <a:noFill/>
        </p:spPr>
        <p:txBody>
          <a:bodyPr wrap="square" rtlCol="0">
            <a:spAutoFit/>
          </a:bodyPr>
          <a:lstStyle/>
          <a:p>
            <a:r>
              <a:rPr lang="tr-TR" sz="3600" b="1" dirty="0">
                <a:solidFill>
                  <a:srgbClr val="C00000"/>
                </a:solidFill>
              </a:rPr>
              <a:t>Uygulama Hakkında</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6" y="1888421"/>
            <a:ext cx="4159807" cy="4408401"/>
          </a:xfrm>
          <a:prstGeom prst="rect">
            <a:avLst/>
          </a:prstGeom>
        </p:spPr>
      </p:pic>
      <p:sp>
        <p:nvSpPr>
          <p:cNvPr id="3" name="Metin kutusu 2"/>
          <p:cNvSpPr txBox="1"/>
          <p:nvPr/>
        </p:nvSpPr>
        <p:spPr>
          <a:xfrm>
            <a:off x="5541036" y="2099256"/>
            <a:ext cx="5934040" cy="3693319"/>
          </a:xfrm>
          <a:prstGeom prst="rect">
            <a:avLst/>
          </a:prstGeom>
          <a:noFill/>
        </p:spPr>
        <p:txBody>
          <a:bodyPr wrap="square" rtlCol="0">
            <a:spAutoFit/>
          </a:bodyPr>
          <a:lstStyle/>
          <a:p>
            <a:r>
              <a:rPr lang="tr-TR" b="1" dirty="0"/>
              <a:t>Demirbaş Envanter Yönetim Sistemi</a:t>
            </a:r>
          </a:p>
          <a:p>
            <a:endParaRPr lang="tr-TR" dirty="0"/>
          </a:p>
          <a:p>
            <a:r>
              <a:rPr lang="tr-TR" dirty="0">
                <a:solidFill>
                  <a:schemeClr val="tx1">
                    <a:lumMod val="95000"/>
                  </a:schemeClr>
                </a:solidFill>
                <a:latin typeface="+mj-lt"/>
              </a:rPr>
              <a:t>Grup ismi</a:t>
            </a:r>
          </a:p>
          <a:p>
            <a:r>
              <a:rPr lang="tr-TR" dirty="0">
                <a:solidFill>
                  <a:schemeClr val="tx1">
                    <a:lumMod val="95000"/>
                  </a:schemeClr>
                </a:solidFill>
                <a:latin typeface="+mj-lt"/>
              </a:rPr>
              <a:t>497_10 “Faytoncular</a:t>
            </a:r>
            <a:r>
              <a:rPr lang="tr-TR" dirty="0">
                <a:solidFill>
                  <a:schemeClr val="tx1">
                    <a:lumMod val="85000"/>
                  </a:schemeClr>
                </a:solidFill>
                <a:latin typeface="Calibri" panose="020F0502020204030204" pitchFamily="34" charset="0"/>
              </a:rPr>
              <a:t> ”</a:t>
            </a:r>
            <a:endParaRPr lang="tr-TR" dirty="0">
              <a:solidFill>
                <a:schemeClr val="tx1">
                  <a:lumMod val="95000"/>
                </a:schemeClr>
              </a:solidFill>
              <a:latin typeface="+mj-lt"/>
            </a:endParaRPr>
          </a:p>
          <a:p>
            <a:endParaRPr lang="tr-TR" dirty="0">
              <a:solidFill>
                <a:schemeClr val="tx1">
                  <a:lumMod val="95000"/>
                </a:schemeClr>
              </a:solidFill>
              <a:latin typeface="+mj-lt"/>
            </a:endParaRPr>
          </a:p>
          <a:p>
            <a:r>
              <a:rPr lang="tr-TR" b="1" dirty="0"/>
              <a:t>Hazırlayanlar:</a:t>
            </a:r>
          </a:p>
          <a:p>
            <a:r>
              <a:rPr lang="tr-TR" dirty="0"/>
              <a:t>Hasan Özçetin</a:t>
            </a:r>
          </a:p>
          <a:p>
            <a:r>
              <a:rPr lang="tr-TR" dirty="0"/>
              <a:t>İsmail </a:t>
            </a:r>
            <a:r>
              <a:rPr lang="tr-TR" dirty="0" err="1"/>
              <a:t>Gövercin</a:t>
            </a:r>
            <a:endParaRPr lang="tr-TR" dirty="0"/>
          </a:p>
          <a:p>
            <a:r>
              <a:rPr lang="tr-TR" dirty="0"/>
              <a:t>Selahattin </a:t>
            </a:r>
            <a:r>
              <a:rPr lang="tr-TR" dirty="0" err="1"/>
              <a:t>Çekcen</a:t>
            </a:r>
            <a:endParaRPr lang="tr-TR" dirty="0"/>
          </a:p>
          <a:p>
            <a:endParaRPr lang="tr-TR" dirty="0"/>
          </a:p>
          <a:p>
            <a:r>
              <a:rPr lang="tr-TR" b="1" dirty="0" err="1"/>
              <a:t>Github</a:t>
            </a:r>
            <a:r>
              <a:rPr lang="tr-TR" b="1" dirty="0"/>
              <a:t> Adresi</a:t>
            </a:r>
          </a:p>
          <a:p>
            <a:r>
              <a:rPr lang="tr-TR" dirty="0"/>
              <a:t>https://github.com/faytoncular/demirbas_yonetim</a:t>
            </a:r>
          </a:p>
          <a:p>
            <a:endParaRPr lang="tr-TR" dirty="0"/>
          </a:p>
        </p:txBody>
      </p:sp>
    </p:spTree>
    <p:extLst>
      <p:ext uri="{BB962C8B-B14F-4D97-AF65-F5344CB8AC3E}">
        <p14:creationId xmlns:p14="http://schemas.microsoft.com/office/powerpoint/2010/main" val="39045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43" y="2144191"/>
            <a:ext cx="7446096" cy="4252670"/>
          </a:xfrm>
          <a:prstGeom prst="rect">
            <a:avLst/>
          </a:prstGeom>
        </p:spPr>
      </p:pic>
      <p:sp>
        <p:nvSpPr>
          <p:cNvPr id="3" name="Metin kutusu 2"/>
          <p:cNvSpPr txBox="1"/>
          <p:nvPr/>
        </p:nvSpPr>
        <p:spPr>
          <a:xfrm>
            <a:off x="328213" y="1213188"/>
            <a:ext cx="4121241" cy="646331"/>
          </a:xfrm>
          <a:prstGeom prst="rect">
            <a:avLst/>
          </a:prstGeom>
          <a:noFill/>
        </p:spPr>
        <p:txBody>
          <a:bodyPr wrap="square" rtlCol="0">
            <a:spAutoFit/>
          </a:bodyPr>
          <a:lstStyle/>
          <a:p>
            <a:r>
              <a:rPr lang="tr-TR" sz="3600" b="1" dirty="0">
                <a:solidFill>
                  <a:srgbClr val="C00000"/>
                </a:solidFill>
              </a:rPr>
              <a:t>Karşılama Ekranı</a:t>
            </a:r>
          </a:p>
        </p:txBody>
      </p:sp>
      <p:sp>
        <p:nvSpPr>
          <p:cNvPr id="5" name="Dikdörtgen 4"/>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6" name="Dikdörtgen 5"/>
          <p:cNvSpPr/>
          <p:nvPr/>
        </p:nvSpPr>
        <p:spPr>
          <a:xfrm>
            <a:off x="4449454" y="816883"/>
            <a:ext cx="6086024" cy="584775"/>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br>
              <a:rPr lang="tr-TR" dirty="0">
                <a:solidFill>
                  <a:schemeClr val="tx1">
                    <a:lumMod val="85000"/>
                  </a:schemeClr>
                </a:solidFill>
              </a:rPr>
            </a:br>
            <a:endParaRPr lang="tr-TR" dirty="0">
              <a:solidFill>
                <a:schemeClr val="tx1">
                  <a:lumMod val="85000"/>
                </a:schemeClr>
              </a:solidFill>
            </a:endParaRPr>
          </a:p>
        </p:txBody>
      </p:sp>
      <p:sp>
        <p:nvSpPr>
          <p:cNvPr id="7" name="Metin kutusu 6"/>
          <p:cNvSpPr txBox="1"/>
          <p:nvPr/>
        </p:nvSpPr>
        <p:spPr>
          <a:xfrm>
            <a:off x="8112399" y="2106704"/>
            <a:ext cx="3417196" cy="2862322"/>
          </a:xfrm>
          <a:prstGeom prst="rect">
            <a:avLst/>
          </a:prstGeom>
          <a:noFill/>
        </p:spPr>
        <p:txBody>
          <a:bodyPr wrap="square" rtlCol="0">
            <a:spAutoFit/>
          </a:bodyPr>
          <a:lstStyle/>
          <a:p>
            <a:r>
              <a:rPr lang="tr-TR" dirty="0"/>
              <a:t>Sade  bir ara yüz ve kolay kullanım hedefleriyle, zimmet işlemlerinin hızlı bir şekilde yapılabilmesi ve istenildiğinde bu verilere kolayca ulaşma ve verileri güncelleme işlemlerini  gerçekleştirme düşüncesiyle geliştirdiğimiz yazılıma ait karşılama ekranı.</a:t>
            </a:r>
          </a:p>
        </p:txBody>
      </p:sp>
    </p:spTree>
    <p:extLst>
      <p:ext uri="{BB962C8B-B14F-4D97-AF65-F5344CB8AC3E}">
        <p14:creationId xmlns:p14="http://schemas.microsoft.com/office/powerpoint/2010/main" val="249414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8" name="Metin kutusu 7"/>
          <p:cNvSpPr txBox="1"/>
          <p:nvPr/>
        </p:nvSpPr>
        <p:spPr>
          <a:xfrm>
            <a:off x="328213" y="1183375"/>
            <a:ext cx="4121241" cy="646331"/>
          </a:xfrm>
          <a:prstGeom prst="rect">
            <a:avLst/>
          </a:prstGeom>
          <a:noFill/>
        </p:spPr>
        <p:txBody>
          <a:bodyPr wrap="square" rtlCol="0">
            <a:spAutoFit/>
          </a:bodyPr>
          <a:lstStyle/>
          <a:p>
            <a:r>
              <a:rPr lang="tr-TR" sz="3600" b="1" dirty="0">
                <a:solidFill>
                  <a:srgbClr val="C00000"/>
                </a:solidFill>
              </a:rPr>
              <a:t>Karşılama Ekranı</a:t>
            </a:r>
          </a:p>
        </p:txBody>
      </p:sp>
      <p:sp>
        <p:nvSpPr>
          <p:cNvPr id="17" name="Yarım Çerçeve 16"/>
          <p:cNvSpPr/>
          <p:nvPr/>
        </p:nvSpPr>
        <p:spPr>
          <a:xfrm>
            <a:off x="154546" y="1978552"/>
            <a:ext cx="4765183" cy="1666169"/>
          </a:xfrm>
          <a:prstGeom prst="halfFrame">
            <a:avLst>
              <a:gd name="adj1" fmla="val 33333"/>
              <a:gd name="adj2" fmla="val 157194"/>
            </a:avLst>
          </a:prstGeom>
          <a:noFill/>
        </p:spPr>
        <p:txBody>
          <a:bodyPr wrap="square" lIns="91440" tIns="45720" rIns="91440" bIns="45720" rtlCol="0" anchor="ctr">
            <a:spAutoFit/>
            <a:scene3d>
              <a:camera prst="orthographicFront"/>
              <a:lightRig rig="soft" dir="t">
                <a:rot lat="0" lon="0" rev="15600000"/>
              </a:lightRig>
            </a:scene3d>
            <a:sp3d extrusionH="57150" prstMaterial="softEdge">
              <a:bevelT w="25400" h="38100"/>
            </a:sp3d>
          </a:bodyPr>
          <a:lstStyle/>
          <a:p>
            <a:pPr algn="ctr"/>
            <a:endParaRPr lang="tr-TR" sz="4400" b="1" cap="none" spc="0" dirty="0">
              <a:ln/>
              <a:solidFill>
                <a:srgbClr val="FF0000"/>
              </a:solidFill>
              <a:effectLst/>
            </a:endParaRPr>
          </a:p>
        </p:txBody>
      </p:sp>
      <p:pic>
        <p:nvPicPr>
          <p:cNvPr id="18" name="Resi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137" y="1829706"/>
            <a:ext cx="8275204" cy="4726197"/>
          </a:xfrm>
          <a:prstGeom prst="rect">
            <a:avLst/>
          </a:prstGeom>
        </p:spPr>
      </p:pic>
      <p:cxnSp>
        <p:nvCxnSpPr>
          <p:cNvPr id="25" name="Düz Ok Bağlayıcısı 24"/>
          <p:cNvCxnSpPr/>
          <p:nvPr/>
        </p:nvCxnSpPr>
        <p:spPr>
          <a:xfrm flipH="1">
            <a:off x="1996225" y="2131803"/>
            <a:ext cx="540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p:nvPr/>
        </p:nvCxnSpPr>
        <p:spPr>
          <a:xfrm flipH="1">
            <a:off x="1996225" y="2446986"/>
            <a:ext cx="540912" cy="23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p:cNvCxnSpPr/>
          <p:nvPr/>
        </p:nvCxnSpPr>
        <p:spPr>
          <a:xfrm flipH="1">
            <a:off x="1481070" y="2772352"/>
            <a:ext cx="1854558" cy="69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Metin kutusu 29"/>
          <p:cNvSpPr txBox="1"/>
          <p:nvPr/>
        </p:nvSpPr>
        <p:spPr>
          <a:xfrm>
            <a:off x="633351" y="1942046"/>
            <a:ext cx="1362874" cy="369332"/>
          </a:xfrm>
          <a:prstGeom prst="rect">
            <a:avLst/>
          </a:prstGeom>
          <a:noFill/>
        </p:spPr>
        <p:txBody>
          <a:bodyPr wrap="none" rtlCol="0">
            <a:spAutoFit/>
          </a:bodyPr>
          <a:lstStyle/>
          <a:p>
            <a:r>
              <a:rPr lang="tr-TR" dirty="0"/>
              <a:t>Ana Menü</a:t>
            </a:r>
          </a:p>
        </p:txBody>
      </p:sp>
      <p:sp>
        <p:nvSpPr>
          <p:cNvPr id="31" name="Metin kutusu 30"/>
          <p:cNvSpPr txBox="1"/>
          <p:nvPr/>
        </p:nvSpPr>
        <p:spPr>
          <a:xfrm>
            <a:off x="214840" y="2623506"/>
            <a:ext cx="2173993" cy="369332"/>
          </a:xfrm>
          <a:prstGeom prst="rect">
            <a:avLst/>
          </a:prstGeom>
          <a:noFill/>
        </p:spPr>
        <p:txBody>
          <a:bodyPr wrap="none" rtlCol="0">
            <a:spAutoFit/>
          </a:bodyPr>
          <a:lstStyle/>
          <a:p>
            <a:r>
              <a:rPr lang="tr-TR" dirty="0"/>
              <a:t>Hızlı Erişim Menüsü</a:t>
            </a:r>
          </a:p>
        </p:txBody>
      </p:sp>
      <p:sp>
        <p:nvSpPr>
          <p:cNvPr id="32" name="Metin kutusu 31"/>
          <p:cNvSpPr txBox="1"/>
          <p:nvPr/>
        </p:nvSpPr>
        <p:spPr>
          <a:xfrm>
            <a:off x="418549" y="3514712"/>
            <a:ext cx="1792478" cy="369332"/>
          </a:xfrm>
          <a:prstGeom prst="rect">
            <a:avLst/>
          </a:prstGeom>
          <a:noFill/>
        </p:spPr>
        <p:txBody>
          <a:bodyPr wrap="none" rtlCol="0">
            <a:spAutoFit/>
          </a:bodyPr>
          <a:lstStyle/>
          <a:p>
            <a:r>
              <a:rPr lang="tr-TR" dirty="0"/>
              <a:t>Arama Bölgesi</a:t>
            </a:r>
          </a:p>
        </p:txBody>
      </p:sp>
      <p:sp>
        <p:nvSpPr>
          <p:cNvPr id="33" name="Dikdörtgen 32"/>
          <p:cNvSpPr/>
          <p:nvPr/>
        </p:nvSpPr>
        <p:spPr>
          <a:xfrm>
            <a:off x="3928054" y="4783863"/>
            <a:ext cx="2768959" cy="769441"/>
          </a:xfrm>
          <a:prstGeom prst="rect">
            <a:avLst/>
          </a:prstGeom>
          <a:noFill/>
        </p:spPr>
        <p:txBody>
          <a:bodyPr wrap="square" lIns="91440" tIns="45720" rIns="91440" bIns="45720" rtlCol="0" anchor="ctr">
            <a:spAutoFit/>
            <a:scene3d>
              <a:camera prst="orthographicFront"/>
              <a:lightRig rig="soft" dir="t">
                <a:rot lat="0" lon="0" rev="15600000"/>
              </a:lightRig>
            </a:scene3d>
            <a:sp3d extrusionH="57150" prstMaterial="softEdge">
              <a:bevelT w="25400" h="38100"/>
            </a:sp3d>
          </a:bodyPr>
          <a:lstStyle/>
          <a:p>
            <a:pPr algn="ctr"/>
            <a:endParaRPr lang="tr-TR" sz="4400" b="1" cap="none" spc="0" dirty="0">
              <a:ln/>
              <a:solidFill>
                <a:srgbClr val="FFC000"/>
              </a:solidFill>
              <a:effectLst/>
            </a:endParaRPr>
          </a:p>
        </p:txBody>
      </p:sp>
      <p:sp>
        <p:nvSpPr>
          <p:cNvPr id="36" name="Metin kutusu 35"/>
          <p:cNvSpPr txBox="1"/>
          <p:nvPr/>
        </p:nvSpPr>
        <p:spPr>
          <a:xfrm>
            <a:off x="3471324" y="4322198"/>
            <a:ext cx="3682418" cy="923330"/>
          </a:xfrm>
          <a:prstGeom prst="rect">
            <a:avLst/>
          </a:prstGeom>
          <a:noFill/>
        </p:spPr>
        <p:txBody>
          <a:bodyPr wrap="none" rtlCol="0">
            <a:spAutoFit/>
          </a:bodyPr>
          <a:lstStyle/>
          <a:p>
            <a:pPr algn="ctr"/>
            <a:r>
              <a:rPr lang="tr-TR" b="1" dirty="0">
                <a:solidFill>
                  <a:srgbClr val="0070C0"/>
                </a:solidFill>
              </a:rPr>
              <a:t>Kayıtlı Envanter Özet Görünüm </a:t>
            </a:r>
          </a:p>
          <a:p>
            <a:pPr algn="ctr"/>
            <a:r>
              <a:rPr lang="tr-TR" b="1" dirty="0">
                <a:solidFill>
                  <a:srgbClr val="0070C0"/>
                </a:solidFill>
              </a:rPr>
              <a:t>ve </a:t>
            </a:r>
          </a:p>
          <a:p>
            <a:pPr algn="ctr"/>
            <a:r>
              <a:rPr lang="tr-TR" b="1" dirty="0">
                <a:solidFill>
                  <a:srgbClr val="0070C0"/>
                </a:solidFill>
              </a:rPr>
              <a:t>Hızlı Erişim Alanı</a:t>
            </a:r>
          </a:p>
        </p:txBody>
      </p:sp>
      <p:sp>
        <p:nvSpPr>
          <p:cNvPr id="37" name="Metin kutusu 36"/>
          <p:cNvSpPr txBox="1"/>
          <p:nvPr/>
        </p:nvSpPr>
        <p:spPr>
          <a:xfrm>
            <a:off x="8585449" y="3999032"/>
            <a:ext cx="2226892" cy="646331"/>
          </a:xfrm>
          <a:prstGeom prst="rect">
            <a:avLst/>
          </a:prstGeom>
          <a:noFill/>
        </p:spPr>
        <p:txBody>
          <a:bodyPr wrap="none" rtlCol="0">
            <a:spAutoFit/>
          </a:bodyPr>
          <a:lstStyle/>
          <a:p>
            <a:r>
              <a:rPr lang="tr-TR" b="1" dirty="0">
                <a:solidFill>
                  <a:srgbClr val="0070C0"/>
                </a:solidFill>
              </a:rPr>
              <a:t>Demirbaş detay </a:t>
            </a:r>
          </a:p>
          <a:p>
            <a:r>
              <a:rPr lang="tr-TR" b="1" dirty="0">
                <a:solidFill>
                  <a:srgbClr val="0070C0"/>
                </a:solidFill>
              </a:rPr>
              <a:t>görüntüleme alanı</a:t>
            </a:r>
          </a:p>
        </p:txBody>
      </p:sp>
    </p:spTree>
    <p:extLst>
      <p:ext uri="{BB962C8B-B14F-4D97-AF65-F5344CB8AC3E}">
        <p14:creationId xmlns:p14="http://schemas.microsoft.com/office/powerpoint/2010/main" val="30377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02" y="1829706"/>
            <a:ext cx="8436904" cy="4795714"/>
          </a:xfrm>
          <a:prstGeom prst="rect">
            <a:avLst/>
          </a:prstGeom>
        </p:spPr>
      </p:pic>
      <p:sp>
        <p:nvSpPr>
          <p:cNvPr id="7" name="Metin kutusu 6"/>
          <p:cNvSpPr txBox="1"/>
          <p:nvPr/>
        </p:nvSpPr>
        <p:spPr>
          <a:xfrm>
            <a:off x="328213" y="1183375"/>
            <a:ext cx="4121241" cy="646331"/>
          </a:xfrm>
          <a:prstGeom prst="rect">
            <a:avLst/>
          </a:prstGeom>
          <a:noFill/>
        </p:spPr>
        <p:txBody>
          <a:bodyPr wrap="square" rtlCol="0">
            <a:spAutoFit/>
          </a:bodyPr>
          <a:lstStyle/>
          <a:p>
            <a:r>
              <a:rPr lang="tr-TR" sz="3600" b="1" dirty="0">
                <a:solidFill>
                  <a:srgbClr val="C00000"/>
                </a:solidFill>
              </a:rPr>
              <a:t>Dosya Menüsü</a:t>
            </a:r>
          </a:p>
        </p:txBody>
      </p:sp>
      <p:sp>
        <p:nvSpPr>
          <p:cNvPr id="8" name="Metin kutusu 7"/>
          <p:cNvSpPr txBox="1"/>
          <p:nvPr/>
        </p:nvSpPr>
        <p:spPr>
          <a:xfrm>
            <a:off x="8822028" y="2131803"/>
            <a:ext cx="3116687" cy="2585323"/>
          </a:xfrm>
          <a:prstGeom prst="rect">
            <a:avLst/>
          </a:prstGeom>
          <a:noFill/>
        </p:spPr>
        <p:txBody>
          <a:bodyPr wrap="square" rtlCol="0">
            <a:spAutoFit/>
          </a:bodyPr>
          <a:lstStyle/>
          <a:p>
            <a:pPr marL="285750" indent="-285750">
              <a:buFont typeface="Wingdings" panose="05000000000000000000" pitchFamily="2" charset="2"/>
              <a:buChar char="ü"/>
            </a:pPr>
            <a:r>
              <a:rPr lang="tr-TR" dirty="0"/>
              <a:t>Yedek Oluşturma</a:t>
            </a:r>
          </a:p>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r>
              <a:rPr lang="tr-TR" dirty="0"/>
              <a:t>Yedeklenen verileri hızlıca sisteme dahil etme</a:t>
            </a:r>
          </a:p>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r>
              <a:rPr lang="tr-TR" dirty="0"/>
              <a:t>Rapor </a:t>
            </a:r>
            <a:r>
              <a:rPr lang="tr-TR" dirty="0" err="1"/>
              <a:t>Önizleme</a:t>
            </a:r>
            <a:r>
              <a:rPr lang="tr-TR" dirty="0"/>
              <a:t> </a:t>
            </a:r>
          </a:p>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r>
              <a:rPr lang="tr-TR" dirty="0"/>
              <a:t>Rapor Döküm</a:t>
            </a:r>
          </a:p>
        </p:txBody>
      </p:sp>
    </p:spTree>
    <p:extLst>
      <p:ext uri="{BB962C8B-B14F-4D97-AF65-F5344CB8AC3E}">
        <p14:creationId xmlns:p14="http://schemas.microsoft.com/office/powerpoint/2010/main" val="295170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328213" y="1183375"/>
            <a:ext cx="4321060" cy="646331"/>
          </a:xfrm>
          <a:prstGeom prst="rect">
            <a:avLst/>
          </a:prstGeom>
          <a:noFill/>
        </p:spPr>
        <p:txBody>
          <a:bodyPr wrap="square" rtlCol="0">
            <a:spAutoFit/>
          </a:bodyPr>
          <a:lstStyle/>
          <a:p>
            <a:r>
              <a:rPr lang="tr-TR" sz="3600" b="1" dirty="0">
                <a:solidFill>
                  <a:srgbClr val="C00000"/>
                </a:solidFill>
              </a:rPr>
              <a:t>Demirbaş Menüsü</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58" y="1829706"/>
            <a:ext cx="8280992" cy="4821472"/>
          </a:xfrm>
          <a:prstGeom prst="rect">
            <a:avLst/>
          </a:prstGeom>
        </p:spPr>
      </p:pic>
      <p:sp>
        <p:nvSpPr>
          <p:cNvPr id="3" name="Metin kutusu 2"/>
          <p:cNvSpPr txBox="1"/>
          <p:nvPr/>
        </p:nvSpPr>
        <p:spPr>
          <a:xfrm>
            <a:off x="8698814" y="2125014"/>
            <a:ext cx="3478837" cy="923330"/>
          </a:xfrm>
          <a:prstGeom prst="rect">
            <a:avLst/>
          </a:prstGeom>
          <a:noFill/>
        </p:spPr>
        <p:txBody>
          <a:bodyPr wrap="none" rtlCol="0">
            <a:spAutoFit/>
          </a:bodyPr>
          <a:lstStyle/>
          <a:p>
            <a:r>
              <a:rPr lang="tr-TR" dirty="0"/>
              <a:t>Kayıtların ekleme, düzenleme</a:t>
            </a:r>
          </a:p>
          <a:p>
            <a:r>
              <a:rPr lang="tr-TR" dirty="0"/>
              <a:t>ve silme işlemlerinin yer aldığı </a:t>
            </a:r>
          </a:p>
          <a:p>
            <a:r>
              <a:rPr lang="tr-TR" dirty="0"/>
              <a:t>kısım</a:t>
            </a:r>
          </a:p>
        </p:txBody>
      </p:sp>
    </p:spTree>
    <p:extLst>
      <p:ext uri="{BB962C8B-B14F-4D97-AF65-F5344CB8AC3E}">
        <p14:creationId xmlns:p14="http://schemas.microsoft.com/office/powerpoint/2010/main" val="129083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328212" y="1183375"/>
            <a:ext cx="8480937" cy="646331"/>
          </a:xfrm>
          <a:prstGeom prst="rect">
            <a:avLst/>
          </a:prstGeom>
          <a:noFill/>
        </p:spPr>
        <p:txBody>
          <a:bodyPr wrap="square" rtlCol="0">
            <a:spAutoFit/>
          </a:bodyPr>
          <a:lstStyle/>
          <a:p>
            <a:r>
              <a:rPr lang="tr-TR" sz="3600" b="1" dirty="0">
                <a:solidFill>
                  <a:srgbClr val="C00000"/>
                </a:solidFill>
              </a:rPr>
              <a:t>Demirbaş Ekleme-Düzenleme Alanı</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23" y="1888421"/>
            <a:ext cx="7630931" cy="4358235"/>
          </a:xfrm>
          <a:prstGeom prst="rect">
            <a:avLst/>
          </a:prstGeom>
        </p:spPr>
      </p:pic>
      <p:sp>
        <p:nvSpPr>
          <p:cNvPr id="9" name="Metin kutusu 8"/>
          <p:cNvSpPr txBox="1"/>
          <p:nvPr/>
        </p:nvSpPr>
        <p:spPr>
          <a:xfrm>
            <a:off x="8242479" y="2034862"/>
            <a:ext cx="3657600" cy="3139321"/>
          </a:xfrm>
          <a:prstGeom prst="rect">
            <a:avLst/>
          </a:prstGeom>
          <a:noFill/>
        </p:spPr>
        <p:txBody>
          <a:bodyPr wrap="square" rtlCol="0">
            <a:spAutoFit/>
          </a:bodyPr>
          <a:lstStyle/>
          <a:p>
            <a:r>
              <a:rPr lang="tr-TR" dirty="0"/>
              <a:t>Demirbaş ekleme bölümü ile yeni demirbaş ekleme işlemleri ve düzenlemeler yapılıp kayıt edilebilir. </a:t>
            </a:r>
          </a:p>
          <a:p>
            <a:endParaRPr lang="tr-TR" dirty="0"/>
          </a:p>
          <a:p>
            <a:pPr marL="285750" indent="-285750">
              <a:buFont typeface="Wingdings" panose="05000000000000000000" pitchFamily="2" charset="2"/>
              <a:buChar char="ü"/>
            </a:pPr>
            <a:r>
              <a:rPr lang="tr-TR" dirty="0"/>
              <a:t>Kişi Ekle hızlı erişim düğmesi ile anlık kişi eklenebilir.</a:t>
            </a:r>
          </a:p>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r>
              <a:rPr lang="tr-TR" dirty="0"/>
              <a:t>Kategori ekle hızlı erişim düğmesi ile kolay bir şekilde kategori oluşturulabilir.</a:t>
            </a:r>
          </a:p>
        </p:txBody>
      </p:sp>
    </p:spTree>
    <p:extLst>
      <p:ext uri="{BB962C8B-B14F-4D97-AF65-F5344CB8AC3E}">
        <p14:creationId xmlns:p14="http://schemas.microsoft.com/office/powerpoint/2010/main" val="113583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25957" y="1183375"/>
            <a:ext cx="8480937" cy="646331"/>
          </a:xfrm>
          <a:prstGeom prst="rect">
            <a:avLst/>
          </a:prstGeom>
          <a:noFill/>
        </p:spPr>
        <p:txBody>
          <a:bodyPr wrap="square" rtlCol="0">
            <a:spAutoFit/>
          </a:bodyPr>
          <a:lstStyle/>
          <a:p>
            <a:r>
              <a:rPr lang="tr-TR" sz="3600" b="1" dirty="0">
                <a:solidFill>
                  <a:srgbClr val="C00000"/>
                </a:solidFill>
              </a:rPr>
              <a:t>Teslim Alacak Kişiler </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08" y="1829706"/>
            <a:ext cx="8133208" cy="4647547"/>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801" y="1829706"/>
            <a:ext cx="4724433" cy="4647547"/>
          </a:xfrm>
          <a:prstGeom prst="rect">
            <a:avLst/>
          </a:prstGeom>
        </p:spPr>
      </p:pic>
      <p:sp>
        <p:nvSpPr>
          <p:cNvPr id="10" name="Metin kutusu 9"/>
          <p:cNvSpPr txBox="1"/>
          <p:nvPr/>
        </p:nvSpPr>
        <p:spPr>
          <a:xfrm>
            <a:off x="8564451" y="1957589"/>
            <a:ext cx="3116687" cy="2308324"/>
          </a:xfrm>
          <a:prstGeom prst="rect">
            <a:avLst/>
          </a:prstGeom>
          <a:noFill/>
        </p:spPr>
        <p:txBody>
          <a:bodyPr wrap="square" rtlCol="0">
            <a:spAutoFit/>
          </a:bodyPr>
          <a:lstStyle/>
          <a:p>
            <a:r>
              <a:rPr lang="tr-TR" dirty="0"/>
              <a:t>Bu bölüm ile demirbaşların zimmetleneceği kişiler sisteme dahil edilebilir ve daha sonra bu kişilere envanter kaydı yapılırken hızlı erişim bölmesi ile tekrar isim girilmeden ulaşılabilir.</a:t>
            </a:r>
          </a:p>
        </p:txBody>
      </p:sp>
    </p:spTree>
    <p:extLst>
      <p:ext uri="{BB962C8B-B14F-4D97-AF65-F5344CB8AC3E}">
        <p14:creationId xmlns:p14="http://schemas.microsoft.com/office/powerpoint/2010/main" val="222210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25957" y="1183375"/>
            <a:ext cx="8480937" cy="646331"/>
          </a:xfrm>
          <a:prstGeom prst="rect">
            <a:avLst/>
          </a:prstGeom>
          <a:noFill/>
        </p:spPr>
        <p:txBody>
          <a:bodyPr wrap="square" rtlCol="0">
            <a:spAutoFit/>
          </a:bodyPr>
          <a:lstStyle/>
          <a:p>
            <a:r>
              <a:rPr lang="tr-TR" sz="3600" b="1" dirty="0">
                <a:solidFill>
                  <a:srgbClr val="C00000"/>
                </a:solidFill>
              </a:rPr>
              <a:t>Teslim Alacak Kişiler </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9706"/>
            <a:ext cx="8454980" cy="4831417"/>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230" y="1829706"/>
            <a:ext cx="4305901" cy="4831417"/>
          </a:xfrm>
          <a:prstGeom prst="rect">
            <a:avLst/>
          </a:prstGeom>
        </p:spPr>
      </p:pic>
      <p:sp>
        <p:nvSpPr>
          <p:cNvPr id="7" name="Dikdörtgen 6"/>
          <p:cNvSpPr/>
          <p:nvPr/>
        </p:nvSpPr>
        <p:spPr>
          <a:xfrm>
            <a:off x="8454980" y="2019383"/>
            <a:ext cx="3442953" cy="2862322"/>
          </a:xfrm>
          <a:prstGeom prst="rect">
            <a:avLst/>
          </a:prstGeom>
        </p:spPr>
        <p:txBody>
          <a:bodyPr wrap="square">
            <a:spAutoFit/>
          </a:bodyPr>
          <a:lstStyle/>
          <a:p>
            <a:r>
              <a:rPr lang="tr-TR" dirty="0"/>
              <a:t>Envanterlerin türlere göre </a:t>
            </a:r>
            <a:r>
              <a:rPr lang="tr-TR" dirty="0" err="1"/>
              <a:t>kategorilendirililmesi</a:t>
            </a:r>
            <a:r>
              <a:rPr lang="tr-TR" dirty="0"/>
              <a:t> amacıyla kategori listesinin oluşturulduğu alan.</a:t>
            </a:r>
          </a:p>
          <a:p>
            <a:r>
              <a:rPr lang="tr-TR" dirty="0"/>
              <a:t>Burada uluşturulan kategorilere göre demirbaş eklerken açılır menü üzerinden ürünler kategorize edilerek kayıt işlemi sağlanmakta.</a:t>
            </a:r>
          </a:p>
        </p:txBody>
      </p:sp>
    </p:spTree>
    <p:extLst>
      <p:ext uri="{BB962C8B-B14F-4D97-AF65-F5344CB8AC3E}">
        <p14:creationId xmlns:p14="http://schemas.microsoft.com/office/powerpoint/2010/main" val="6739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3943" y="111837"/>
            <a:ext cx="979418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tr-TR" sz="4400" b="1" cap="none" spc="0" dirty="0">
                <a:ln/>
                <a:solidFill>
                  <a:schemeClr val="accent4"/>
                </a:solidFill>
                <a:effectLst/>
              </a:rPr>
              <a:t>Demirbaş Envanter Yönetim Sistemi</a:t>
            </a:r>
          </a:p>
        </p:txBody>
      </p:sp>
      <p:sp>
        <p:nvSpPr>
          <p:cNvPr id="5" name="Dikdörtgen 4"/>
          <p:cNvSpPr/>
          <p:nvPr/>
        </p:nvSpPr>
        <p:spPr>
          <a:xfrm>
            <a:off x="4449454" y="816883"/>
            <a:ext cx="6152285" cy="307777"/>
          </a:xfrm>
          <a:prstGeom prst="rect">
            <a:avLst/>
          </a:prstGeom>
        </p:spPr>
        <p:txBody>
          <a:bodyPr wrap="square">
            <a:spAutoFit/>
          </a:bodyPr>
          <a:lstStyle/>
          <a:p>
            <a:r>
              <a:rPr lang="tr-TR" sz="1400" dirty="0">
                <a:solidFill>
                  <a:schemeClr val="tx1">
                    <a:lumMod val="85000"/>
                  </a:schemeClr>
                </a:solidFill>
                <a:latin typeface="Calibri" panose="020F0502020204030204" pitchFamily="34" charset="0"/>
              </a:rPr>
              <a:t>497_10 “Faytoncular” - PYTHON EĞİTİCİ EĞİTİMİ (2020000497) PROJE ÇALIŞMASI</a:t>
            </a:r>
            <a:r>
              <a:rPr lang="tr-TR" sz="1400" dirty="0">
                <a:solidFill>
                  <a:schemeClr val="tx1">
                    <a:lumMod val="85000"/>
                  </a:schemeClr>
                </a:solidFill>
              </a:rPr>
              <a:t> </a:t>
            </a:r>
            <a:endParaRPr lang="tr-TR" dirty="0">
              <a:solidFill>
                <a:schemeClr val="tx1">
                  <a:lumMod val="85000"/>
                </a:schemeClr>
              </a:solidFill>
            </a:endParaRPr>
          </a:p>
        </p:txBody>
      </p:sp>
      <p:sp>
        <p:nvSpPr>
          <p:cNvPr id="6" name="Metin kutusu 5"/>
          <p:cNvSpPr txBox="1"/>
          <p:nvPr/>
        </p:nvSpPr>
        <p:spPr>
          <a:xfrm>
            <a:off x="-25957" y="1183375"/>
            <a:ext cx="8480937" cy="646331"/>
          </a:xfrm>
          <a:prstGeom prst="rect">
            <a:avLst/>
          </a:prstGeom>
          <a:noFill/>
        </p:spPr>
        <p:txBody>
          <a:bodyPr wrap="square" rtlCol="0">
            <a:spAutoFit/>
          </a:bodyPr>
          <a:lstStyle/>
          <a:p>
            <a:r>
              <a:rPr lang="tr-TR" sz="3600" b="1" dirty="0">
                <a:solidFill>
                  <a:srgbClr val="C00000"/>
                </a:solidFill>
              </a:rPr>
              <a:t>Yardım Menüsü</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9706"/>
            <a:ext cx="8224796" cy="4699883"/>
          </a:xfrm>
          <a:prstGeom prst="rect">
            <a:avLst/>
          </a:prstGeom>
        </p:spPr>
      </p:pic>
      <p:sp>
        <p:nvSpPr>
          <p:cNvPr id="8" name="Metin kutusu 7"/>
          <p:cNvSpPr txBox="1"/>
          <p:nvPr/>
        </p:nvSpPr>
        <p:spPr>
          <a:xfrm>
            <a:off x="8454980" y="2034862"/>
            <a:ext cx="3316310" cy="1754326"/>
          </a:xfrm>
          <a:prstGeom prst="rect">
            <a:avLst/>
          </a:prstGeom>
          <a:noFill/>
        </p:spPr>
        <p:txBody>
          <a:bodyPr wrap="square" rtlCol="0">
            <a:spAutoFit/>
          </a:bodyPr>
          <a:lstStyle/>
          <a:p>
            <a:r>
              <a:rPr lang="tr-TR" dirty="0"/>
              <a:t>Uygulamanın </a:t>
            </a:r>
            <a:r>
              <a:rPr lang="tr-TR" dirty="0" err="1"/>
              <a:t>arayüz</a:t>
            </a:r>
            <a:r>
              <a:rPr lang="tr-TR" dirty="0"/>
              <a:t> tanıtımı ve kullanımına ait detayların yer aldığı yardım </a:t>
            </a:r>
            <a:r>
              <a:rPr lang="tr-TR" dirty="0" err="1"/>
              <a:t>dökümanına</a:t>
            </a:r>
            <a:r>
              <a:rPr lang="tr-TR" dirty="0"/>
              <a:t> kolay bir şekilde bu kısımdan ulaşılabilir.</a:t>
            </a:r>
          </a:p>
        </p:txBody>
      </p:sp>
    </p:spTree>
    <p:extLst>
      <p:ext uri="{BB962C8B-B14F-4D97-AF65-F5344CB8AC3E}">
        <p14:creationId xmlns:p14="http://schemas.microsoft.com/office/powerpoint/2010/main" val="39846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noFill/>
      </a:spPr>
      <a:bodyPr wrap="square" lIns="91440" tIns="45720" rIns="91440" bIns="45720">
        <a:spAutoFit/>
        <a:scene3d>
          <a:camera prst="orthographicFront"/>
          <a:lightRig rig="soft" dir="t">
            <a:rot lat="0" lon="0" rev="15600000"/>
          </a:lightRig>
        </a:scene3d>
        <a:sp3d extrusionH="57150" prstMaterial="softEdge">
          <a:bevelT w="25400" h="38100"/>
        </a:sp3d>
      </a:bodyPr>
      <a:lstStyle>
        <a:defPPr algn="ctr">
          <a:defRPr sz="4400" b="1" cap="none" spc="0" dirty="0" smtClean="0">
            <a:ln/>
            <a:solidFill>
              <a:schemeClr val="accent4"/>
            </a:solidFill>
            <a:effectLst/>
          </a:defRPr>
        </a:defPPr>
      </a:lstStyle>
    </a:spDef>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212</TotalTime>
  <Words>511</Words>
  <Application>Microsoft Office PowerPoint</Application>
  <PresentationFormat>Geniş ekran</PresentationFormat>
  <Paragraphs>87</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Century Gothic</vt:lpstr>
      <vt:lpstr>Wingdings</vt:lpstr>
      <vt:lpstr>Wingdings 3</vt:lpstr>
      <vt:lpstr>İyon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SilentAll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Metin</dc:creator>
  <cp:lastModifiedBy>İsmail GÖVERCİN</cp:lastModifiedBy>
  <cp:revision>19</cp:revision>
  <dcterms:created xsi:type="dcterms:W3CDTF">2020-12-20T16:39:00Z</dcterms:created>
  <dcterms:modified xsi:type="dcterms:W3CDTF">2021-01-05T15:31:01Z</dcterms:modified>
</cp:coreProperties>
</file>