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3.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3" r:id="rId2"/>
    <p:sldId id="274" r:id="rId3"/>
    <p:sldId id="275" r:id="rId4"/>
    <p:sldId id="276" r:id="rId5"/>
    <p:sldId id="260" r:id="rId6"/>
    <p:sldId id="279" r:id="rId7"/>
    <p:sldId id="277" r:id="rId8"/>
    <p:sldId id="280"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1006E7-67A1-AC42-BB7E-85A71DAE9119}">
          <p14:sldIdLst>
            <p14:sldId id="273"/>
            <p14:sldId id="274"/>
            <p14:sldId id="275"/>
            <p14:sldId id="276"/>
            <p14:sldId id="260"/>
            <p14:sldId id="279"/>
            <p14:sldId id="277"/>
            <p14:sldId id="280"/>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4"/>
    <p:restoredTop sz="94375"/>
  </p:normalViewPr>
  <p:slideViewPr>
    <p:cSldViewPr snapToGrid="0" snapToObjects="1">
      <p:cViewPr varScale="1">
        <p:scale>
          <a:sx n="65" d="100"/>
          <a:sy n="65" d="100"/>
        </p:scale>
        <p:origin x="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kam, Manikanta" userId="12214490-8dd4-4073-9576-c5ad839ea59d" providerId="ADAL" clId="{C202B8B3-9DC2-C24B-8C9E-29AA4C7A7CA4}"/>
    <pc:docChg chg="undo custSel addSld delSld modSld sldOrd modSection">
      <pc:chgData name="Rokkam, Manikanta" userId="12214490-8dd4-4073-9576-c5ad839ea59d" providerId="ADAL" clId="{C202B8B3-9DC2-C24B-8C9E-29AA4C7A7CA4}" dt="2021-12-08T18:26:57.523" v="156" actId="20577"/>
      <pc:docMkLst>
        <pc:docMk/>
      </pc:docMkLst>
      <pc:sldChg chg="addSp delSp modSp add mod ord">
        <pc:chgData name="Rokkam, Manikanta" userId="12214490-8dd4-4073-9576-c5ad839ea59d" providerId="ADAL" clId="{C202B8B3-9DC2-C24B-8C9E-29AA4C7A7CA4}" dt="2021-12-08T18:20:49.994" v="140" actId="20578"/>
        <pc:sldMkLst>
          <pc:docMk/>
          <pc:sldMk cId="3119164813" sldId="256"/>
        </pc:sldMkLst>
        <pc:spChg chg="add del mod">
          <ac:chgData name="Rokkam, Manikanta" userId="12214490-8dd4-4073-9576-c5ad839ea59d" providerId="ADAL" clId="{C202B8B3-9DC2-C24B-8C9E-29AA4C7A7CA4}" dt="2021-12-08T18:00:30.846" v="10"/>
          <ac:spMkLst>
            <pc:docMk/>
            <pc:sldMk cId="3119164813" sldId="256"/>
            <ac:spMk id="14" creationId="{8D02A54F-B256-5346-AC77-BFA67430B76B}"/>
          </ac:spMkLst>
        </pc:spChg>
        <pc:spChg chg="add del mod">
          <ac:chgData name="Rokkam, Manikanta" userId="12214490-8dd4-4073-9576-c5ad839ea59d" providerId="ADAL" clId="{C202B8B3-9DC2-C24B-8C9E-29AA4C7A7CA4}" dt="2021-12-08T18:00:37.032" v="14"/>
          <ac:spMkLst>
            <pc:docMk/>
            <pc:sldMk cId="3119164813" sldId="256"/>
            <ac:spMk id="15" creationId="{9B5DCE56-911D-674A-B7E3-962E8E70B8F1}"/>
          </ac:spMkLst>
        </pc:spChg>
        <pc:spChg chg="add del mod">
          <ac:chgData name="Rokkam, Manikanta" userId="12214490-8dd4-4073-9576-c5ad839ea59d" providerId="ADAL" clId="{C202B8B3-9DC2-C24B-8C9E-29AA4C7A7CA4}" dt="2021-12-08T18:02:33.236" v="17"/>
          <ac:spMkLst>
            <pc:docMk/>
            <pc:sldMk cId="3119164813" sldId="256"/>
            <ac:spMk id="16" creationId="{8CB2C3B5-A417-5B46-A57A-875DF685336F}"/>
          </ac:spMkLst>
        </pc:spChg>
      </pc:sldChg>
      <pc:sldChg chg="ord">
        <pc:chgData name="Rokkam, Manikanta" userId="12214490-8dd4-4073-9576-c5ad839ea59d" providerId="ADAL" clId="{C202B8B3-9DC2-C24B-8C9E-29AA4C7A7CA4}" dt="2021-12-08T18:05:44.414" v="33" actId="20578"/>
        <pc:sldMkLst>
          <pc:docMk/>
          <pc:sldMk cId="4230942690" sldId="260"/>
        </pc:sldMkLst>
      </pc:sldChg>
      <pc:sldChg chg="addSp delSp modSp add mod setBg">
        <pc:chgData name="Rokkam, Manikanta" userId="12214490-8dd4-4073-9576-c5ad839ea59d" providerId="ADAL" clId="{C202B8B3-9DC2-C24B-8C9E-29AA4C7A7CA4}" dt="2021-12-08T18:26:57.523" v="156" actId="20577"/>
        <pc:sldMkLst>
          <pc:docMk/>
          <pc:sldMk cId="596163675" sldId="266"/>
        </pc:sldMkLst>
        <pc:spChg chg="mod">
          <ac:chgData name="Rokkam, Manikanta" userId="12214490-8dd4-4073-9576-c5ad839ea59d" providerId="ADAL" clId="{C202B8B3-9DC2-C24B-8C9E-29AA4C7A7CA4}" dt="2021-12-08T18:23:18.200" v="143" actId="26606"/>
          <ac:spMkLst>
            <pc:docMk/>
            <pc:sldMk cId="596163675" sldId="266"/>
            <ac:spMk id="2" creationId="{3EB94608-6600-4C2E-815E-E1D9F7D98C4E}"/>
          </ac:spMkLst>
        </pc:spChg>
        <pc:spChg chg="add">
          <ac:chgData name="Rokkam, Manikanta" userId="12214490-8dd4-4073-9576-c5ad839ea59d" providerId="ADAL" clId="{C202B8B3-9DC2-C24B-8C9E-29AA4C7A7CA4}" dt="2021-12-08T18:23:18.200" v="143" actId="26606"/>
          <ac:spMkLst>
            <pc:docMk/>
            <pc:sldMk cId="596163675" sldId="266"/>
            <ac:spMk id="9" creationId="{FDDEF810-FBAE-4C80-B905-316331395C3D}"/>
          </ac:spMkLst>
        </pc:spChg>
        <pc:spChg chg="add">
          <ac:chgData name="Rokkam, Manikanta" userId="12214490-8dd4-4073-9576-c5ad839ea59d" providerId="ADAL" clId="{C202B8B3-9DC2-C24B-8C9E-29AA4C7A7CA4}" dt="2021-12-08T18:23:18.200" v="143" actId="26606"/>
          <ac:spMkLst>
            <pc:docMk/>
            <pc:sldMk cId="596163675" sldId="266"/>
            <ac:spMk id="11" creationId="{FD8C7A0F-D774-4978-AA9C-7E703C2F463A}"/>
          </ac:spMkLst>
        </pc:spChg>
        <pc:spChg chg="add">
          <ac:chgData name="Rokkam, Manikanta" userId="12214490-8dd4-4073-9576-c5ad839ea59d" providerId="ADAL" clId="{C202B8B3-9DC2-C24B-8C9E-29AA4C7A7CA4}" dt="2021-12-08T18:23:18.200" v="143" actId="26606"/>
          <ac:spMkLst>
            <pc:docMk/>
            <pc:sldMk cId="596163675" sldId="266"/>
            <ac:spMk id="13" creationId="{61C7310A-3A42-4F75-8058-7F39E52B11BC}"/>
          </ac:spMkLst>
        </pc:spChg>
        <pc:spChg chg="add">
          <ac:chgData name="Rokkam, Manikanta" userId="12214490-8dd4-4073-9576-c5ad839ea59d" providerId="ADAL" clId="{C202B8B3-9DC2-C24B-8C9E-29AA4C7A7CA4}" dt="2021-12-08T18:23:18.200" v="143" actId="26606"/>
          <ac:spMkLst>
            <pc:docMk/>
            <pc:sldMk cId="596163675" sldId="266"/>
            <ac:spMk id="15" creationId="{27D88313-56C7-45D8-8D97-2F5CCBF99683}"/>
          </ac:spMkLst>
        </pc:spChg>
        <pc:graphicFrameChg chg="mod modGraphic">
          <ac:chgData name="Rokkam, Manikanta" userId="12214490-8dd4-4073-9576-c5ad839ea59d" providerId="ADAL" clId="{C202B8B3-9DC2-C24B-8C9E-29AA4C7A7CA4}" dt="2021-12-08T18:26:57.523" v="156" actId="20577"/>
          <ac:graphicFrameMkLst>
            <pc:docMk/>
            <pc:sldMk cId="596163675" sldId="266"/>
            <ac:graphicFrameMk id="4" creationId="{ADCAB385-83A9-401B-A375-DD195FAB2E50}"/>
          </ac:graphicFrameMkLst>
        </pc:graphicFrameChg>
        <pc:picChg chg="add del mod">
          <ac:chgData name="Rokkam, Manikanta" userId="12214490-8dd4-4073-9576-c5ad839ea59d" providerId="ADAL" clId="{C202B8B3-9DC2-C24B-8C9E-29AA4C7A7CA4}" dt="2021-12-08T18:26:48.561" v="154" actId="478"/>
          <ac:picMkLst>
            <pc:docMk/>
            <pc:sldMk cId="596163675" sldId="266"/>
            <ac:picMk id="5" creationId="{A29FAF24-3D8F-8945-B592-58ED831BC022}"/>
          </ac:picMkLst>
        </pc:picChg>
      </pc:sldChg>
      <pc:sldChg chg="modSp mod ord">
        <pc:chgData name="Rokkam, Manikanta" userId="12214490-8dd4-4073-9576-c5ad839ea59d" providerId="ADAL" clId="{C202B8B3-9DC2-C24B-8C9E-29AA4C7A7CA4}" dt="2021-12-08T18:20:36.778" v="138" actId="20578"/>
        <pc:sldMkLst>
          <pc:docMk/>
          <pc:sldMk cId="97223651" sldId="267"/>
        </pc:sldMkLst>
        <pc:spChg chg="mod">
          <ac:chgData name="Rokkam, Manikanta" userId="12214490-8dd4-4073-9576-c5ad839ea59d" providerId="ADAL" clId="{C202B8B3-9DC2-C24B-8C9E-29AA4C7A7CA4}" dt="2021-12-08T17:55:46.741" v="0" actId="20577"/>
          <ac:spMkLst>
            <pc:docMk/>
            <pc:sldMk cId="97223651" sldId="267"/>
            <ac:spMk id="3" creationId="{965490DA-3AFA-497E-978F-CFACAAAB8503}"/>
          </ac:spMkLst>
        </pc:spChg>
      </pc:sldChg>
      <pc:sldChg chg="addSp delSp modSp mod">
        <pc:chgData name="Rokkam, Manikanta" userId="12214490-8dd4-4073-9576-c5ad839ea59d" providerId="ADAL" clId="{C202B8B3-9DC2-C24B-8C9E-29AA4C7A7CA4}" dt="2021-12-08T18:19:42.973" v="134"/>
        <pc:sldMkLst>
          <pc:docMk/>
          <pc:sldMk cId="1784056164" sldId="277"/>
        </pc:sldMkLst>
        <pc:spChg chg="add del mod">
          <ac:chgData name="Rokkam, Manikanta" userId="12214490-8dd4-4073-9576-c5ad839ea59d" providerId="ADAL" clId="{C202B8B3-9DC2-C24B-8C9E-29AA4C7A7CA4}" dt="2021-12-08T18:19:41.631" v="132"/>
          <ac:spMkLst>
            <pc:docMk/>
            <pc:sldMk cId="1784056164" sldId="277"/>
            <ac:spMk id="2" creationId="{1BC4D2D8-1A5A-6E48-8C6E-1CA65BC56D0A}"/>
          </ac:spMkLst>
        </pc:spChg>
        <pc:spChg chg="add del mod">
          <ac:chgData name="Rokkam, Manikanta" userId="12214490-8dd4-4073-9576-c5ad839ea59d" providerId="ADAL" clId="{C202B8B3-9DC2-C24B-8C9E-29AA4C7A7CA4}" dt="2021-12-08T18:19:42.973" v="134"/>
          <ac:spMkLst>
            <pc:docMk/>
            <pc:sldMk cId="1784056164" sldId="277"/>
            <ac:spMk id="3" creationId="{3E62F843-E922-3549-82C8-D15DE681206A}"/>
          </ac:spMkLst>
        </pc:spChg>
        <pc:spChg chg="mod">
          <ac:chgData name="Rokkam, Manikanta" userId="12214490-8dd4-4073-9576-c5ad839ea59d" providerId="ADAL" clId="{C202B8B3-9DC2-C24B-8C9E-29AA4C7A7CA4}" dt="2021-12-08T18:19:29.536" v="130" actId="20577"/>
          <ac:spMkLst>
            <pc:docMk/>
            <pc:sldMk cId="1784056164" sldId="277"/>
            <ac:spMk id="8" creationId="{9E547311-AC4B-8F43-BF13-CAAA5F504397}"/>
          </ac:spMkLst>
        </pc:spChg>
      </pc:sldChg>
      <pc:sldChg chg="addSp delSp modSp del mod ord">
        <pc:chgData name="Rokkam, Manikanta" userId="12214490-8dd4-4073-9576-c5ad839ea59d" providerId="ADAL" clId="{C202B8B3-9DC2-C24B-8C9E-29AA4C7A7CA4}" dt="2021-12-08T18:22:47.959" v="142" actId="2696"/>
        <pc:sldMkLst>
          <pc:docMk/>
          <pc:sldMk cId="242717347" sldId="278"/>
        </pc:sldMkLst>
        <pc:spChg chg="add del mod">
          <ac:chgData name="Rokkam, Manikanta" userId="12214490-8dd4-4073-9576-c5ad839ea59d" providerId="ADAL" clId="{C202B8B3-9DC2-C24B-8C9E-29AA4C7A7CA4}" dt="2021-12-08T17:59:21.054" v="6"/>
          <ac:spMkLst>
            <pc:docMk/>
            <pc:sldMk cId="242717347" sldId="278"/>
            <ac:spMk id="5" creationId="{4FCDB50D-6F9A-1C4D-9B85-1A77280726C5}"/>
          </ac:spMkLst>
        </pc:spChg>
        <pc:spChg chg="add del mod">
          <ac:chgData name="Rokkam, Manikanta" userId="12214490-8dd4-4073-9576-c5ad839ea59d" providerId="ADAL" clId="{C202B8B3-9DC2-C24B-8C9E-29AA4C7A7CA4}" dt="2021-12-08T17:59:21.054" v="6"/>
          <ac:spMkLst>
            <pc:docMk/>
            <pc:sldMk cId="242717347" sldId="278"/>
            <ac:spMk id="6" creationId="{34FBA197-A86B-2D4F-A1D8-37954B6697AF}"/>
          </ac:spMkLst>
        </pc:spChg>
        <pc:spChg chg="add del mod">
          <ac:chgData name="Rokkam, Manikanta" userId="12214490-8dd4-4073-9576-c5ad839ea59d" providerId="ADAL" clId="{C202B8B3-9DC2-C24B-8C9E-29AA4C7A7CA4}" dt="2021-12-08T17:59:21.054" v="6"/>
          <ac:spMkLst>
            <pc:docMk/>
            <pc:sldMk cId="242717347" sldId="278"/>
            <ac:spMk id="7" creationId="{A8427E30-93B0-2647-A7C9-D89344783559}"/>
          </ac:spMkLst>
        </pc:spChg>
        <pc:spChg chg="add del mod">
          <ac:chgData name="Rokkam, Manikanta" userId="12214490-8dd4-4073-9576-c5ad839ea59d" providerId="ADAL" clId="{C202B8B3-9DC2-C24B-8C9E-29AA4C7A7CA4}" dt="2021-12-08T17:59:21.054" v="6"/>
          <ac:spMkLst>
            <pc:docMk/>
            <pc:sldMk cId="242717347" sldId="278"/>
            <ac:spMk id="8" creationId="{117572FB-BE5F-9844-B5EE-0DA93A27683D}"/>
          </ac:spMkLst>
        </pc:spChg>
        <pc:spChg chg="add del mod">
          <ac:chgData name="Rokkam, Manikanta" userId="12214490-8dd4-4073-9576-c5ad839ea59d" providerId="ADAL" clId="{C202B8B3-9DC2-C24B-8C9E-29AA4C7A7CA4}" dt="2021-12-08T17:59:21.054" v="6"/>
          <ac:spMkLst>
            <pc:docMk/>
            <pc:sldMk cId="242717347" sldId="278"/>
            <ac:spMk id="9" creationId="{46EF7C11-12E4-6944-A9CA-8B7108F375C1}"/>
          </ac:spMkLst>
        </pc:spChg>
        <pc:spChg chg="add del mod">
          <ac:chgData name="Rokkam, Manikanta" userId="12214490-8dd4-4073-9576-c5ad839ea59d" providerId="ADAL" clId="{C202B8B3-9DC2-C24B-8C9E-29AA4C7A7CA4}" dt="2021-12-08T17:59:21.054" v="6"/>
          <ac:spMkLst>
            <pc:docMk/>
            <pc:sldMk cId="242717347" sldId="278"/>
            <ac:spMk id="10" creationId="{E532027A-C040-144C-B728-3DFA3227347E}"/>
          </ac:spMkLst>
        </pc:spChg>
        <pc:spChg chg="add del mod">
          <ac:chgData name="Rokkam, Manikanta" userId="12214490-8dd4-4073-9576-c5ad839ea59d" providerId="ADAL" clId="{C202B8B3-9DC2-C24B-8C9E-29AA4C7A7CA4}" dt="2021-12-08T17:59:21.054" v="6"/>
          <ac:spMkLst>
            <pc:docMk/>
            <pc:sldMk cId="242717347" sldId="278"/>
            <ac:spMk id="11" creationId="{9724F1A1-11B7-0E4F-ABE7-A32DE3AE5D2B}"/>
          </ac:spMkLst>
        </pc:spChg>
        <pc:spChg chg="add del mod">
          <ac:chgData name="Rokkam, Manikanta" userId="12214490-8dd4-4073-9576-c5ad839ea59d" providerId="ADAL" clId="{C202B8B3-9DC2-C24B-8C9E-29AA4C7A7CA4}" dt="2021-12-08T17:59:21.054" v="6"/>
          <ac:spMkLst>
            <pc:docMk/>
            <pc:sldMk cId="242717347" sldId="278"/>
            <ac:spMk id="12" creationId="{E4363534-0637-4341-ACC4-90713B38D903}"/>
          </ac:spMkLst>
        </pc:spChg>
        <pc:spChg chg="add del mod">
          <ac:chgData name="Rokkam, Manikanta" userId="12214490-8dd4-4073-9576-c5ad839ea59d" providerId="ADAL" clId="{C202B8B3-9DC2-C24B-8C9E-29AA4C7A7CA4}" dt="2021-12-08T17:59:21.054" v="6"/>
          <ac:spMkLst>
            <pc:docMk/>
            <pc:sldMk cId="242717347" sldId="278"/>
            <ac:spMk id="13" creationId="{B8E44472-44BD-194E-BA43-C05BA5678EBC}"/>
          </ac:spMkLst>
        </pc:spChg>
        <pc:spChg chg="add del mod">
          <ac:chgData name="Rokkam, Manikanta" userId="12214490-8dd4-4073-9576-c5ad839ea59d" providerId="ADAL" clId="{C202B8B3-9DC2-C24B-8C9E-29AA4C7A7CA4}" dt="2021-12-08T17:59:21.054" v="6"/>
          <ac:spMkLst>
            <pc:docMk/>
            <pc:sldMk cId="242717347" sldId="278"/>
            <ac:spMk id="16" creationId="{7094D255-CE85-7B40-887C-8C20C7E7450D}"/>
          </ac:spMkLst>
        </pc:spChg>
        <pc:spChg chg="add del mod">
          <ac:chgData name="Rokkam, Manikanta" userId="12214490-8dd4-4073-9576-c5ad839ea59d" providerId="ADAL" clId="{C202B8B3-9DC2-C24B-8C9E-29AA4C7A7CA4}" dt="2021-12-08T17:59:21.054" v="6"/>
          <ac:spMkLst>
            <pc:docMk/>
            <pc:sldMk cId="242717347" sldId="278"/>
            <ac:spMk id="17" creationId="{AFEE4CC6-1BBF-5649-AA05-087B48B2953E}"/>
          </ac:spMkLst>
        </pc:spChg>
        <pc:spChg chg="add del mod">
          <ac:chgData name="Rokkam, Manikanta" userId="12214490-8dd4-4073-9576-c5ad839ea59d" providerId="ADAL" clId="{C202B8B3-9DC2-C24B-8C9E-29AA4C7A7CA4}" dt="2021-12-08T17:59:21.054" v="6"/>
          <ac:spMkLst>
            <pc:docMk/>
            <pc:sldMk cId="242717347" sldId="278"/>
            <ac:spMk id="18" creationId="{435F6581-B0A9-1949-B88E-8EE39C6E7683}"/>
          </ac:spMkLst>
        </pc:spChg>
        <pc:picChg chg="del">
          <ac:chgData name="Rokkam, Manikanta" userId="12214490-8dd4-4073-9576-c5ad839ea59d" providerId="ADAL" clId="{C202B8B3-9DC2-C24B-8C9E-29AA4C7A7CA4}" dt="2021-12-08T17:56:09.144" v="1" actId="478"/>
          <ac:picMkLst>
            <pc:docMk/>
            <pc:sldMk cId="242717347" sldId="278"/>
            <ac:picMk id="3" creationId="{7A27DE91-C4AC-E84C-B16D-F9270084F620}"/>
          </ac:picMkLst>
        </pc:picChg>
      </pc:sldChg>
      <pc:sldChg chg="addSp delSp modSp new mod ord setBg">
        <pc:chgData name="Rokkam, Manikanta" userId="12214490-8dd4-4073-9576-c5ad839ea59d" providerId="ADAL" clId="{C202B8B3-9DC2-C24B-8C9E-29AA4C7A7CA4}" dt="2021-12-08T18:17:26.443" v="120" actId="1076"/>
        <pc:sldMkLst>
          <pc:docMk/>
          <pc:sldMk cId="1542904817" sldId="279"/>
        </pc:sldMkLst>
        <pc:spChg chg="add mod ord">
          <ac:chgData name="Rokkam, Manikanta" userId="12214490-8dd4-4073-9576-c5ad839ea59d" providerId="ADAL" clId="{C202B8B3-9DC2-C24B-8C9E-29AA4C7A7CA4}" dt="2021-12-08T18:17:26.443" v="120" actId="1076"/>
          <ac:spMkLst>
            <pc:docMk/>
            <pc:sldMk cId="1542904817" sldId="279"/>
            <ac:spMk id="10" creationId="{EA22A776-907E-CF4F-B4D0-157F74764219}"/>
          </ac:spMkLst>
        </pc:spChg>
        <pc:spChg chg="add del">
          <ac:chgData name="Rokkam, Manikanta" userId="12214490-8dd4-4073-9576-c5ad839ea59d" providerId="ADAL" clId="{C202B8B3-9DC2-C24B-8C9E-29AA4C7A7CA4}" dt="2021-12-08T18:13:07.783" v="80" actId="26606"/>
          <ac:spMkLst>
            <pc:docMk/>
            <pc:sldMk cId="1542904817" sldId="279"/>
            <ac:spMk id="11" creationId="{08CE49EB-6CAF-4479-B93F-85773D92A38E}"/>
          </ac:spMkLst>
        </pc:spChg>
        <pc:spChg chg="add del">
          <ac:chgData name="Rokkam, Manikanta" userId="12214490-8dd4-4073-9576-c5ad839ea59d" providerId="ADAL" clId="{C202B8B3-9DC2-C24B-8C9E-29AA4C7A7CA4}" dt="2021-12-08T18:13:16.350" v="82" actId="26606"/>
          <ac:spMkLst>
            <pc:docMk/>
            <pc:sldMk cId="1542904817" sldId="279"/>
            <ac:spMk id="13" creationId="{BF494AE6-A88C-448B-B1B7-80259E6F4FE0}"/>
          </ac:spMkLst>
        </pc:spChg>
        <pc:spChg chg="add del">
          <ac:chgData name="Rokkam, Manikanta" userId="12214490-8dd4-4073-9576-c5ad839ea59d" providerId="ADAL" clId="{C202B8B3-9DC2-C24B-8C9E-29AA4C7A7CA4}" dt="2021-12-08T18:12:41.552" v="78" actId="26606"/>
          <ac:spMkLst>
            <pc:docMk/>
            <pc:sldMk cId="1542904817" sldId="279"/>
            <ac:spMk id="14" creationId="{417CDA24-35F8-4540-8C52-3096D6D94949}"/>
          </ac:spMkLst>
        </pc:spChg>
        <pc:spChg chg="add del">
          <ac:chgData name="Rokkam, Manikanta" userId="12214490-8dd4-4073-9576-c5ad839ea59d" providerId="ADAL" clId="{C202B8B3-9DC2-C24B-8C9E-29AA4C7A7CA4}" dt="2021-12-08T18:16:47.805" v="111" actId="26606"/>
          <ac:spMkLst>
            <pc:docMk/>
            <pc:sldMk cId="1542904817" sldId="279"/>
            <ac:spMk id="15" creationId="{417CDA24-35F8-4540-8C52-3096D6D94949}"/>
          </ac:spMkLst>
        </pc:spChg>
        <pc:spChg chg="add del">
          <ac:chgData name="Rokkam, Manikanta" userId="12214490-8dd4-4073-9576-c5ad839ea59d" providerId="ADAL" clId="{C202B8B3-9DC2-C24B-8C9E-29AA4C7A7CA4}" dt="2021-12-08T18:12:41.552" v="78" actId="26606"/>
          <ac:spMkLst>
            <pc:docMk/>
            <pc:sldMk cId="1542904817" sldId="279"/>
            <ac:spMk id="16" creationId="{8658BFE0-4E65-4174-9C75-687C94E88273}"/>
          </ac:spMkLst>
        </pc:spChg>
        <pc:spChg chg="add del">
          <ac:chgData name="Rokkam, Manikanta" userId="12214490-8dd4-4073-9576-c5ad839ea59d" providerId="ADAL" clId="{C202B8B3-9DC2-C24B-8C9E-29AA4C7A7CA4}" dt="2021-12-08T18:16:47.805" v="111" actId="26606"/>
          <ac:spMkLst>
            <pc:docMk/>
            <pc:sldMk cId="1542904817" sldId="279"/>
            <ac:spMk id="17" creationId="{8658BFE0-4E65-4174-9C75-687C94E88273}"/>
          </ac:spMkLst>
        </pc:spChg>
        <pc:spChg chg="add del">
          <ac:chgData name="Rokkam, Manikanta" userId="12214490-8dd4-4073-9576-c5ad839ea59d" providerId="ADAL" clId="{C202B8B3-9DC2-C24B-8C9E-29AA4C7A7CA4}" dt="2021-12-08T18:12:41.552" v="78" actId="26606"/>
          <ac:spMkLst>
            <pc:docMk/>
            <pc:sldMk cId="1542904817" sldId="279"/>
            <ac:spMk id="18" creationId="{FA75DFED-A0C1-4A83-BE1D-0271C1826EF6}"/>
          </ac:spMkLst>
        </pc:spChg>
        <pc:spChg chg="add del">
          <ac:chgData name="Rokkam, Manikanta" userId="12214490-8dd4-4073-9576-c5ad839ea59d" providerId="ADAL" clId="{C202B8B3-9DC2-C24B-8C9E-29AA4C7A7CA4}" dt="2021-12-08T18:16:47.805" v="111" actId="26606"/>
          <ac:spMkLst>
            <pc:docMk/>
            <pc:sldMk cId="1542904817" sldId="279"/>
            <ac:spMk id="19" creationId="{FA75DFED-A0C1-4A83-BE1D-0271C1826EF6}"/>
          </ac:spMkLst>
        </pc:spChg>
        <pc:spChg chg="add">
          <ac:chgData name="Rokkam, Manikanta" userId="12214490-8dd4-4073-9576-c5ad839ea59d" providerId="ADAL" clId="{C202B8B3-9DC2-C24B-8C9E-29AA4C7A7CA4}" dt="2021-12-08T18:16:47.805" v="111" actId="26606"/>
          <ac:spMkLst>
            <pc:docMk/>
            <pc:sldMk cId="1542904817" sldId="279"/>
            <ac:spMk id="22" creationId="{A737E5B8-8F31-4942-B159-B213C4D6D830}"/>
          </ac:spMkLst>
        </pc:spChg>
        <pc:spChg chg="add del">
          <ac:chgData name="Rokkam, Manikanta" userId="12214490-8dd4-4073-9576-c5ad839ea59d" providerId="ADAL" clId="{C202B8B3-9DC2-C24B-8C9E-29AA4C7A7CA4}" dt="2021-12-08T18:12:36.745" v="76" actId="26606"/>
          <ac:spMkLst>
            <pc:docMk/>
            <pc:sldMk cId="1542904817" sldId="279"/>
            <ac:spMk id="23" creationId="{E8DC6FCD-811B-436E-9FEE-FC957486CD7E}"/>
          </ac:spMkLst>
        </pc:spChg>
        <pc:spChg chg="add">
          <ac:chgData name="Rokkam, Manikanta" userId="12214490-8dd4-4073-9576-c5ad839ea59d" providerId="ADAL" clId="{C202B8B3-9DC2-C24B-8C9E-29AA4C7A7CA4}" dt="2021-12-08T18:16:47.805" v="111" actId="26606"/>
          <ac:spMkLst>
            <pc:docMk/>
            <pc:sldMk cId="1542904817" sldId="279"/>
            <ac:spMk id="24" creationId="{A93898FF-D987-4B0E-BFB4-85F5EB356D4D}"/>
          </ac:spMkLst>
        </pc:spChg>
        <pc:spChg chg="add">
          <ac:chgData name="Rokkam, Manikanta" userId="12214490-8dd4-4073-9576-c5ad839ea59d" providerId="ADAL" clId="{C202B8B3-9DC2-C24B-8C9E-29AA4C7A7CA4}" dt="2021-12-08T18:16:47.805" v="111" actId="26606"/>
          <ac:spMkLst>
            <pc:docMk/>
            <pc:sldMk cId="1542904817" sldId="279"/>
            <ac:spMk id="25" creationId="{42A4FC2C-047E-45A5-965D-8E1E3BF09BC6}"/>
          </ac:spMkLst>
        </pc:spChg>
        <pc:spChg chg="add">
          <ac:chgData name="Rokkam, Manikanta" userId="12214490-8dd4-4073-9576-c5ad839ea59d" providerId="ADAL" clId="{C202B8B3-9DC2-C24B-8C9E-29AA4C7A7CA4}" dt="2021-12-08T18:16:47.805" v="111" actId="26606"/>
          <ac:spMkLst>
            <pc:docMk/>
            <pc:sldMk cId="1542904817" sldId="279"/>
            <ac:spMk id="26" creationId="{08E700A8-AE52-4017-8C7E-C20956F74D25}"/>
          </ac:spMkLst>
        </pc:spChg>
        <pc:spChg chg="add">
          <ac:chgData name="Rokkam, Manikanta" userId="12214490-8dd4-4073-9576-c5ad839ea59d" providerId="ADAL" clId="{C202B8B3-9DC2-C24B-8C9E-29AA4C7A7CA4}" dt="2021-12-08T18:16:47.805" v="111" actId="26606"/>
          <ac:spMkLst>
            <pc:docMk/>
            <pc:sldMk cId="1542904817" sldId="279"/>
            <ac:spMk id="27" creationId="{78F530DA-C7D1-4968-8F8A-8700C2BB2A49}"/>
          </ac:spMkLst>
        </pc:spChg>
        <pc:spChg chg="add del">
          <ac:chgData name="Rokkam, Manikanta" userId="12214490-8dd4-4073-9576-c5ad839ea59d" providerId="ADAL" clId="{C202B8B3-9DC2-C24B-8C9E-29AA4C7A7CA4}" dt="2021-12-08T18:11:54.617" v="62" actId="26606"/>
          <ac:spMkLst>
            <pc:docMk/>
            <pc:sldMk cId="1542904817" sldId="279"/>
            <ac:spMk id="28" creationId="{25B97239-2685-48C8-8104-1D4E4E383D82}"/>
          </ac:spMkLst>
        </pc:spChg>
        <pc:spChg chg="add del">
          <ac:chgData name="Rokkam, Manikanta" userId="12214490-8dd4-4073-9576-c5ad839ea59d" providerId="ADAL" clId="{C202B8B3-9DC2-C24B-8C9E-29AA4C7A7CA4}" dt="2021-12-08T18:11:57.738" v="64" actId="26606"/>
          <ac:spMkLst>
            <pc:docMk/>
            <pc:sldMk cId="1542904817" sldId="279"/>
            <ac:spMk id="30" creationId="{4169DD87-3EBE-44CA-9654-8AE0466B2779}"/>
          </ac:spMkLst>
        </pc:spChg>
        <pc:spChg chg="add del">
          <ac:chgData name="Rokkam, Manikanta" userId="12214490-8dd4-4073-9576-c5ad839ea59d" providerId="ADAL" clId="{C202B8B3-9DC2-C24B-8C9E-29AA4C7A7CA4}" dt="2021-12-08T18:12:07.448" v="66" actId="26606"/>
          <ac:spMkLst>
            <pc:docMk/>
            <pc:sldMk cId="1542904817" sldId="279"/>
            <ac:spMk id="32" creationId="{BF494AE6-A88C-448B-B1B7-80259E6F4FE0}"/>
          </ac:spMkLst>
        </pc:spChg>
        <pc:spChg chg="add del">
          <ac:chgData name="Rokkam, Manikanta" userId="12214490-8dd4-4073-9576-c5ad839ea59d" providerId="ADAL" clId="{C202B8B3-9DC2-C24B-8C9E-29AA4C7A7CA4}" dt="2021-12-08T18:12:13.684" v="68" actId="26606"/>
          <ac:spMkLst>
            <pc:docMk/>
            <pc:sldMk cId="1542904817" sldId="279"/>
            <ac:spMk id="34" creationId="{417CDA24-35F8-4540-8C52-3096D6D94949}"/>
          </ac:spMkLst>
        </pc:spChg>
        <pc:spChg chg="add del">
          <ac:chgData name="Rokkam, Manikanta" userId="12214490-8dd4-4073-9576-c5ad839ea59d" providerId="ADAL" clId="{C202B8B3-9DC2-C24B-8C9E-29AA4C7A7CA4}" dt="2021-12-08T18:12:13.684" v="68" actId="26606"/>
          <ac:spMkLst>
            <pc:docMk/>
            <pc:sldMk cId="1542904817" sldId="279"/>
            <ac:spMk id="35" creationId="{8658BFE0-4E65-4174-9C75-687C94E88273}"/>
          </ac:spMkLst>
        </pc:spChg>
        <pc:spChg chg="add del">
          <ac:chgData name="Rokkam, Manikanta" userId="12214490-8dd4-4073-9576-c5ad839ea59d" providerId="ADAL" clId="{C202B8B3-9DC2-C24B-8C9E-29AA4C7A7CA4}" dt="2021-12-08T18:12:13.684" v="68" actId="26606"/>
          <ac:spMkLst>
            <pc:docMk/>
            <pc:sldMk cId="1542904817" sldId="279"/>
            <ac:spMk id="36" creationId="{FA75DFED-A0C1-4A83-BE1D-0271C1826EF6}"/>
          </ac:spMkLst>
        </pc:spChg>
        <pc:spChg chg="add del">
          <ac:chgData name="Rokkam, Manikanta" userId="12214490-8dd4-4073-9576-c5ad839ea59d" providerId="ADAL" clId="{C202B8B3-9DC2-C24B-8C9E-29AA4C7A7CA4}" dt="2021-12-08T18:12:35.009" v="74" actId="26606"/>
          <ac:spMkLst>
            <pc:docMk/>
            <pc:sldMk cId="1542904817" sldId="279"/>
            <ac:spMk id="38" creationId="{B78EDDD3-C548-48EF-B3CA-B290B17192AB}"/>
          </ac:spMkLst>
        </pc:spChg>
        <pc:picChg chg="add mod ord">
          <ac:chgData name="Rokkam, Manikanta" userId="12214490-8dd4-4073-9576-c5ad839ea59d" providerId="ADAL" clId="{C202B8B3-9DC2-C24B-8C9E-29AA4C7A7CA4}" dt="2021-12-08T18:16:47.805" v="111" actId="26606"/>
          <ac:picMkLst>
            <pc:docMk/>
            <pc:sldMk cId="1542904817" sldId="279"/>
            <ac:picMk id="3" creationId="{5F01DCD8-2298-A84F-B0EF-7633C3E94143}"/>
          </ac:picMkLst>
        </pc:picChg>
        <pc:picChg chg="add mod ord">
          <ac:chgData name="Rokkam, Manikanta" userId="12214490-8dd4-4073-9576-c5ad839ea59d" providerId="ADAL" clId="{C202B8B3-9DC2-C24B-8C9E-29AA4C7A7CA4}" dt="2021-12-08T18:16:47.805" v="111" actId="26606"/>
          <ac:picMkLst>
            <pc:docMk/>
            <pc:sldMk cId="1542904817" sldId="279"/>
            <ac:picMk id="5" creationId="{13F50BC6-8105-0B4F-959F-21F6EB1015AE}"/>
          </ac:picMkLst>
        </pc:picChg>
        <pc:picChg chg="add mod ord">
          <ac:chgData name="Rokkam, Manikanta" userId="12214490-8dd4-4073-9576-c5ad839ea59d" providerId="ADAL" clId="{C202B8B3-9DC2-C24B-8C9E-29AA4C7A7CA4}" dt="2021-12-08T18:16:47.805" v="111" actId="26606"/>
          <ac:picMkLst>
            <pc:docMk/>
            <pc:sldMk cId="1542904817" sldId="279"/>
            <ac:picMk id="7" creationId="{3B20508A-3BC4-8344-AAFF-DE6130171D07}"/>
          </ac:picMkLst>
        </pc:picChg>
        <pc:picChg chg="add mod ord">
          <ac:chgData name="Rokkam, Manikanta" userId="12214490-8dd4-4073-9576-c5ad839ea59d" providerId="ADAL" clId="{C202B8B3-9DC2-C24B-8C9E-29AA4C7A7CA4}" dt="2021-12-08T18:16:47.805" v="111" actId="26606"/>
          <ac:picMkLst>
            <pc:docMk/>
            <pc:sldMk cId="1542904817" sldId="279"/>
            <ac:picMk id="9" creationId="{DD345160-DB64-1C4F-BACC-BF49B22EE925}"/>
          </ac:picMkLst>
        </pc:picChg>
        <pc:picChg chg="add">
          <ac:chgData name="Rokkam, Manikanta" userId="12214490-8dd4-4073-9576-c5ad839ea59d" providerId="ADAL" clId="{C202B8B3-9DC2-C24B-8C9E-29AA4C7A7CA4}" dt="2021-12-08T18:16:47.805" v="111" actId="26606"/>
          <ac:picMkLst>
            <pc:docMk/>
            <pc:sldMk cId="1542904817" sldId="279"/>
            <ac:picMk id="21" creationId="{5516C1EB-8D62-4BF0-92B5-02E6AE43B1F3}"/>
          </ac:picMkLst>
        </pc:picChg>
      </pc:sldChg>
      <pc:sldChg chg="addSp delSp modSp new del mod ord setBg">
        <pc:chgData name="Rokkam, Manikanta" userId="12214490-8dd4-4073-9576-c5ad839ea59d" providerId="ADAL" clId="{C202B8B3-9DC2-C24B-8C9E-29AA4C7A7CA4}" dt="2021-12-08T18:06:40.725" v="45" actId="2696"/>
        <pc:sldMkLst>
          <pc:docMk/>
          <pc:sldMk cId="3279815002" sldId="279"/>
        </pc:sldMkLst>
        <pc:spChg chg="add del">
          <ac:chgData name="Rokkam, Manikanta" userId="12214490-8dd4-4073-9576-c5ad839ea59d" providerId="ADAL" clId="{C202B8B3-9DC2-C24B-8C9E-29AA4C7A7CA4}" dt="2021-12-08T18:06:31.668" v="44" actId="26606"/>
          <ac:spMkLst>
            <pc:docMk/>
            <pc:sldMk cId="3279815002" sldId="279"/>
            <ac:spMk id="14" creationId="{E8DC6FCD-811B-436E-9FEE-FC957486CD7E}"/>
          </ac:spMkLst>
        </pc:spChg>
        <pc:spChg chg="add">
          <ac:chgData name="Rokkam, Manikanta" userId="12214490-8dd4-4073-9576-c5ad839ea59d" providerId="ADAL" clId="{C202B8B3-9DC2-C24B-8C9E-29AA4C7A7CA4}" dt="2021-12-08T18:06:31.668" v="44" actId="26606"/>
          <ac:spMkLst>
            <pc:docMk/>
            <pc:sldMk cId="3279815002" sldId="279"/>
            <ac:spMk id="19" creationId="{F4AEA020-F47C-4D8F-B20C-E5BDB814AF53}"/>
          </ac:spMkLst>
        </pc:spChg>
        <pc:picChg chg="add mod">
          <ac:chgData name="Rokkam, Manikanta" userId="12214490-8dd4-4073-9576-c5ad839ea59d" providerId="ADAL" clId="{C202B8B3-9DC2-C24B-8C9E-29AA4C7A7CA4}" dt="2021-12-08T18:06:31.668" v="44" actId="26606"/>
          <ac:picMkLst>
            <pc:docMk/>
            <pc:sldMk cId="3279815002" sldId="279"/>
            <ac:picMk id="3" creationId="{C8D43426-2A3E-AE45-91CA-4206B0486BB1}"/>
          </ac:picMkLst>
        </pc:picChg>
        <pc:picChg chg="add mod ord">
          <ac:chgData name="Rokkam, Manikanta" userId="12214490-8dd4-4073-9576-c5ad839ea59d" providerId="ADAL" clId="{C202B8B3-9DC2-C24B-8C9E-29AA4C7A7CA4}" dt="2021-12-08T18:06:31.668" v="44" actId="26606"/>
          <ac:picMkLst>
            <pc:docMk/>
            <pc:sldMk cId="3279815002" sldId="279"/>
            <ac:picMk id="5" creationId="{D138F694-6FD7-A442-8737-6776F9FD8D9D}"/>
          </ac:picMkLst>
        </pc:picChg>
        <pc:picChg chg="add mod ord">
          <ac:chgData name="Rokkam, Manikanta" userId="12214490-8dd4-4073-9576-c5ad839ea59d" providerId="ADAL" clId="{C202B8B3-9DC2-C24B-8C9E-29AA4C7A7CA4}" dt="2021-12-08T18:06:31.668" v="44" actId="26606"/>
          <ac:picMkLst>
            <pc:docMk/>
            <pc:sldMk cId="3279815002" sldId="279"/>
            <ac:picMk id="7" creationId="{E5CAC6B3-7FD4-BF49-9E15-3D74096E1256}"/>
          </ac:picMkLst>
        </pc:picChg>
        <pc:picChg chg="add mod">
          <ac:chgData name="Rokkam, Manikanta" userId="12214490-8dd4-4073-9576-c5ad839ea59d" providerId="ADAL" clId="{C202B8B3-9DC2-C24B-8C9E-29AA4C7A7CA4}" dt="2021-12-08T18:06:31.668" v="44" actId="26606"/>
          <ac:picMkLst>
            <pc:docMk/>
            <pc:sldMk cId="3279815002" sldId="279"/>
            <ac:picMk id="9" creationId="{663BF685-0DC0-EB47-A5BC-59E8C0406B69}"/>
          </ac:picMkLst>
        </pc:picChg>
      </pc:sldChg>
      <pc:sldChg chg="addSp delSp modSp new del mod">
        <pc:chgData name="Rokkam, Manikanta" userId="12214490-8dd4-4073-9576-c5ad839ea59d" providerId="ADAL" clId="{C202B8B3-9DC2-C24B-8C9E-29AA4C7A7CA4}" dt="2021-12-08T18:05:32.488" v="30" actId="2696"/>
        <pc:sldMkLst>
          <pc:docMk/>
          <pc:sldMk cId="3414901023" sldId="279"/>
        </pc:sldMkLst>
        <pc:spChg chg="del">
          <ac:chgData name="Rokkam, Manikanta" userId="12214490-8dd4-4073-9576-c5ad839ea59d" providerId="ADAL" clId="{C202B8B3-9DC2-C24B-8C9E-29AA4C7A7CA4}" dt="2021-12-08T18:05:23.111" v="21" actId="931"/>
          <ac:spMkLst>
            <pc:docMk/>
            <pc:sldMk cId="3414901023" sldId="279"/>
            <ac:spMk id="3" creationId="{7C625F70-5A2B-9045-BBD6-CE50C18031E0}"/>
          </ac:spMkLst>
        </pc:spChg>
        <pc:picChg chg="add mod">
          <ac:chgData name="Rokkam, Manikanta" userId="12214490-8dd4-4073-9576-c5ad839ea59d" providerId="ADAL" clId="{C202B8B3-9DC2-C24B-8C9E-29AA4C7A7CA4}" dt="2021-12-08T18:05:26.517" v="29" actId="962"/>
          <ac:picMkLst>
            <pc:docMk/>
            <pc:sldMk cId="3414901023" sldId="279"/>
            <ac:picMk id="5" creationId="{524BE5F0-E71C-C540-A6DB-A899199BE212}"/>
          </ac:picMkLst>
        </pc:picChg>
        <pc:picChg chg="add mod">
          <ac:chgData name="Rokkam, Manikanta" userId="12214490-8dd4-4073-9576-c5ad839ea59d" providerId="ADAL" clId="{C202B8B3-9DC2-C24B-8C9E-29AA4C7A7CA4}" dt="2021-12-08T18:05:26.517" v="29" actId="962"/>
          <ac:picMkLst>
            <pc:docMk/>
            <pc:sldMk cId="3414901023" sldId="279"/>
            <ac:picMk id="7" creationId="{D21F820C-FE13-D345-9838-9C70694874B1}"/>
          </ac:picMkLst>
        </pc:picChg>
        <pc:picChg chg="add mod">
          <ac:chgData name="Rokkam, Manikanta" userId="12214490-8dd4-4073-9576-c5ad839ea59d" providerId="ADAL" clId="{C202B8B3-9DC2-C24B-8C9E-29AA4C7A7CA4}" dt="2021-12-08T18:05:26.517" v="29" actId="962"/>
          <ac:picMkLst>
            <pc:docMk/>
            <pc:sldMk cId="3414901023" sldId="279"/>
            <ac:picMk id="9" creationId="{DCDEE54F-DF02-BB41-B83D-A67D3FDEDF26}"/>
          </ac:picMkLst>
        </pc:picChg>
        <pc:picChg chg="add mod">
          <ac:chgData name="Rokkam, Manikanta" userId="12214490-8dd4-4073-9576-c5ad839ea59d" providerId="ADAL" clId="{C202B8B3-9DC2-C24B-8C9E-29AA4C7A7CA4}" dt="2021-12-08T18:05:26.517" v="29" actId="962"/>
          <ac:picMkLst>
            <pc:docMk/>
            <pc:sldMk cId="3414901023" sldId="279"/>
            <ac:picMk id="11" creationId="{07C49B83-D2F7-D748-90EB-11CD19E345C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7085A-820F-4443-BF72-129E06FE21E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5EEE2F-F5E3-4604-B2C0-99FE240EF903}">
      <dgm:prSet custT="1"/>
      <dgm:spPr/>
      <dgm:t>
        <a:bodyPr/>
        <a:lstStyle/>
        <a:p>
          <a:pPr>
            <a:lnSpc>
              <a:spcPct val="100000"/>
            </a:lnSpc>
          </a:pPr>
          <a:r>
            <a:rPr lang="en-US" sz="1600" b="0" i="0" dirty="0">
              <a:latin typeface="Bodoni MT" panose="02070603080606020203" pitchFamily="18" charset="77"/>
            </a:rPr>
            <a:t>Data collected from different quotas of the research niche</a:t>
          </a:r>
        </a:p>
      </dgm:t>
    </dgm:pt>
    <dgm:pt modelId="{E53C3BF3-B597-454E-BB1F-55C4E4BE968D}" type="parTrans" cxnId="{34F9D79C-C02A-4288-9910-3A5634AEE1CF}">
      <dgm:prSet/>
      <dgm:spPr/>
      <dgm:t>
        <a:bodyPr/>
        <a:lstStyle/>
        <a:p>
          <a:endParaRPr lang="en-US"/>
        </a:p>
      </dgm:t>
    </dgm:pt>
    <dgm:pt modelId="{A66C0A49-2DB1-4ABB-AFFE-6FE55C3E931F}" type="sibTrans" cxnId="{34F9D79C-C02A-4288-9910-3A5634AEE1CF}">
      <dgm:prSet/>
      <dgm:spPr/>
      <dgm:t>
        <a:bodyPr/>
        <a:lstStyle/>
        <a:p>
          <a:endParaRPr lang="en-US"/>
        </a:p>
      </dgm:t>
    </dgm:pt>
    <dgm:pt modelId="{7630131B-9CD9-4655-81EE-606B80B6BFB2}">
      <dgm:prSet custT="1"/>
      <dgm:spPr/>
      <dgm:t>
        <a:bodyPr/>
        <a:lstStyle/>
        <a:p>
          <a:pPr>
            <a:lnSpc>
              <a:spcPct val="100000"/>
            </a:lnSpc>
          </a:pPr>
          <a:r>
            <a:rPr lang="en-US" sz="1600" b="0" i="0" dirty="0">
              <a:latin typeface="Bodoni MT" panose="02070603080606020203" pitchFamily="18" charset="77"/>
            </a:rPr>
            <a:t>Use of python SDK to develop and implement the app</a:t>
          </a:r>
        </a:p>
      </dgm:t>
    </dgm:pt>
    <dgm:pt modelId="{7C383EFC-0A1B-49F8-B917-F3666CACDF64}" type="parTrans" cxnId="{98D3400B-8B30-40F1-B05F-B9D016317DEF}">
      <dgm:prSet/>
      <dgm:spPr/>
      <dgm:t>
        <a:bodyPr/>
        <a:lstStyle/>
        <a:p>
          <a:endParaRPr lang="en-US"/>
        </a:p>
      </dgm:t>
    </dgm:pt>
    <dgm:pt modelId="{685F9F52-84DB-4BFB-82C8-537265EF6D6C}" type="sibTrans" cxnId="{98D3400B-8B30-40F1-B05F-B9D016317DEF}">
      <dgm:prSet/>
      <dgm:spPr/>
      <dgm:t>
        <a:bodyPr/>
        <a:lstStyle/>
        <a:p>
          <a:endParaRPr lang="en-US"/>
        </a:p>
      </dgm:t>
    </dgm:pt>
    <dgm:pt modelId="{AE80D14A-E20E-48EB-A5CF-2832C86D0529}">
      <dgm:prSet custT="1"/>
      <dgm:spPr/>
      <dgm:t>
        <a:bodyPr/>
        <a:lstStyle/>
        <a:p>
          <a:pPr>
            <a:lnSpc>
              <a:spcPct val="100000"/>
            </a:lnSpc>
          </a:pPr>
          <a:r>
            <a:rPr lang="en-US" sz="1600" b="0" i="0" dirty="0">
              <a:latin typeface="Bodoni MT" panose="02070603080606020203" pitchFamily="18" charset="77"/>
            </a:rPr>
            <a:t>Embedding of voice command &amp; control sensors onto the application</a:t>
          </a:r>
        </a:p>
      </dgm:t>
    </dgm:pt>
    <dgm:pt modelId="{6A676D8E-2A77-498B-9F32-CFE02D14AA41}" type="parTrans" cxnId="{3D8D5D98-AD07-4693-9EF9-E488D26A2F91}">
      <dgm:prSet/>
      <dgm:spPr/>
      <dgm:t>
        <a:bodyPr/>
        <a:lstStyle/>
        <a:p>
          <a:endParaRPr lang="en-US"/>
        </a:p>
      </dgm:t>
    </dgm:pt>
    <dgm:pt modelId="{D1E1F19C-3951-49F2-A8E2-CF3A1A9E97AA}" type="sibTrans" cxnId="{3D8D5D98-AD07-4693-9EF9-E488D26A2F91}">
      <dgm:prSet/>
      <dgm:spPr/>
      <dgm:t>
        <a:bodyPr/>
        <a:lstStyle/>
        <a:p>
          <a:endParaRPr lang="en-US"/>
        </a:p>
      </dgm:t>
    </dgm:pt>
    <dgm:pt modelId="{415D8980-9C7E-4C58-ADAE-6DE0CC4E6A9F}">
      <dgm:prSet custT="1"/>
      <dgm:spPr/>
      <dgm:t>
        <a:bodyPr/>
        <a:lstStyle/>
        <a:p>
          <a:pPr>
            <a:lnSpc>
              <a:spcPct val="100000"/>
            </a:lnSpc>
          </a:pPr>
          <a:r>
            <a:rPr lang="en-US" sz="1600" b="0" i="0" dirty="0">
              <a:latin typeface="Bodoni MT" panose="02070603080606020203" pitchFamily="18" charset="77"/>
            </a:rPr>
            <a:t>Embedding of GPS onto the app to help in location identification</a:t>
          </a:r>
        </a:p>
      </dgm:t>
    </dgm:pt>
    <dgm:pt modelId="{9ECAE997-0834-4E83-9D99-7DC24086EA15}" type="parTrans" cxnId="{9AE81DAB-6E03-45A0-B08F-5E8B987E72D9}">
      <dgm:prSet/>
      <dgm:spPr/>
      <dgm:t>
        <a:bodyPr/>
        <a:lstStyle/>
        <a:p>
          <a:endParaRPr lang="en-US"/>
        </a:p>
      </dgm:t>
    </dgm:pt>
    <dgm:pt modelId="{23C61918-BAE2-4192-9818-ED5A03619DC8}" type="sibTrans" cxnId="{9AE81DAB-6E03-45A0-B08F-5E8B987E72D9}">
      <dgm:prSet/>
      <dgm:spPr/>
      <dgm:t>
        <a:bodyPr/>
        <a:lstStyle/>
        <a:p>
          <a:endParaRPr lang="en-US"/>
        </a:p>
      </dgm:t>
    </dgm:pt>
    <dgm:pt modelId="{40DC6DB8-DBA4-4824-8566-A3DCEB079874}">
      <dgm:prSet custT="1"/>
      <dgm:spPr/>
      <dgm:t>
        <a:bodyPr/>
        <a:lstStyle/>
        <a:p>
          <a:pPr>
            <a:lnSpc>
              <a:spcPct val="100000"/>
            </a:lnSpc>
          </a:pPr>
          <a:r>
            <a:rPr lang="en-US" sz="1600" b="0" i="0" dirty="0">
              <a:latin typeface="Bodoni MT" panose="02070603080606020203" pitchFamily="18" charset="77"/>
            </a:rPr>
            <a:t>Hosting of the app by cloud base  services hosting companies that guarantees all all-time uptime</a:t>
          </a:r>
        </a:p>
      </dgm:t>
    </dgm:pt>
    <dgm:pt modelId="{AC9F6E6C-7721-401E-A8DD-AFF998FA7039}" type="parTrans" cxnId="{0CCCF133-8D6E-4EEA-AA70-2353E1836FF1}">
      <dgm:prSet/>
      <dgm:spPr/>
      <dgm:t>
        <a:bodyPr/>
        <a:lstStyle/>
        <a:p>
          <a:endParaRPr lang="en-US"/>
        </a:p>
      </dgm:t>
    </dgm:pt>
    <dgm:pt modelId="{8D167521-1D9E-4DDA-807D-88A565A75D71}" type="sibTrans" cxnId="{0CCCF133-8D6E-4EEA-AA70-2353E1836FF1}">
      <dgm:prSet/>
      <dgm:spPr/>
      <dgm:t>
        <a:bodyPr/>
        <a:lstStyle/>
        <a:p>
          <a:endParaRPr lang="en-US"/>
        </a:p>
      </dgm:t>
    </dgm:pt>
    <dgm:pt modelId="{1D74ACA0-F5B0-4153-8EDC-C2616A3F747C}">
      <dgm:prSet custT="1"/>
      <dgm:spPr/>
      <dgm:t>
        <a:bodyPr/>
        <a:lstStyle/>
        <a:p>
          <a:pPr>
            <a:lnSpc>
              <a:spcPct val="100000"/>
            </a:lnSpc>
          </a:pPr>
          <a:r>
            <a:rPr lang="en-US" sz="1600" b="0" i="0" dirty="0">
              <a:latin typeface="Bodoni MT" panose="02070603080606020203" pitchFamily="18" charset="77"/>
            </a:rPr>
            <a:t>Direct configuration to the health agencies server through embedding the server’s IP address onto the app</a:t>
          </a:r>
        </a:p>
      </dgm:t>
    </dgm:pt>
    <dgm:pt modelId="{F6E779C3-9526-4E8A-A8BA-E7E05702B4EA}" type="parTrans" cxnId="{90F3C7C4-CA65-484A-AF15-45C6D4D96D31}">
      <dgm:prSet/>
      <dgm:spPr/>
      <dgm:t>
        <a:bodyPr/>
        <a:lstStyle/>
        <a:p>
          <a:endParaRPr lang="en-US"/>
        </a:p>
      </dgm:t>
    </dgm:pt>
    <dgm:pt modelId="{32CA72F5-DC89-4FDF-AF7D-E1BA91CE45D5}" type="sibTrans" cxnId="{90F3C7C4-CA65-484A-AF15-45C6D4D96D31}">
      <dgm:prSet/>
      <dgm:spPr/>
      <dgm:t>
        <a:bodyPr/>
        <a:lstStyle/>
        <a:p>
          <a:endParaRPr lang="en-US"/>
        </a:p>
      </dgm:t>
    </dgm:pt>
    <dgm:pt modelId="{49808BD4-627F-4592-B230-0FC9A41DBC9A}" type="pres">
      <dgm:prSet presAssocID="{FE27085A-820F-4443-BF72-129E06FE21E5}" presName="root" presStyleCnt="0">
        <dgm:presLayoutVars>
          <dgm:dir/>
          <dgm:resizeHandles val="exact"/>
        </dgm:presLayoutVars>
      </dgm:prSet>
      <dgm:spPr/>
    </dgm:pt>
    <dgm:pt modelId="{2D15FF72-49F4-4299-A7A4-88493B6E0751}" type="pres">
      <dgm:prSet presAssocID="{4A5EEE2F-F5E3-4604-B2C0-99FE240EF903}" presName="compNode" presStyleCnt="0"/>
      <dgm:spPr/>
    </dgm:pt>
    <dgm:pt modelId="{B3CB3AB8-DC42-4DE3-9176-0BF797F63586}" type="pres">
      <dgm:prSet presAssocID="{4A5EEE2F-F5E3-4604-B2C0-99FE240EF903}" presName="iconRect" presStyleLbl="node1" presStyleIdx="0" presStyleCnt="6" custLinFactX="-15666" custLinFactY="-2766"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C1ECDEE-1146-4B2E-85A5-5563E1AFEA79}" type="pres">
      <dgm:prSet presAssocID="{4A5EEE2F-F5E3-4604-B2C0-99FE240EF903}" presName="spaceRect" presStyleCnt="0"/>
      <dgm:spPr/>
    </dgm:pt>
    <dgm:pt modelId="{28F49A06-8B0A-40C9-A893-17C408C85D0B}" type="pres">
      <dgm:prSet presAssocID="{4A5EEE2F-F5E3-4604-B2C0-99FE240EF903}" presName="textRect" presStyleLbl="revTx" presStyleIdx="0" presStyleCnt="6" custScaleX="195309" custLinFactNeighborX="-52827" custLinFactNeighborY="-81567">
        <dgm:presLayoutVars>
          <dgm:chMax val="1"/>
          <dgm:chPref val="1"/>
        </dgm:presLayoutVars>
      </dgm:prSet>
      <dgm:spPr/>
    </dgm:pt>
    <dgm:pt modelId="{7BA8441D-C35F-473A-9A89-EF781A60077E}" type="pres">
      <dgm:prSet presAssocID="{A66C0A49-2DB1-4ABB-AFFE-6FE55C3E931F}" presName="sibTrans" presStyleCnt="0"/>
      <dgm:spPr/>
    </dgm:pt>
    <dgm:pt modelId="{AF779F9E-0C21-4857-BBC7-1C240CDE135F}" type="pres">
      <dgm:prSet presAssocID="{7630131B-9CD9-4655-81EE-606B80B6BFB2}" presName="compNode" presStyleCnt="0"/>
      <dgm:spPr/>
    </dgm:pt>
    <dgm:pt modelId="{6D944A18-B7F3-478B-8315-440E66E9FBE2}" type="pres">
      <dgm:prSet presAssocID="{7630131B-9CD9-4655-81EE-606B80B6BFB2}" presName="iconRect" presStyleLbl="node1" presStyleIdx="1" presStyleCnt="6" custLinFactY="-3191" custLinFactNeighborX="-46957"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9A97C80-B596-42DE-A9DA-2F2DA4F1BE2F}" type="pres">
      <dgm:prSet presAssocID="{7630131B-9CD9-4655-81EE-606B80B6BFB2}" presName="spaceRect" presStyleCnt="0"/>
      <dgm:spPr/>
    </dgm:pt>
    <dgm:pt modelId="{5E014B2C-59F5-42A7-87F6-D082BE832296}" type="pres">
      <dgm:prSet presAssocID="{7630131B-9CD9-4655-81EE-606B80B6BFB2}" presName="textRect" presStyleLbl="revTx" presStyleIdx="1" presStyleCnt="6" custScaleX="191616" custLinFactNeighborX="-18112" custLinFactNeighborY="-69018">
        <dgm:presLayoutVars>
          <dgm:chMax val="1"/>
          <dgm:chPref val="1"/>
        </dgm:presLayoutVars>
      </dgm:prSet>
      <dgm:spPr/>
    </dgm:pt>
    <dgm:pt modelId="{6726662F-2778-42D3-B528-9A52918953CF}" type="pres">
      <dgm:prSet presAssocID="{685F9F52-84DB-4BFB-82C8-537265EF6D6C}" presName="sibTrans" presStyleCnt="0"/>
      <dgm:spPr/>
    </dgm:pt>
    <dgm:pt modelId="{ACC40151-4005-46DE-93B5-DE72F743BEB8}" type="pres">
      <dgm:prSet presAssocID="{AE80D14A-E20E-48EB-A5CF-2832C86D0529}" presName="compNode" presStyleCnt="0"/>
      <dgm:spPr/>
    </dgm:pt>
    <dgm:pt modelId="{50EC0C1F-4468-442D-8ECA-E11634B6C073}" type="pres">
      <dgm:prSet presAssocID="{AE80D14A-E20E-48EB-A5CF-2832C86D0529}" presName="iconRect" presStyleLbl="node1" presStyleIdx="2" presStyleCnt="6" custLinFactY="-2766" custLinFactNeighborX="-335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75587358-10B4-4F64-956E-5E5BDA9949D6}" type="pres">
      <dgm:prSet presAssocID="{AE80D14A-E20E-48EB-A5CF-2832C86D0529}" presName="spaceRect" presStyleCnt="0"/>
      <dgm:spPr/>
    </dgm:pt>
    <dgm:pt modelId="{2F94AD23-2746-4854-A94D-7F84B2520004}" type="pres">
      <dgm:prSet presAssocID="{AE80D14A-E20E-48EB-A5CF-2832C86D0529}" presName="textRect" presStyleLbl="revTx" presStyleIdx="2" presStyleCnt="6" custScaleX="192879" custLinFactNeighborY="-62744">
        <dgm:presLayoutVars>
          <dgm:chMax val="1"/>
          <dgm:chPref val="1"/>
        </dgm:presLayoutVars>
      </dgm:prSet>
      <dgm:spPr/>
    </dgm:pt>
    <dgm:pt modelId="{9002F1AF-55F3-4DE2-B954-41F7CF4FD1B6}" type="pres">
      <dgm:prSet presAssocID="{D1E1F19C-3951-49F2-A8E2-CF3A1A9E97AA}" presName="sibTrans" presStyleCnt="0"/>
      <dgm:spPr/>
    </dgm:pt>
    <dgm:pt modelId="{2DA3BEAD-4D8D-4E86-9327-85B0D04C8CBF}" type="pres">
      <dgm:prSet presAssocID="{415D8980-9C7E-4C58-ADAE-6DE0CC4E6A9F}" presName="compNode" presStyleCnt="0"/>
      <dgm:spPr/>
    </dgm:pt>
    <dgm:pt modelId="{D92755CF-6E85-4290-93F2-227C094EDF20}" type="pres">
      <dgm:prSet presAssocID="{415D8980-9C7E-4C58-ADAE-6DE0CC4E6A9F}" presName="iconRect" presStyleLbl="node1" presStyleIdx="3" presStyleCnt="6" custLinFactNeighborX="-31908" custLinFactNeighborY="6470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A739442-CEFB-4372-BC37-EF67FFD3C64E}" type="pres">
      <dgm:prSet presAssocID="{415D8980-9C7E-4C58-ADAE-6DE0CC4E6A9F}" presName="spaceRect" presStyleCnt="0"/>
      <dgm:spPr/>
    </dgm:pt>
    <dgm:pt modelId="{18970D5F-774A-46E9-9AB4-18FFA3D6E194}" type="pres">
      <dgm:prSet presAssocID="{415D8980-9C7E-4C58-ADAE-6DE0CC4E6A9F}" presName="textRect" presStyleLbl="revTx" presStyleIdx="3" presStyleCnt="6" custScaleX="215285" custLinFactNeighborX="-22599" custLinFactNeighborY="96122">
        <dgm:presLayoutVars>
          <dgm:chMax val="1"/>
          <dgm:chPref val="1"/>
        </dgm:presLayoutVars>
      </dgm:prSet>
      <dgm:spPr/>
    </dgm:pt>
    <dgm:pt modelId="{EA94742C-A8FE-4FE4-8D07-0251BCAE140A}" type="pres">
      <dgm:prSet presAssocID="{23C61918-BAE2-4192-9818-ED5A03619DC8}" presName="sibTrans" presStyleCnt="0"/>
      <dgm:spPr/>
    </dgm:pt>
    <dgm:pt modelId="{6B183361-C200-4424-992B-E6FF912036F5}" type="pres">
      <dgm:prSet presAssocID="{40DC6DB8-DBA4-4824-8566-A3DCEB079874}" presName="compNode" presStyleCnt="0"/>
      <dgm:spPr/>
    </dgm:pt>
    <dgm:pt modelId="{37E43F8B-ACB3-408D-8196-7428907B2978}" type="pres">
      <dgm:prSet presAssocID="{40DC6DB8-DBA4-4824-8566-A3DCEB079874}" presName="iconRect" presStyleLbl="node1" presStyleIdx="4" presStyleCnt="6" custLinFactNeighborX="-55558" custLinFactNeighborY="7269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587EFC52-6BC1-4A64-B469-167973243124}" type="pres">
      <dgm:prSet presAssocID="{40DC6DB8-DBA4-4824-8566-A3DCEB079874}" presName="spaceRect" presStyleCnt="0"/>
      <dgm:spPr/>
    </dgm:pt>
    <dgm:pt modelId="{0B29BE0B-B576-4E28-885D-0BF5E9F415A8}" type="pres">
      <dgm:prSet presAssocID="{40DC6DB8-DBA4-4824-8566-A3DCEB079874}" presName="textRect" presStyleLbl="revTx" presStyleIdx="4" presStyleCnt="6" custScaleX="230090" custScaleY="129898" custLinFactY="20919" custLinFactNeighborX="-8068" custLinFactNeighborY="100000">
        <dgm:presLayoutVars>
          <dgm:chMax val="1"/>
          <dgm:chPref val="1"/>
        </dgm:presLayoutVars>
      </dgm:prSet>
      <dgm:spPr/>
    </dgm:pt>
    <dgm:pt modelId="{B0280DD5-84E3-4AA0-AF59-CF3BA4CE3A5B}" type="pres">
      <dgm:prSet presAssocID="{8D167521-1D9E-4DDA-807D-88A565A75D71}" presName="sibTrans" presStyleCnt="0"/>
      <dgm:spPr/>
    </dgm:pt>
    <dgm:pt modelId="{9D1E6AF9-D167-463B-96A7-085BD662433F}" type="pres">
      <dgm:prSet presAssocID="{1D74ACA0-F5B0-4153-8EDC-C2616A3F747C}" presName="compNode" presStyleCnt="0"/>
      <dgm:spPr/>
    </dgm:pt>
    <dgm:pt modelId="{DEDDD6D7-DEDD-437F-A771-3E98E3EB4017}" type="pres">
      <dgm:prSet presAssocID="{1D74ACA0-F5B0-4153-8EDC-C2616A3F747C}" presName="iconRect" presStyleLbl="node1" presStyleIdx="5" presStyleCnt="6" custLinFactNeighborX="-53665" custLinFactNeighborY="64702"/>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A27B6A81-ABD7-4BE1-B116-555E0AC7526A}" type="pres">
      <dgm:prSet presAssocID="{1D74ACA0-F5B0-4153-8EDC-C2616A3F747C}" presName="spaceRect" presStyleCnt="0"/>
      <dgm:spPr/>
    </dgm:pt>
    <dgm:pt modelId="{D83D7BE0-DCED-45F5-A310-2005985068C0}" type="pres">
      <dgm:prSet presAssocID="{1D74ACA0-F5B0-4153-8EDC-C2616A3F747C}" presName="textRect" presStyleLbl="revTx" presStyleIdx="5" presStyleCnt="6" custScaleX="229787" custLinFactNeighborY="96121">
        <dgm:presLayoutVars>
          <dgm:chMax val="1"/>
          <dgm:chPref val="1"/>
        </dgm:presLayoutVars>
      </dgm:prSet>
      <dgm:spPr/>
    </dgm:pt>
  </dgm:ptLst>
  <dgm:cxnLst>
    <dgm:cxn modelId="{98D3400B-8B30-40F1-B05F-B9D016317DEF}" srcId="{FE27085A-820F-4443-BF72-129E06FE21E5}" destId="{7630131B-9CD9-4655-81EE-606B80B6BFB2}" srcOrd="1" destOrd="0" parTransId="{7C383EFC-0A1B-49F8-B917-F3666CACDF64}" sibTransId="{685F9F52-84DB-4BFB-82C8-537265EF6D6C}"/>
    <dgm:cxn modelId="{ACCCBC0B-96C5-E249-8068-80D771E3BCB1}" type="presOf" srcId="{1D74ACA0-F5B0-4153-8EDC-C2616A3F747C}" destId="{D83D7BE0-DCED-45F5-A310-2005985068C0}" srcOrd="0" destOrd="0" presId="urn:microsoft.com/office/officeart/2018/2/layout/IconLabelList"/>
    <dgm:cxn modelId="{41FE4415-46F0-9F4E-A2B6-DBE21DFE6E2E}" type="presOf" srcId="{415D8980-9C7E-4C58-ADAE-6DE0CC4E6A9F}" destId="{18970D5F-774A-46E9-9AB4-18FFA3D6E194}" srcOrd="0" destOrd="0" presId="urn:microsoft.com/office/officeart/2018/2/layout/IconLabelList"/>
    <dgm:cxn modelId="{0CCCF133-8D6E-4EEA-AA70-2353E1836FF1}" srcId="{FE27085A-820F-4443-BF72-129E06FE21E5}" destId="{40DC6DB8-DBA4-4824-8566-A3DCEB079874}" srcOrd="4" destOrd="0" parTransId="{AC9F6E6C-7721-401E-A8DD-AFF998FA7039}" sibTransId="{8D167521-1D9E-4DDA-807D-88A565A75D71}"/>
    <dgm:cxn modelId="{3CA2BC71-AF80-EB43-AF70-1F4A6881D367}" type="presOf" srcId="{7630131B-9CD9-4655-81EE-606B80B6BFB2}" destId="{5E014B2C-59F5-42A7-87F6-D082BE832296}" srcOrd="0" destOrd="0" presId="urn:microsoft.com/office/officeart/2018/2/layout/IconLabelList"/>
    <dgm:cxn modelId="{3D8D5D98-AD07-4693-9EF9-E488D26A2F91}" srcId="{FE27085A-820F-4443-BF72-129E06FE21E5}" destId="{AE80D14A-E20E-48EB-A5CF-2832C86D0529}" srcOrd="2" destOrd="0" parTransId="{6A676D8E-2A77-498B-9F32-CFE02D14AA41}" sibTransId="{D1E1F19C-3951-49F2-A8E2-CF3A1A9E97AA}"/>
    <dgm:cxn modelId="{34F9D79C-C02A-4288-9910-3A5634AEE1CF}" srcId="{FE27085A-820F-4443-BF72-129E06FE21E5}" destId="{4A5EEE2F-F5E3-4604-B2C0-99FE240EF903}" srcOrd="0" destOrd="0" parTransId="{E53C3BF3-B597-454E-BB1F-55C4E4BE968D}" sibTransId="{A66C0A49-2DB1-4ABB-AFFE-6FE55C3E931F}"/>
    <dgm:cxn modelId="{710CF69C-EB66-4D44-949C-2258DAE49231}" type="presOf" srcId="{4A5EEE2F-F5E3-4604-B2C0-99FE240EF903}" destId="{28F49A06-8B0A-40C9-A893-17C408C85D0B}" srcOrd="0" destOrd="0" presId="urn:microsoft.com/office/officeart/2018/2/layout/IconLabelList"/>
    <dgm:cxn modelId="{F638F0A8-CE51-7440-9AF1-4782DCB1BD19}" type="presOf" srcId="{FE27085A-820F-4443-BF72-129E06FE21E5}" destId="{49808BD4-627F-4592-B230-0FC9A41DBC9A}" srcOrd="0" destOrd="0" presId="urn:microsoft.com/office/officeart/2018/2/layout/IconLabelList"/>
    <dgm:cxn modelId="{9AE81DAB-6E03-45A0-B08F-5E8B987E72D9}" srcId="{FE27085A-820F-4443-BF72-129E06FE21E5}" destId="{415D8980-9C7E-4C58-ADAE-6DE0CC4E6A9F}" srcOrd="3" destOrd="0" parTransId="{9ECAE997-0834-4E83-9D99-7DC24086EA15}" sibTransId="{23C61918-BAE2-4192-9818-ED5A03619DC8}"/>
    <dgm:cxn modelId="{DEC645BC-DFAE-C44B-96A9-6CD764A9174D}" type="presOf" srcId="{40DC6DB8-DBA4-4824-8566-A3DCEB079874}" destId="{0B29BE0B-B576-4E28-885D-0BF5E9F415A8}" srcOrd="0" destOrd="0" presId="urn:microsoft.com/office/officeart/2018/2/layout/IconLabelList"/>
    <dgm:cxn modelId="{90F3C7C4-CA65-484A-AF15-45C6D4D96D31}" srcId="{FE27085A-820F-4443-BF72-129E06FE21E5}" destId="{1D74ACA0-F5B0-4153-8EDC-C2616A3F747C}" srcOrd="5" destOrd="0" parTransId="{F6E779C3-9526-4E8A-A8BA-E7E05702B4EA}" sibTransId="{32CA72F5-DC89-4FDF-AF7D-E1BA91CE45D5}"/>
    <dgm:cxn modelId="{1B3BE7DD-62CD-EE41-BEAB-4C6D2884E5ED}" type="presOf" srcId="{AE80D14A-E20E-48EB-A5CF-2832C86D0529}" destId="{2F94AD23-2746-4854-A94D-7F84B2520004}" srcOrd="0" destOrd="0" presId="urn:microsoft.com/office/officeart/2018/2/layout/IconLabelList"/>
    <dgm:cxn modelId="{7E06428B-9561-5142-92F6-9CCFF0F3FD26}" type="presParOf" srcId="{49808BD4-627F-4592-B230-0FC9A41DBC9A}" destId="{2D15FF72-49F4-4299-A7A4-88493B6E0751}" srcOrd="0" destOrd="0" presId="urn:microsoft.com/office/officeart/2018/2/layout/IconLabelList"/>
    <dgm:cxn modelId="{678445F1-07F7-DD44-B22E-346A92EA2BB2}" type="presParOf" srcId="{2D15FF72-49F4-4299-A7A4-88493B6E0751}" destId="{B3CB3AB8-DC42-4DE3-9176-0BF797F63586}" srcOrd="0" destOrd="0" presId="urn:microsoft.com/office/officeart/2018/2/layout/IconLabelList"/>
    <dgm:cxn modelId="{79D82EF2-F541-2645-8C62-236BE8368E80}" type="presParOf" srcId="{2D15FF72-49F4-4299-A7A4-88493B6E0751}" destId="{5C1ECDEE-1146-4B2E-85A5-5563E1AFEA79}" srcOrd="1" destOrd="0" presId="urn:microsoft.com/office/officeart/2018/2/layout/IconLabelList"/>
    <dgm:cxn modelId="{A204AEC4-814F-4549-9127-1BE89457AC0C}" type="presParOf" srcId="{2D15FF72-49F4-4299-A7A4-88493B6E0751}" destId="{28F49A06-8B0A-40C9-A893-17C408C85D0B}" srcOrd="2" destOrd="0" presId="urn:microsoft.com/office/officeart/2018/2/layout/IconLabelList"/>
    <dgm:cxn modelId="{72C00BF7-D71D-A541-BF0A-E8434277ABD2}" type="presParOf" srcId="{49808BD4-627F-4592-B230-0FC9A41DBC9A}" destId="{7BA8441D-C35F-473A-9A89-EF781A60077E}" srcOrd="1" destOrd="0" presId="urn:microsoft.com/office/officeart/2018/2/layout/IconLabelList"/>
    <dgm:cxn modelId="{45B0D641-161B-8F42-B64F-E2224469C2F8}" type="presParOf" srcId="{49808BD4-627F-4592-B230-0FC9A41DBC9A}" destId="{AF779F9E-0C21-4857-BBC7-1C240CDE135F}" srcOrd="2" destOrd="0" presId="urn:microsoft.com/office/officeart/2018/2/layout/IconLabelList"/>
    <dgm:cxn modelId="{3DA2256B-C084-6547-A7C2-DBFD76F7635B}" type="presParOf" srcId="{AF779F9E-0C21-4857-BBC7-1C240CDE135F}" destId="{6D944A18-B7F3-478B-8315-440E66E9FBE2}" srcOrd="0" destOrd="0" presId="urn:microsoft.com/office/officeart/2018/2/layout/IconLabelList"/>
    <dgm:cxn modelId="{2AA2906E-AA5D-4F41-AC66-5FBA0D6486BF}" type="presParOf" srcId="{AF779F9E-0C21-4857-BBC7-1C240CDE135F}" destId="{09A97C80-B596-42DE-A9DA-2F2DA4F1BE2F}" srcOrd="1" destOrd="0" presId="urn:microsoft.com/office/officeart/2018/2/layout/IconLabelList"/>
    <dgm:cxn modelId="{D552A8CF-45E4-D24D-B292-7334A4DE9CC8}" type="presParOf" srcId="{AF779F9E-0C21-4857-BBC7-1C240CDE135F}" destId="{5E014B2C-59F5-42A7-87F6-D082BE832296}" srcOrd="2" destOrd="0" presId="urn:microsoft.com/office/officeart/2018/2/layout/IconLabelList"/>
    <dgm:cxn modelId="{6C4E86AD-CCFE-9949-B2D3-C673A89ADDC5}" type="presParOf" srcId="{49808BD4-627F-4592-B230-0FC9A41DBC9A}" destId="{6726662F-2778-42D3-B528-9A52918953CF}" srcOrd="3" destOrd="0" presId="urn:microsoft.com/office/officeart/2018/2/layout/IconLabelList"/>
    <dgm:cxn modelId="{A7ED6A36-B098-9948-8693-A2F2D1FBE635}" type="presParOf" srcId="{49808BD4-627F-4592-B230-0FC9A41DBC9A}" destId="{ACC40151-4005-46DE-93B5-DE72F743BEB8}" srcOrd="4" destOrd="0" presId="urn:microsoft.com/office/officeart/2018/2/layout/IconLabelList"/>
    <dgm:cxn modelId="{EFC80B74-D9A7-6045-810A-0B4AC48781FA}" type="presParOf" srcId="{ACC40151-4005-46DE-93B5-DE72F743BEB8}" destId="{50EC0C1F-4468-442D-8ECA-E11634B6C073}" srcOrd="0" destOrd="0" presId="urn:microsoft.com/office/officeart/2018/2/layout/IconLabelList"/>
    <dgm:cxn modelId="{276C95BE-1CDC-C940-80E3-7ACD52B66647}" type="presParOf" srcId="{ACC40151-4005-46DE-93B5-DE72F743BEB8}" destId="{75587358-10B4-4F64-956E-5E5BDA9949D6}" srcOrd="1" destOrd="0" presId="urn:microsoft.com/office/officeart/2018/2/layout/IconLabelList"/>
    <dgm:cxn modelId="{76851735-A57F-1546-9B89-EAE81D8DBB65}" type="presParOf" srcId="{ACC40151-4005-46DE-93B5-DE72F743BEB8}" destId="{2F94AD23-2746-4854-A94D-7F84B2520004}" srcOrd="2" destOrd="0" presId="urn:microsoft.com/office/officeart/2018/2/layout/IconLabelList"/>
    <dgm:cxn modelId="{9D911007-1AA0-B540-BF7A-E43110FCDA2F}" type="presParOf" srcId="{49808BD4-627F-4592-B230-0FC9A41DBC9A}" destId="{9002F1AF-55F3-4DE2-B954-41F7CF4FD1B6}" srcOrd="5" destOrd="0" presId="urn:microsoft.com/office/officeart/2018/2/layout/IconLabelList"/>
    <dgm:cxn modelId="{7F83A7AF-3AE8-2047-94A6-46B870A70C86}" type="presParOf" srcId="{49808BD4-627F-4592-B230-0FC9A41DBC9A}" destId="{2DA3BEAD-4D8D-4E86-9327-85B0D04C8CBF}" srcOrd="6" destOrd="0" presId="urn:microsoft.com/office/officeart/2018/2/layout/IconLabelList"/>
    <dgm:cxn modelId="{FAFDFF1C-7BC3-9A44-AFFC-EF1CCA6E8B5A}" type="presParOf" srcId="{2DA3BEAD-4D8D-4E86-9327-85B0D04C8CBF}" destId="{D92755CF-6E85-4290-93F2-227C094EDF20}" srcOrd="0" destOrd="0" presId="urn:microsoft.com/office/officeart/2018/2/layout/IconLabelList"/>
    <dgm:cxn modelId="{F7E8B5A3-2C73-A94E-8D49-75BF92C01DF2}" type="presParOf" srcId="{2DA3BEAD-4D8D-4E86-9327-85B0D04C8CBF}" destId="{6A739442-CEFB-4372-BC37-EF67FFD3C64E}" srcOrd="1" destOrd="0" presId="urn:microsoft.com/office/officeart/2018/2/layout/IconLabelList"/>
    <dgm:cxn modelId="{4B0B6C02-8618-C141-91C0-AC1194C10CC1}" type="presParOf" srcId="{2DA3BEAD-4D8D-4E86-9327-85B0D04C8CBF}" destId="{18970D5F-774A-46E9-9AB4-18FFA3D6E194}" srcOrd="2" destOrd="0" presId="urn:microsoft.com/office/officeart/2018/2/layout/IconLabelList"/>
    <dgm:cxn modelId="{E5AE4C59-D350-B64A-B065-FF376F484E17}" type="presParOf" srcId="{49808BD4-627F-4592-B230-0FC9A41DBC9A}" destId="{EA94742C-A8FE-4FE4-8D07-0251BCAE140A}" srcOrd="7" destOrd="0" presId="urn:microsoft.com/office/officeart/2018/2/layout/IconLabelList"/>
    <dgm:cxn modelId="{5A7D437B-D56E-7441-8F39-DA23D093C4E3}" type="presParOf" srcId="{49808BD4-627F-4592-B230-0FC9A41DBC9A}" destId="{6B183361-C200-4424-992B-E6FF912036F5}" srcOrd="8" destOrd="0" presId="urn:microsoft.com/office/officeart/2018/2/layout/IconLabelList"/>
    <dgm:cxn modelId="{A147EA4A-CA5D-1740-A4BA-B67B2A38C1F4}" type="presParOf" srcId="{6B183361-C200-4424-992B-E6FF912036F5}" destId="{37E43F8B-ACB3-408D-8196-7428907B2978}" srcOrd="0" destOrd="0" presId="urn:microsoft.com/office/officeart/2018/2/layout/IconLabelList"/>
    <dgm:cxn modelId="{715E3825-266B-794B-A4C5-EDB8BA61E70F}" type="presParOf" srcId="{6B183361-C200-4424-992B-E6FF912036F5}" destId="{587EFC52-6BC1-4A64-B469-167973243124}" srcOrd="1" destOrd="0" presId="urn:microsoft.com/office/officeart/2018/2/layout/IconLabelList"/>
    <dgm:cxn modelId="{D6438B6D-1F34-AB4D-AADD-3B5D13AF6C52}" type="presParOf" srcId="{6B183361-C200-4424-992B-E6FF912036F5}" destId="{0B29BE0B-B576-4E28-885D-0BF5E9F415A8}" srcOrd="2" destOrd="0" presId="urn:microsoft.com/office/officeart/2018/2/layout/IconLabelList"/>
    <dgm:cxn modelId="{8102513C-9728-6145-8131-78FE2E3A6B4B}" type="presParOf" srcId="{49808BD4-627F-4592-B230-0FC9A41DBC9A}" destId="{B0280DD5-84E3-4AA0-AF59-CF3BA4CE3A5B}" srcOrd="9" destOrd="0" presId="urn:microsoft.com/office/officeart/2018/2/layout/IconLabelList"/>
    <dgm:cxn modelId="{DAFBE34A-F9F6-CF44-B1DE-1E79C9FD9264}" type="presParOf" srcId="{49808BD4-627F-4592-B230-0FC9A41DBC9A}" destId="{9D1E6AF9-D167-463B-96A7-085BD662433F}" srcOrd="10" destOrd="0" presId="urn:microsoft.com/office/officeart/2018/2/layout/IconLabelList"/>
    <dgm:cxn modelId="{2EF545FA-551E-104A-BA2E-3766343447BC}" type="presParOf" srcId="{9D1E6AF9-D167-463B-96A7-085BD662433F}" destId="{DEDDD6D7-DEDD-437F-A771-3E98E3EB4017}" srcOrd="0" destOrd="0" presId="urn:microsoft.com/office/officeart/2018/2/layout/IconLabelList"/>
    <dgm:cxn modelId="{2E03C42C-3C72-1C41-ADEC-3D10AE5B3BE7}" type="presParOf" srcId="{9D1E6AF9-D167-463B-96A7-085BD662433F}" destId="{A27B6A81-ABD7-4BE1-B116-555E0AC7526A}" srcOrd="1" destOrd="0" presId="urn:microsoft.com/office/officeart/2018/2/layout/IconLabelList"/>
    <dgm:cxn modelId="{75C7D92A-778A-594C-BCE4-A88BACAB3D44}" type="presParOf" srcId="{9D1E6AF9-D167-463B-96A7-085BD662433F}" destId="{D83D7BE0-DCED-45F5-A310-2005985068C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B3AB8-DC42-4DE3-9176-0BF797F63586}">
      <dsp:nvSpPr>
        <dsp:cNvPr id="0" name=""/>
        <dsp:cNvSpPr/>
      </dsp:nvSpPr>
      <dsp:spPr>
        <a:xfrm>
          <a:off x="706794" y="166345"/>
          <a:ext cx="446923" cy="446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49A06-8B0A-40C9-A893-17C408C85D0B}">
      <dsp:nvSpPr>
        <dsp:cNvPr id="0" name=""/>
        <dsp:cNvSpPr/>
      </dsp:nvSpPr>
      <dsp:spPr>
        <a:xfrm>
          <a:off x="0" y="892657"/>
          <a:ext cx="1939738" cy="46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Data collected from different quotas of the research niche</a:t>
          </a:r>
        </a:p>
      </dsp:txBody>
      <dsp:txXfrm>
        <a:off x="0" y="892657"/>
        <a:ext cx="1939738" cy="463341"/>
      </dsp:txXfrm>
    </dsp:sp>
    <dsp:sp modelId="{6D944A18-B7F3-478B-8315-440E66E9FBE2}">
      <dsp:nvSpPr>
        <dsp:cNvPr id="0" name=""/>
        <dsp:cNvSpPr/>
      </dsp:nvSpPr>
      <dsp:spPr>
        <a:xfrm>
          <a:off x="3109075" y="164446"/>
          <a:ext cx="446923" cy="446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014B2C-59F5-42A7-87F6-D082BE832296}">
      <dsp:nvSpPr>
        <dsp:cNvPr id="0" name=""/>
        <dsp:cNvSpPr/>
      </dsp:nvSpPr>
      <dsp:spPr>
        <a:xfrm>
          <a:off x="2410986" y="950801"/>
          <a:ext cx="1903061" cy="46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Use of python SDK to develop and implement the app</a:t>
          </a:r>
        </a:p>
      </dsp:txBody>
      <dsp:txXfrm>
        <a:off x="2410986" y="950801"/>
        <a:ext cx="1903061" cy="463341"/>
      </dsp:txXfrm>
    </dsp:sp>
    <dsp:sp modelId="{50EC0C1F-4468-442D-8ECA-E11634B6C073}">
      <dsp:nvSpPr>
        <dsp:cNvPr id="0" name=""/>
        <dsp:cNvSpPr/>
      </dsp:nvSpPr>
      <dsp:spPr>
        <a:xfrm>
          <a:off x="5387084" y="166345"/>
          <a:ext cx="446923" cy="446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4AD23-2746-4854-A94D-7F84B2520004}">
      <dsp:nvSpPr>
        <dsp:cNvPr id="0" name=""/>
        <dsp:cNvSpPr/>
      </dsp:nvSpPr>
      <dsp:spPr>
        <a:xfrm>
          <a:off x="4667733" y="979871"/>
          <a:ext cx="1915604" cy="46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Embedding of voice command &amp; control sensors onto the application</a:t>
          </a:r>
        </a:p>
      </dsp:txBody>
      <dsp:txXfrm>
        <a:off x="4667733" y="979871"/>
        <a:ext cx="1915604" cy="463341"/>
      </dsp:txXfrm>
    </dsp:sp>
    <dsp:sp modelId="{D92755CF-6E85-4290-93F2-227C094EDF20}">
      <dsp:nvSpPr>
        <dsp:cNvPr id="0" name=""/>
        <dsp:cNvSpPr/>
      </dsp:nvSpPr>
      <dsp:spPr>
        <a:xfrm>
          <a:off x="706795" y="2306023"/>
          <a:ext cx="446923" cy="446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70D5F-774A-46E9-9AB4-18FFA3D6E194}">
      <dsp:nvSpPr>
        <dsp:cNvPr id="0" name=""/>
        <dsp:cNvSpPr/>
      </dsp:nvSpPr>
      <dsp:spPr>
        <a:xfrm>
          <a:off x="0" y="3107186"/>
          <a:ext cx="2138133" cy="46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Embedding of GPS onto the app to help in location identification</a:t>
          </a:r>
        </a:p>
      </dsp:txBody>
      <dsp:txXfrm>
        <a:off x="0" y="3107186"/>
        <a:ext cx="2138133" cy="463341"/>
      </dsp:txXfrm>
    </dsp:sp>
    <dsp:sp modelId="{37E43F8B-ACB3-408D-8196-7428907B2978}">
      <dsp:nvSpPr>
        <dsp:cNvPr id="0" name=""/>
        <dsp:cNvSpPr/>
      </dsp:nvSpPr>
      <dsp:spPr>
        <a:xfrm>
          <a:off x="2986554" y="2307109"/>
          <a:ext cx="446923" cy="4469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29BE0B-B576-4E28-885D-0BF5E9F415A8}">
      <dsp:nvSpPr>
        <dsp:cNvPr id="0" name=""/>
        <dsp:cNvSpPr/>
      </dsp:nvSpPr>
      <dsp:spPr>
        <a:xfrm>
          <a:off x="2235604" y="3118184"/>
          <a:ext cx="2285171" cy="60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Hosting of the app by cloud base  services hosting companies that guarantees all all-time uptime</a:t>
          </a:r>
        </a:p>
      </dsp:txBody>
      <dsp:txXfrm>
        <a:off x="2235604" y="3118184"/>
        <a:ext cx="2285171" cy="601870"/>
      </dsp:txXfrm>
    </dsp:sp>
    <dsp:sp modelId="{DEDDD6D7-DEDD-437F-A771-3E98E3EB4017}">
      <dsp:nvSpPr>
        <dsp:cNvPr id="0" name=""/>
        <dsp:cNvSpPr/>
      </dsp:nvSpPr>
      <dsp:spPr>
        <a:xfrm>
          <a:off x="5452484" y="2306023"/>
          <a:ext cx="446923" cy="4469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3D7BE0-DCED-45F5-A310-2005985068C0}">
      <dsp:nvSpPr>
        <dsp:cNvPr id="0" name=""/>
        <dsp:cNvSpPr/>
      </dsp:nvSpPr>
      <dsp:spPr>
        <a:xfrm>
          <a:off x="4774707" y="3107182"/>
          <a:ext cx="2282161" cy="463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Bodoni MT" panose="02070603080606020203" pitchFamily="18" charset="77"/>
            </a:rPr>
            <a:t>Direct configuration to the health agencies server through embedding the server’s IP address onto the app</a:t>
          </a:r>
        </a:p>
      </dsp:txBody>
      <dsp:txXfrm>
        <a:off x="4774707" y="3107182"/>
        <a:ext cx="2282161" cy="4633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9547-B657-45BB-AAFB-35125971ECC2}"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E6F85-4E1C-4826-862E-A2B6F650AAA3}" type="slidenum">
              <a:rPr lang="en-US" smtClean="0"/>
              <a:t>‹#›</a:t>
            </a:fld>
            <a:endParaRPr lang="en-US"/>
          </a:p>
        </p:txBody>
      </p:sp>
    </p:spTree>
    <p:extLst>
      <p:ext uri="{BB962C8B-B14F-4D97-AF65-F5344CB8AC3E}">
        <p14:creationId xmlns:p14="http://schemas.microsoft.com/office/powerpoint/2010/main" val="318205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E82C-C0A1-EC4C-A134-337F5F4375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5AB57E3-066B-314A-8B6B-49EBC40B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4456470-059A-5D47-8731-9BF1CA08A600}"/>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DAFF9185-F818-3B4C-8D39-0852DB71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CE2ED-AED7-7C44-8556-D162214660C7}"/>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892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4B07-E688-ED44-B13F-832576C225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E412EE-BABA-BD42-9E75-5A0F83021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F986D6-AF4A-A64E-B8AB-D7F3E31B230E}"/>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58ECB253-3D8A-3C43-90AE-371EE8F50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537AD-3033-9B43-8672-FD9D1CD08137}"/>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39002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9DA36-B345-9945-9C7D-7988BD946C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962933-7895-BA49-B1D3-4EDE746975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68DD63-A945-0649-9A50-2CEEDCE653A4}"/>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6C36A6B1-AC93-444F-824D-CF2AC569A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218D4-05CE-5B4A-A43E-653ABFD99C60}"/>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194288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85CA-46D3-974F-848B-DD93A515A0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D592F7-7705-D945-8F28-9AE0F3CBE2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D7BFDF-4399-D842-BE8A-8A8741B2F236}"/>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0A5EE661-FCAA-1F4F-8E96-A3792068E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A1488-FADE-6F44-959B-9AD4E14E5F7D}"/>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110771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739F-5F3D-8941-84CA-166AC73318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E536609-C3C5-F54C-A2D2-59DCAC082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1CA7FD-F205-EE44-AECF-3A1F20F3374A}"/>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61B6C70F-B296-8F4C-9122-0EEBF7E63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33566-0985-D64A-88CF-0AE1A174AFFE}"/>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374062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BEDB-B1D9-B34B-8B7F-762E326C18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3A6631-5095-3842-9484-25A6960CA8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79211D-D850-4A4C-9257-A101EE5CC1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DB59AA3-968B-9041-97B7-266F2DCAA775}"/>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6" name="Footer Placeholder 5">
            <a:extLst>
              <a:ext uri="{FF2B5EF4-FFF2-40B4-BE49-F238E27FC236}">
                <a16:creationId xmlns:a16="http://schemas.microsoft.com/office/drawing/2014/main" id="{7B111265-247F-224D-8F33-3498E8E9B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4E32F-F20B-0E4A-9F3A-B1F081CBD3F8}"/>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401321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D361-4415-DA4E-B078-3EB0E8605E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BE7609-FD0D-EB42-9D0E-FE0E4AC74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82F8CF-9830-8E4B-899D-0E13282442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B34489-87ED-F341-97A5-72E97294C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3C884C-820F-D54C-B120-A0F4E86CDD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353FEC5-FFE1-CA4C-8CEF-96D67B4ABDB8}"/>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8" name="Footer Placeholder 7">
            <a:extLst>
              <a:ext uri="{FF2B5EF4-FFF2-40B4-BE49-F238E27FC236}">
                <a16:creationId xmlns:a16="http://schemas.microsoft.com/office/drawing/2014/main" id="{B37168F6-D727-704E-BE0B-ACA139794B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8271CD-CF7E-8447-8A99-4CB8C26013CA}"/>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2686187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7C13-A71A-E042-8515-4CDFD86054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A3F75B-C397-9449-B241-EBE27B83C7F4}"/>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4" name="Footer Placeholder 3">
            <a:extLst>
              <a:ext uri="{FF2B5EF4-FFF2-40B4-BE49-F238E27FC236}">
                <a16:creationId xmlns:a16="http://schemas.microsoft.com/office/drawing/2014/main" id="{FF711E09-081B-1D45-BCF3-ED0C484E8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1B87C-FED8-E343-973F-31D9B2381892}"/>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319467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27A1B-10C4-AC4A-8805-1F3B7E76E738}"/>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3" name="Footer Placeholder 2">
            <a:extLst>
              <a:ext uri="{FF2B5EF4-FFF2-40B4-BE49-F238E27FC236}">
                <a16:creationId xmlns:a16="http://schemas.microsoft.com/office/drawing/2014/main" id="{B333849C-5491-3A41-BA95-90D1A29944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EC050A-1E59-E449-A3C9-58A492A61404}"/>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55574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05BB-39B0-9544-867C-260CE5A572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8329A7-AB3C-A640-B1FB-CE9F6470C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E6251C0-FAA2-3349-A85A-7253CAE91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5C6B9C-2381-0F42-B1B5-736009B1F873}"/>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6" name="Footer Placeholder 5">
            <a:extLst>
              <a:ext uri="{FF2B5EF4-FFF2-40B4-BE49-F238E27FC236}">
                <a16:creationId xmlns:a16="http://schemas.microsoft.com/office/drawing/2014/main" id="{8AEE3ACB-AE58-0441-A661-17382FBAB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DB7D4-6CC3-F143-8583-50B26D089997}"/>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224473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CA1-B0C6-124F-9ACE-83855D0A4C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A37F57-B8E1-164B-91DE-8418B005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438D2-38BB-8947-B9E5-43068E969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586F1D-4F99-A242-AFA0-E749F01D97B0}"/>
              </a:ext>
            </a:extLst>
          </p:cNvPr>
          <p:cNvSpPr>
            <a:spLocks noGrp="1"/>
          </p:cNvSpPr>
          <p:nvPr>
            <p:ph type="dt" sz="half" idx="10"/>
          </p:nvPr>
        </p:nvSpPr>
        <p:spPr/>
        <p:txBody>
          <a:bodyPr/>
          <a:lstStyle/>
          <a:p>
            <a:fld id="{300C3D06-F04E-7044-ABDA-65D6F59A4CAD}" type="datetimeFigureOut">
              <a:rPr lang="en-US" smtClean="0"/>
              <a:t>12/9/2021</a:t>
            </a:fld>
            <a:endParaRPr lang="en-US"/>
          </a:p>
        </p:txBody>
      </p:sp>
      <p:sp>
        <p:nvSpPr>
          <p:cNvPr id="6" name="Footer Placeholder 5">
            <a:extLst>
              <a:ext uri="{FF2B5EF4-FFF2-40B4-BE49-F238E27FC236}">
                <a16:creationId xmlns:a16="http://schemas.microsoft.com/office/drawing/2014/main" id="{2BEF7879-01F2-8442-9F1A-708CB364F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8CAE6-BB19-D947-AEB0-7FD091D803C0}"/>
              </a:ext>
            </a:extLst>
          </p:cNvPr>
          <p:cNvSpPr>
            <a:spLocks noGrp="1"/>
          </p:cNvSpPr>
          <p:nvPr>
            <p:ph type="sldNum" sz="quarter" idx="12"/>
          </p:nvPr>
        </p:nvSpPr>
        <p:spPr/>
        <p:txBody>
          <a:bodyPr/>
          <a:lstStyle/>
          <a:p>
            <a:fld id="{37AC2814-3A0F-E34A-8A6A-F0CDF31367A3}" type="slidenum">
              <a:rPr lang="en-US" smtClean="0"/>
              <a:t>‹#›</a:t>
            </a:fld>
            <a:endParaRPr lang="en-US"/>
          </a:p>
        </p:txBody>
      </p:sp>
    </p:spTree>
    <p:extLst>
      <p:ext uri="{BB962C8B-B14F-4D97-AF65-F5344CB8AC3E}">
        <p14:creationId xmlns:p14="http://schemas.microsoft.com/office/powerpoint/2010/main" val="351129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654F3-3F87-A843-9D4D-6BB595AF8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F98169-C7B3-2244-9777-42DC5E3C9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59E348-788D-1D43-9D13-15D5A5E92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C3D06-F04E-7044-ABDA-65D6F59A4CAD}" type="datetimeFigureOut">
              <a:rPr lang="en-US" smtClean="0"/>
              <a:t>12/9/2021</a:t>
            </a:fld>
            <a:endParaRPr lang="en-US"/>
          </a:p>
        </p:txBody>
      </p:sp>
      <p:sp>
        <p:nvSpPr>
          <p:cNvPr id="5" name="Footer Placeholder 4">
            <a:extLst>
              <a:ext uri="{FF2B5EF4-FFF2-40B4-BE49-F238E27FC236}">
                <a16:creationId xmlns:a16="http://schemas.microsoft.com/office/drawing/2014/main" id="{591FD037-9BA3-1F4A-9D91-213BC9ED9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6D6F7F-5750-DE4D-81AB-7FD19D9AB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C2814-3A0F-E34A-8A6A-F0CDF31367A3}" type="slidenum">
              <a:rPr lang="en-US" smtClean="0"/>
              <a:t>‹#›</a:t>
            </a:fld>
            <a:endParaRPr lang="en-US"/>
          </a:p>
        </p:txBody>
      </p:sp>
    </p:spTree>
    <p:extLst>
      <p:ext uri="{BB962C8B-B14F-4D97-AF65-F5344CB8AC3E}">
        <p14:creationId xmlns:p14="http://schemas.microsoft.com/office/powerpoint/2010/main" val="84810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59264BFD-360D-430E-B593-7BC0D00FB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4">
            <a:extLst>
              <a:ext uri="{FF2B5EF4-FFF2-40B4-BE49-F238E27FC236}">
                <a16:creationId xmlns:a16="http://schemas.microsoft.com/office/drawing/2014/main" id="{A4538145-ACBA-40C0-AFBD-DE742723D5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useBgFill="1">
          <p:nvSpPr>
            <p:cNvPr id="16" name="Rectangle 15">
              <a:extLst>
                <a:ext uri="{FF2B5EF4-FFF2-40B4-BE49-F238E27FC236}">
                  <a16:creationId xmlns:a16="http://schemas.microsoft.com/office/drawing/2014/main" id="{7BAD3960-6DE9-4457-8083-F6FFBD58D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7" name="Rectangle 16">
              <a:extLst>
                <a:ext uri="{FF2B5EF4-FFF2-40B4-BE49-F238E27FC236}">
                  <a16:creationId xmlns:a16="http://schemas.microsoft.com/office/drawing/2014/main" id="{F3F5E368-26F9-408D-9C1D-D007FCE0C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1F0AC36E-076D-485E-990E-1CABE443CB02}"/>
              </a:ext>
            </a:extLst>
          </p:cNvPr>
          <p:cNvSpPr>
            <a:spLocks noGrp="1"/>
          </p:cNvSpPr>
          <p:nvPr>
            <p:ph type="ctrTitle"/>
          </p:nvPr>
        </p:nvSpPr>
        <p:spPr>
          <a:xfrm>
            <a:off x="765051" y="662400"/>
            <a:ext cx="4516505" cy="1492132"/>
          </a:xfrm>
        </p:spPr>
        <p:txBody>
          <a:bodyPr vert="horz" lIns="91440" tIns="45720" rIns="91440" bIns="45720" rtlCol="0" anchor="t">
            <a:normAutofit/>
          </a:bodyPr>
          <a:lstStyle/>
          <a:p>
            <a:pPr algn="l"/>
            <a:r>
              <a:rPr lang="en-US" sz="4100" b="1"/>
              <a:t>Covid-Predictor (CP) </a:t>
            </a:r>
            <a:br>
              <a:rPr lang="en-US" sz="4100" b="1"/>
            </a:br>
            <a:r>
              <a:rPr lang="en-US" sz="4100"/>
              <a:t>Healthy, Wealthy</a:t>
            </a:r>
          </a:p>
        </p:txBody>
      </p:sp>
      <p:sp>
        <p:nvSpPr>
          <p:cNvPr id="3" name="Subtitle 2">
            <a:extLst>
              <a:ext uri="{FF2B5EF4-FFF2-40B4-BE49-F238E27FC236}">
                <a16:creationId xmlns:a16="http://schemas.microsoft.com/office/drawing/2014/main" id="{BED38BFB-13C2-4812-8DA1-22A299141B1C}"/>
              </a:ext>
            </a:extLst>
          </p:cNvPr>
          <p:cNvSpPr>
            <a:spLocks noGrp="1"/>
          </p:cNvSpPr>
          <p:nvPr>
            <p:ph type="subTitle" idx="1"/>
          </p:nvPr>
        </p:nvSpPr>
        <p:spPr>
          <a:xfrm>
            <a:off x="765052" y="2286001"/>
            <a:ext cx="4389998" cy="3844800"/>
          </a:xfrm>
        </p:spPr>
        <p:txBody>
          <a:bodyPr vert="horz" lIns="91440" tIns="45720" rIns="91440" bIns="45720" rtlCol="0">
            <a:normAutofit/>
          </a:bodyPr>
          <a:lstStyle/>
          <a:p>
            <a:pPr algn="l"/>
            <a:r>
              <a:rPr lang="en-US" sz="2000" b="1" dirty="0">
                <a:solidFill>
                  <a:schemeClr val="tx1">
                    <a:alpha val="60000"/>
                  </a:schemeClr>
                </a:solidFill>
              </a:rPr>
              <a:t>Co Founders</a:t>
            </a:r>
          </a:p>
          <a:p>
            <a:pPr indent="-228600" algn="l">
              <a:buFont typeface="Arial" panose="020B0604020202020204" pitchFamily="34" charset="0"/>
              <a:buChar char="•"/>
            </a:pPr>
            <a:r>
              <a:rPr lang="en-US" sz="2000" dirty="0">
                <a:solidFill>
                  <a:schemeClr val="tx1">
                    <a:alpha val="60000"/>
                  </a:schemeClr>
                </a:solidFill>
              </a:rPr>
              <a:t>Fayazuddin, Md – U01031155</a:t>
            </a:r>
          </a:p>
          <a:p>
            <a:pPr indent="-228600" algn="l">
              <a:buFont typeface="Arial" panose="020B0604020202020204" pitchFamily="34" charset="0"/>
              <a:buChar char="•"/>
            </a:pPr>
            <a:r>
              <a:rPr lang="en-US" sz="2000" dirty="0">
                <a:solidFill>
                  <a:schemeClr val="tx1">
                    <a:alpha val="60000"/>
                  </a:schemeClr>
                </a:solidFill>
              </a:rPr>
              <a:t>Lalith, Banala – U01035260</a:t>
            </a:r>
          </a:p>
          <a:p>
            <a:pPr indent="-228600" algn="l">
              <a:buFont typeface="Arial" panose="020B0604020202020204" pitchFamily="34" charset="0"/>
              <a:buChar char="•"/>
            </a:pPr>
            <a:r>
              <a:rPr lang="en-US" sz="2000" dirty="0">
                <a:solidFill>
                  <a:schemeClr val="tx1">
                    <a:alpha val="60000"/>
                  </a:schemeClr>
                </a:solidFill>
              </a:rPr>
              <a:t>Rushitha Reddy, Sana – U01032105</a:t>
            </a:r>
          </a:p>
          <a:p>
            <a:pPr indent="-228600" algn="l">
              <a:buFont typeface="Arial" panose="020B0604020202020204" pitchFamily="34" charset="0"/>
              <a:buChar char="•"/>
            </a:pPr>
            <a:r>
              <a:rPr lang="en-US" sz="2000" dirty="0">
                <a:solidFill>
                  <a:schemeClr val="tx1">
                    <a:alpha val="60000"/>
                  </a:schemeClr>
                </a:solidFill>
              </a:rPr>
              <a:t>Krithi Reddy, Nareddy – U01034369</a:t>
            </a:r>
          </a:p>
          <a:p>
            <a:pPr indent="-228600" algn="l">
              <a:buFont typeface="Arial" panose="020B0604020202020204" pitchFamily="34" charset="0"/>
              <a:buChar char="•"/>
            </a:pPr>
            <a:r>
              <a:rPr lang="en-US" sz="2000" dirty="0">
                <a:solidFill>
                  <a:schemeClr val="tx1">
                    <a:alpha val="60000"/>
                  </a:schemeClr>
                </a:solidFill>
              </a:rPr>
              <a:t>Manikanta, Rokkam – U01038113</a:t>
            </a:r>
          </a:p>
        </p:txBody>
      </p:sp>
      <p:sp>
        <p:nvSpPr>
          <p:cNvPr id="19" name="Freeform: Shape 18">
            <a:extLst>
              <a:ext uri="{FF2B5EF4-FFF2-40B4-BE49-F238E27FC236}">
                <a16:creationId xmlns:a16="http://schemas.microsoft.com/office/drawing/2014/main" id="{F249C1C3-EBDE-4C27-BD12-A6AE40A4D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7375" y="0"/>
            <a:ext cx="6404625" cy="6373368"/>
          </a:xfrm>
          <a:custGeom>
            <a:avLst/>
            <a:gdLst>
              <a:gd name="connsiteX0" fmla="*/ 353272 w 6404625"/>
              <a:gd name="connsiteY0" fmla="*/ 0 h 6373368"/>
              <a:gd name="connsiteX1" fmla="*/ 6404625 w 6404625"/>
              <a:gd name="connsiteY1" fmla="*/ 0 h 6373368"/>
              <a:gd name="connsiteX2" fmla="*/ 6404625 w 6404625"/>
              <a:gd name="connsiteY2" fmla="*/ 6008204 h 6373368"/>
              <a:gd name="connsiteX3" fmla="*/ 6374459 w 6404625"/>
              <a:gd name="connsiteY3" fmla="*/ 6023890 h 6373368"/>
              <a:gd name="connsiteX4" fmla="*/ 6290584 w 6404625"/>
              <a:gd name="connsiteY4" fmla="*/ 6049055 h 6373368"/>
              <a:gd name="connsiteX5" fmla="*/ 6203913 w 6404625"/>
              <a:gd name="connsiteY5" fmla="*/ 6060237 h 6373368"/>
              <a:gd name="connsiteX6" fmla="*/ 6114448 w 6404625"/>
              <a:gd name="connsiteY6" fmla="*/ 6063033 h 6373368"/>
              <a:gd name="connsiteX7" fmla="*/ 6019391 w 6404625"/>
              <a:gd name="connsiteY7" fmla="*/ 6054644 h 6373368"/>
              <a:gd name="connsiteX8" fmla="*/ 5924332 w 6404625"/>
              <a:gd name="connsiteY8" fmla="*/ 6043462 h 6373368"/>
              <a:gd name="connsiteX9" fmla="*/ 5829275 w 6404625"/>
              <a:gd name="connsiteY9" fmla="*/ 6029482 h 6373368"/>
              <a:gd name="connsiteX10" fmla="*/ 5734216 w 6404625"/>
              <a:gd name="connsiteY10" fmla="*/ 6018300 h 6373368"/>
              <a:gd name="connsiteX11" fmla="*/ 5639159 w 6404625"/>
              <a:gd name="connsiteY11" fmla="*/ 6012708 h 6373368"/>
              <a:gd name="connsiteX12" fmla="*/ 5546898 w 6404625"/>
              <a:gd name="connsiteY12" fmla="*/ 6012708 h 6373368"/>
              <a:gd name="connsiteX13" fmla="*/ 5460227 w 6404625"/>
              <a:gd name="connsiteY13" fmla="*/ 6023890 h 6373368"/>
              <a:gd name="connsiteX14" fmla="*/ 5370760 w 6404625"/>
              <a:gd name="connsiteY14" fmla="*/ 6046258 h 6373368"/>
              <a:gd name="connsiteX15" fmla="*/ 5289681 w 6404625"/>
              <a:gd name="connsiteY15" fmla="*/ 6079807 h 6373368"/>
              <a:gd name="connsiteX16" fmla="*/ 5205808 w 6404625"/>
              <a:gd name="connsiteY16" fmla="*/ 6124541 h 6373368"/>
              <a:gd name="connsiteX17" fmla="*/ 5121933 w 6404625"/>
              <a:gd name="connsiteY17" fmla="*/ 6169276 h 6373368"/>
              <a:gd name="connsiteX18" fmla="*/ 5038061 w 6404625"/>
              <a:gd name="connsiteY18" fmla="*/ 6219598 h 6373368"/>
              <a:gd name="connsiteX19" fmla="*/ 4956981 w 6404625"/>
              <a:gd name="connsiteY19" fmla="*/ 6267129 h 6373368"/>
              <a:gd name="connsiteX20" fmla="*/ 4870311 w 6404625"/>
              <a:gd name="connsiteY20" fmla="*/ 6309065 h 6373368"/>
              <a:gd name="connsiteX21" fmla="*/ 4786435 w 6404625"/>
              <a:gd name="connsiteY21" fmla="*/ 6342614 h 6373368"/>
              <a:gd name="connsiteX22" fmla="*/ 4699765 w 6404625"/>
              <a:gd name="connsiteY22" fmla="*/ 6364982 h 6373368"/>
              <a:gd name="connsiteX23" fmla="*/ 4610299 w 6404625"/>
              <a:gd name="connsiteY23" fmla="*/ 6373368 h 6373368"/>
              <a:gd name="connsiteX24" fmla="*/ 4520833 w 6404625"/>
              <a:gd name="connsiteY24" fmla="*/ 6364982 h 6373368"/>
              <a:gd name="connsiteX25" fmla="*/ 4434163 w 6404625"/>
              <a:gd name="connsiteY25" fmla="*/ 6342614 h 6373368"/>
              <a:gd name="connsiteX26" fmla="*/ 4350289 w 6404625"/>
              <a:gd name="connsiteY26" fmla="*/ 6309065 h 6373368"/>
              <a:gd name="connsiteX27" fmla="*/ 4263617 w 6404625"/>
              <a:gd name="connsiteY27" fmla="*/ 6267129 h 6373368"/>
              <a:gd name="connsiteX28" fmla="*/ 4182539 w 6404625"/>
              <a:gd name="connsiteY28" fmla="*/ 6219598 h 6373368"/>
              <a:gd name="connsiteX29" fmla="*/ 4098666 w 6404625"/>
              <a:gd name="connsiteY29" fmla="*/ 6169276 h 6373368"/>
              <a:gd name="connsiteX30" fmla="*/ 4014791 w 6404625"/>
              <a:gd name="connsiteY30" fmla="*/ 6124541 h 6373368"/>
              <a:gd name="connsiteX31" fmla="*/ 3930916 w 6404625"/>
              <a:gd name="connsiteY31" fmla="*/ 6079807 h 6373368"/>
              <a:gd name="connsiteX32" fmla="*/ 3847041 w 6404625"/>
              <a:gd name="connsiteY32" fmla="*/ 6046258 h 6373368"/>
              <a:gd name="connsiteX33" fmla="*/ 3760372 w 6404625"/>
              <a:gd name="connsiteY33" fmla="*/ 6023890 h 6373368"/>
              <a:gd name="connsiteX34" fmla="*/ 3673701 w 6404625"/>
              <a:gd name="connsiteY34" fmla="*/ 6012708 h 6373368"/>
              <a:gd name="connsiteX35" fmla="*/ 3581438 w 6404625"/>
              <a:gd name="connsiteY35" fmla="*/ 6012708 h 6373368"/>
              <a:gd name="connsiteX36" fmla="*/ 3486381 w 6404625"/>
              <a:gd name="connsiteY36" fmla="*/ 6018300 h 6373368"/>
              <a:gd name="connsiteX37" fmla="*/ 3391322 w 6404625"/>
              <a:gd name="connsiteY37" fmla="*/ 6029482 h 6373368"/>
              <a:gd name="connsiteX38" fmla="*/ 3296265 w 6404625"/>
              <a:gd name="connsiteY38" fmla="*/ 6043462 h 6373368"/>
              <a:gd name="connsiteX39" fmla="*/ 3201210 w 6404625"/>
              <a:gd name="connsiteY39" fmla="*/ 6054644 h 6373368"/>
              <a:gd name="connsiteX40" fmla="*/ 3106151 w 6404625"/>
              <a:gd name="connsiteY40" fmla="*/ 6063033 h 6373368"/>
              <a:gd name="connsiteX41" fmla="*/ 3016684 w 6404625"/>
              <a:gd name="connsiteY41" fmla="*/ 6060237 h 6373368"/>
              <a:gd name="connsiteX42" fmla="*/ 2930015 w 6404625"/>
              <a:gd name="connsiteY42" fmla="*/ 6049055 h 6373368"/>
              <a:gd name="connsiteX43" fmla="*/ 2846140 w 6404625"/>
              <a:gd name="connsiteY43" fmla="*/ 6023890 h 6373368"/>
              <a:gd name="connsiteX44" fmla="*/ 2776243 w 6404625"/>
              <a:gd name="connsiteY44" fmla="*/ 5987546 h 6373368"/>
              <a:gd name="connsiteX45" fmla="*/ 2709145 w 6404625"/>
              <a:gd name="connsiteY45" fmla="*/ 5940017 h 6373368"/>
              <a:gd name="connsiteX46" fmla="*/ 2650432 w 6404625"/>
              <a:gd name="connsiteY46" fmla="*/ 5884101 h 6373368"/>
              <a:gd name="connsiteX47" fmla="*/ 2591719 w 6404625"/>
              <a:gd name="connsiteY47" fmla="*/ 5819798 h 6373368"/>
              <a:gd name="connsiteX48" fmla="*/ 2538599 w 6404625"/>
              <a:gd name="connsiteY48" fmla="*/ 5752697 h 6373368"/>
              <a:gd name="connsiteX49" fmla="*/ 2485480 w 6404625"/>
              <a:gd name="connsiteY49" fmla="*/ 5682802 h 6373368"/>
              <a:gd name="connsiteX50" fmla="*/ 2432360 w 6404625"/>
              <a:gd name="connsiteY50" fmla="*/ 5612908 h 6373368"/>
              <a:gd name="connsiteX51" fmla="*/ 2379237 w 6404625"/>
              <a:gd name="connsiteY51" fmla="*/ 5545809 h 6373368"/>
              <a:gd name="connsiteX52" fmla="*/ 2323320 w 6404625"/>
              <a:gd name="connsiteY52" fmla="*/ 5481502 h 6373368"/>
              <a:gd name="connsiteX53" fmla="*/ 2259018 w 6404625"/>
              <a:gd name="connsiteY53" fmla="*/ 5425586 h 6373368"/>
              <a:gd name="connsiteX54" fmla="*/ 2197511 w 6404625"/>
              <a:gd name="connsiteY54" fmla="*/ 5375263 h 6373368"/>
              <a:gd name="connsiteX55" fmla="*/ 2127614 w 6404625"/>
              <a:gd name="connsiteY55" fmla="*/ 5336121 h 6373368"/>
              <a:gd name="connsiteX56" fmla="*/ 2052128 w 6404625"/>
              <a:gd name="connsiteY56" fmla="*/ 5302573 h 6373368"/>
              <a:gd name="connsiteX57" fmla="*/ 1971049 w 6404625"/>
              <a:gd name="connsiteY57" fmla="*/ 5274612 h 6373368"/>
              <a:gd name="connsiteX58" fmla="*/ 1887176 w 6404625"/>
              <a:gd name="connsiteY58" fmla="*/ 5249450 h 6373368"/>
              <a:gd name="connsiteX59" fmla="*/ 1803301 w 6404625"/>
              <a:gd name="connsiteY59" fmla="*/ 5227084 h 6373368"/>
              <a:gd name="connsiteX60" fmla="*/ 1716630 w 6404625"/>
              <a:gd name="connsiteY60" fmla="*/ 5204720 h 6373368"/>
              <a:gd name="connsiteX61" fmla="*/ 1635551 w 6404625"/>
              <a:gd name="connsiteY61" fmla="*/ 5179557 h 6373368"/>
              <a:gd name="connsiteX62" fmla="*/ 1554473 w 6404625"/>
              <a:gd name="connsiteY62" fmla="*/ 5151597 h 6373368"/>
              <a:gd name="connsiteX63" fmla="*/ 1478988 w 6404625"/>
              <a:gd name="connsiteY63" fmla="*/ 5118049 h 6373368"/>
              <a:gd name="connsiteX64" fmla="*/ 1411887 w 6404625"/>
              <a:gd name="connsiteY64" fmla="*/ 5076112 h 6373368"/>
              <a:gd name="connsiteX65" fmla="*/ 1350380 w 6404625"/>
              <a:gd name="connsiteY65" fmla="*/ 5025785 h 6373368"/>
              <a:gd name="connsiteX66" fmla="*/ 1300053 w 6404625"/>
              <a:gd name="connsiteY66" fmla="*/ 4964279 h 6373368"/>
              <a:gd name="connsiteX67" fmla="*/ 1258117 w 6404625"/>
              <a:gd name="connsiteY67" fmla="*/ 4897178 h 6373368"/>
              <a:gd name="connsiteX68" fmla="*/ 1224567 w 6404625"/>
              <a:gd name="connsiteY68" fmla="*/ 4821691 h 6373368"/>
              <a:gd name="connsiteX69" fmla="*/ 1196609 w 6404625"/>
              <a:gd name="connsiteY69" fmla="*/ 4740614 h 6373368"/>
              <a:gd name="connsiteX70" fmla="*/ 1171447 w 6404625"/>
              <a:gd name="connsiteY70" fmla="*/ 4659533 h 6373368"/>
              <a:gd name="connsiteX71" fmla="*/ 1149080 w 6404625"/>
              <a:gd name="connsiteY71" fmla="*/ 4572865 h 6373368"/>
              <a:gd name="connsiteX72" fmla="*/ 1126714 w 6404625"/>
              <a:gd name="connsiteY72" fmla="*/ 4488990 h 6373368"/>
              <a:gd name="connsiteX73" fmla="*/ 1101552 w 6404625"/>
              <a:gd name="connsiteY73" fmla="*/ 4405115 h 6373368"/>
              <a:gd name="connsiteX74" fmla="*/ 1073593 w 6404625"/>
              <a:gd name="connsiteY74" fmla="*/ 4324036 h 6373368"/>
              <a:gd name="connsiteX75" fmla="*/ 1040045 w 6404625"/>
              <a:gd name="connsiteY75" fmla="*/ 4248549 h 6373368"/>
              <a:gd name="connsiteX76" fmla="*/ 1000902 w 6404625"/>
              <a:gd name="connsiteY76" fmla="*/ 4178654 h 6373368"/>
              <a:gd name="connsiteX77" fmla="*/ 950576 w 6404625"/>
              <a:gd name="connsiteY77" fmla="*/ 4117146 h 6373368"/>
              <a:gd name="connsiteX78" fmla="*/ 894659 w 6404625"/>
              <a:gd name="connsiteY78" fmla="*/ 4052841 h 6373368"/>
              <a:gd name="connsiteX79" fmla="*/ 830356 w 6404625"/>
              <a:gd name="connsiteY79" fmla="*/ 3996926 h 6373368"/>
              <a:gd name="connsiteX80" fmla="*/ 760460 w 6404625"/>
              <a:gd name="connsiteY80" fmla="*/ 3943806 h 6373368"/>
              <a:gd name="connsiteX81" fmla="*/ 690567 w 6404625"/>
              <a:gd name="connsiteY81" fmla="*/ 3890685 h 6373368"/>
              <a:gd name="connsiteX82" fmla="*/ 620671 w 6404625"/>
              <a:gd name="connsiteY82" fmla="*/ 3837564 h 6373368"/>
              <a:gd name="connsiteX83" fmla="*/ 553571 w 6404625"/>
              <a:gd name="connsiteY83" fmla="*/ 3784444 h 6373368"/>
              <a:gd name="connsiteX84" fmla="*/ 489269 w 6404625"/>
              <a:gd name="connsiteY84" fmla="*/ 3725731 h 6373368"/>
              <a:gd name="connsiteX85" fmla="*/ 433350 w 6404625"/>
              <a:gd name="connsiteY85" fmla="*/ 3667021 h 6373368"/>
              <a:gd name="connsiteX86" fmla="*/ 385824 w 6404625"/>
              <a:gd name="connsiteY86" fmla="*/ 3599922 h 6373368"/>
              <a:gd name="connsiteX87" fmla="*/ 349477 w 6404625"/>
              <a:gd name="connsiteY87" fmla="*/ 3530025 h 6373368"/>
              <a:gd name="connsiteX88" fmla="*/ 324315 w 6404625"/>
              <a:gd name="connsiteY88" fmla="*/ 3446150 h 6373368"/>
              <a:gd name="connsiteX89" fmla="*/ 313131 w 6404625"/>
              <a:gd name="connsiteY89" fmla="*/ 3359479 h 6373368"/>
              <a:gd name="connsiteX90" fmla="*/ 310335 w 6404625"/>
              <a:gd name="connsiteY90" fmla="*/ 3270014 h 6373368"/>
              <a:gd name="connsiteX91" fmla="*/ 318723 w 6404625"/>
              <a:gd name="connsiteY91" fmla="*/ 3174955 h 6373368"/>
              <a:gd name="connsiteX92" fmla="*/ 329907 w 6404625"/>
              <a:gd name="connsiteY92" fmla="*/ 3079898 h 6373368"/>
              <a:gd name="connsiteX93" fmla="*/ 343885 w 6404625"/>
              <a:gd name="connsiteY93" fmla="*/ 2984841 h 6373368"/>
              <a:gd name="connsiteX94" fmla="*/ 355069 w 6404625"/>
              <a:gd name="connsiteY94" fmla="*/ 2889784 h 6373368"/>
              <a:gd name="connsiteX95" fmla="*/ 360659 w 6404625"/>
              <a:gd name="connsiteY95" fmla="*/ 2794725 h 6373368"/>
              <a:gd name="connsiteX96" fmla="*/ 360659 w 6404625"/>
              <a:gd name="connsiteY96" fmla="*/ 2702464 h 6373368"/>
              <a:gd name="connsiteX97" fmla="*/ 349477 w 6404625"/>
              <a:gd name="connsiteY97" fmla="*/ 2615793 h 6373368"/>
              <a:gd name="connsiteX98" fmla="*/ 327111 w 6404625"/>
              <a:gd name="connsiteY98" fmla="*/ 2529122 h 6373368"/>
              <a:gd name="connsiteX99" fmla="*/ 293561 w 6404625"/>
              <a:gd name="connsiteY99" fmla="*/ 2448045 h 6373368"/>
              <a:gd name="connsiteX100" fmla="*/ 251625 w 6404625"/>
              <a:gd name="connsiteY100" fmla="*/ 2364170 h 6373368"/>
              <a:gd name="connsiteX101" fmla="*/ 204096 w 6404625"/>
              <a:gd name="connsiteY101" fmla="*/ 2280295 h 6373368"/>
              <a:gd name="connsiteX102" fmla="*/ 153769 w 6404625"/>
              <a:gd name="connsiteY102" fmla="*/ 2196423 h 6373368"/>
              <a:gd name="connsiteX103" fmla="*/ 106240 w 6404625"/>
              <a:gd name="connsiteY103" fmla="*/ 2115344 h 6373368"/>
              <a:gd name="connsiteX104" fmla="*/ 64305 w 6404625"/>
              <a:gd name="connsiteY104" fmla="*/ 2028673 h 6373368"/>
              <a:gd name="connsiteX105" fmla="*/ 30754 w 6404625"/>
              <a:gd name="connsiteY105" fmla="*/ 1944798 h 6373368"/>
              <a:gd name="connsiteX106" fmla="*/ 8387 w 6404625"/>
              <a:gd name="connsiteY106" fmla="*/ 1858129 h 6373368"/>
              <a:gd name="connsiteX107" fmla="*/ 0 w 6404625"/>
              <a:gd name="connsiteY107" fmla="*/ 1768662 h 6373368"/>
              <a:gd name="connsiteX108" fmla="*/ 8387 w 6404625"/>
              <a:gd name="connsiteY108" fmla="*/ 1679195 h 6373368"/>
              <a:gd name="connsiteX109" fmla="*/ 30754 w 6404625"/>
              <a:gd name="connsiteY109" fmla="*/ 1592526 h 6373368"/>
              <a:gd name="connsiteX110" fmla="*/ 64305 w 6404625"/>
              <a:gd name="connsiteY110" fmla="*/ 1508651 h 6373368"/>
              <a:gd name="connsiteX111" fmla="*/ 106240 w 6404625"/>
              <a:gd name="connsiteY111" fmla="*/ 1421980 h 6373368"/>
              <a:gd name="connsiteX112" fmla="*/ 153769 w 6404625"/>
              <a:gd name="connsiteY112" fmla="*/ 1340903 h 6373368"/>
              <a:gd name="connsiteX113" fmla="*/ 204096 w 6404625"/>
              <a:gd name="connsiteY113" fmla="*/ 1257028 h 6373368"/>
              <a:gd name="connsiteX114" fmla="*/ 251625 w 6404625"/>
              <a:gd name="connsiteY114" fmla="*/ 1173153 h 6373368"/>
              <a:gd name="connsiteX115" fmla="*/ 293561 w 6404625"/>
              <a:gd name="connsiteY115" fmla="*/ 1089278 h 6373368"/>
              <a:gd name="connsiteX116" fmla="*/ 327111 w 6404625"/>
              <a:gd name="connsiteY116" fmla="*/ 1008199 h 6373368"/>
              <a:gd name="connsiteX117" fmla="*/ 349477 w 6404625"/>
              <a:gd name="connsiteY117" fmla="*/ 921528 h 6373368"/>
              <a:gd name="connsiteX118" fmla="*/ 360659 w 6404625"/>
              <a:gd name="connsiteY118" fmla="*/ 834859 h 6373368"/>
              <a:gd name="connsiteX119" fmla="*/ 360659 w 6404625"/>
              <a:gd name="connsiteY119" fmla="*/ 742599 h 6373368"/>
              <a:gd name="connsiteX120" fmla="*/ 355069 w 6404625"/>
              <a:gd name="connsiteY120" fmla="*/ 647539 h 6373368"/>
              <a:gd name="connsiteX121" fmla="*/ 343885 w 6404625"/>
              <a:gd name="connsiteY121" fmla="*/ 552482 h 6373368"/>
              <a:gd name="connsiteX122" fmla="*/ 329907 w 6404625"/>
              <a:gd name="connsiteY122" fmla="*/ 457425 h 6373368"/>
              <a:gd name="connsiteX123" fmla="*/ 318723 w 6404625"/>
              <a:gd name="connsiteY123" fmla="*/ 362366 h 6373368"/>
              <a:gd name="connsiteX124" fmla="*/ 310335 w 6404625"/>
              <a:gd name="connsiteY124" fmla="*/ 267309 h 6373368"/>
              <a:gd name="connsiteX125" fmla="*/ 313131 w 6404625"/>
              <a:gd name="connsiteY125" fmla="*/ 177842 h 6373368"/>
              <a:gd name="connsiteX126" fmla="*/ 324315 w 6404625"/>
              <a:gd name="connsiteY126" fmla="*/ 91173 h 6373368"/>
              <a:gd name="connsiteX127" fmla="*/ 349477 w 6404625"/>
              <a:gd name="connsiteY127" fmla="*/ 7296 h 637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404625" h="6373368">
                <a:moveTo>
                  <a:pt x="353272" y="0"/>
                </a:moveTo>
                <a:lnTo>
                  <a:pt x="6404625" y="0"/>
                </a:lnTo>
                <a:lnTo>
                  <a:pt x="6404625" y="6008204"/>
                </a:lnTo>
                <a:lnTo>
                  <a:pt x="6374459" y="6023890"/>
                </a:lnTo>
                <a:lnTo>
                  <a:pt x="6290584" y="6049055"/>
                </a:lnTo>
                <a:lnTo>
                  <a:pt x="6203913" y="6060237"/>
                </a:lnTo>
                <a:lnTo>
                  <a:pt x="6114448" y="6063033"/>
                </a:lnTo>
                <a:lnTo>
                  <a:pt x="6019391" y="6054644"/>
                </a:lnTo>
                <a:lnTo>
                  <a:pt x="5924332" y="6043462"/>
                </a:lnTo>
                <a:lnTo>
                  <a:pt x="5829275" y="6029482"/>
                </a:lnTo>
                <a:lnTo>
                  <a:pt x="5734216" y="6018300"/>
                </a:lnTo>
                <a:lnTo>
                  <a:pt x="5639159" y="6012708"/>
                </a:lnTo>
                <a:lnTo>
                  <a:pt x="5546898" y="6012708"/>
                </a:lnTo>
                <a:lnTo>
                  <a:pt x="5460227" y="6023890"/>
                </a:lnTo>
                <a:lnTo>
                  <a:pt x="5370760" y="6046258"/>
                </a:lnTo>
                <a:lnTo>
                  <a:pt x="5289681" y="6079807"/>
                </a:lnTo>
                <a:lnTo>
                  <a:pt x="5205808" y="6124541"/>
                </a:lnTo>
                <a:lnTo>
                  <a:pt x="5121933" y="6169276"/>
                </a:lnTo>
                <a:lnTo>
                  <a:pt x="5038061" y="6219598"/>
                </a:lnTo>
                <a:lnTo>
                  <a:pt x="4956981" y="6267129"/>
                </a:lnTo>
                <a:lnTo>
                  <a:pt x="4870311" y="6309065"/>
                </a:lnTo>
                <a:lnTo>
                  <a:pt x="4786435" y="6342614"/>
                </a:lnTo>
                <a:lnTo>
                  <a:pt x="4699765" y="6364982"/>
                </a:lnTo>
                <a:lnTo>
                  <a:pt x="4610299" y="6373368"/>
                </a:lnTo>
                <a:lnTo>
                  <a:pt x="4520833" y="6364982"/>
                </a:lnTo>
                <a:lnTo>
                  <a:pt x="4434163" y="6342614"/>
                </a:lnTo>
                <a:lnTo>
                  <a:pt x="4350289" y="6309065"/>
                </a:lnTo>
                <a:lnTo>
                  <a:pt x="4263617" y="6267129"/>
                </a:lnTo>
                <a:lnTo>
                  <a:pt x="4182539" y="6219598"/>
                </a:lnTo>
                <a:lnTo>
                  <a:pt x="4098666" y="6169276"/>
                </a:lnTo>
                <a:lnTo>
                  <a:pt x="4014791" y="6124541"/>
                </a:lnTo>
                <a:lnTo>
                  <a:pt x="3930916" y="6079807"/>
                </a:lnTo>
                <a:lnTo>
                  <a:pt x="3847041" y="6046258"/>
                </a:lnTo>
                <a:lnTo>
                  <a:pt x="3760372" y="6023890"/>
                </a:lnTo>
                <a:lnTo>
                  <a:pt x="3673701" y="6012708"/>
                </a:lnTo>
                <a:lnTo>
                  <a:pt x="3581438" y="6012708"/>
                </a:lnTo>
                <a:lnTo>
                  <a:pt x="3486381" y="6018300"/>
                </a:lnTo>
                <a:lnTo>
                  <a:pt x="3391322" y="6029482"/>
                </a:lnTo>
                <a:lnTo>
                  <a:pt x="3296265" y="6043462"/>
                </a:lnTo>
                <a:lnTo>
                  <a:pt x="3201210" y="6054644"/>
                </a:lnTo>
                <a:lnTo>
                  <a:pt x="3106151" y="6063033"/>
                </a:lnTo>
                <a:lnTo>
                  <a:pt x="3016684" y="6060237"/>
                </a:lnTo>
                <a:lnTo>
                  <a:pt x="2930015" y="6049055"/>
                </a:lnTo>
                <a:lnTo>
                  <a:pt x="2846140" y="6023890"/>
                </a:lnTo>
                <a:lnTo>
                  <a:pt x="2776243" y="5987546"/>
                </a:lnTo>
                <a:lnTo>
                  <a:pt x="2709145" y="5940017"/>
                </a:lnTo>
                <a:lnTo>
                  <a:pt x="2650432" y="5884101"/>
                </a:lnTo>
                <a:lnTo>
                  <a:pt x="2591719" y="5819798"/>
                </a:lnTo>
                <a:lnTo>
                  <a:pt x="2538599" y="5752697"/>
                </a:lnTo>
                <a:lnTo>
                  <a:pt x="2485480" y="5682802"/>
                </a:lnTo>
                <a:lnTo>
                  <a:pt x="2432360" y="5612908"/>
                </a:lnTo>
                <a:lnTo>
                  <a:pt x="2379237" y="5545809"/>
                </a:lnTo>
                <a:lnTo>
                  <a:pt x="2323320" y="5481502"/>
                </a:lnTo>
                <a:lnTo>
                  <a:pt x="2259018" y="5425586"/>
                </a:lnTo>
                <a:lnTo>
                  <a:pt x="2197511" y="5375263"/>
                </a:lnTo>
                <a:lnTo>
                  <a:pt x="2127614" y="5336121"/>
                </a:lnTo>
                <a:lnTo>
                  <a:pt x="2052128" y="5302573"/>
                </a:lnTo>
                <a:lnTo>
                  <a:pt x="1971049" y="5274612"/>
                </a:lnTo>
                <a:lnTo>
                  <a:pt x="1887176" y="5249450"/>
                </a:lnTo>
                <a:lnTo>
                  <a:pt x="1803301" y="5227084"/>
                </a:lnTo>
                <a:lnTo>
                  <a:pt x="1716630" y="5204720"/>
                </a:lnTo>
                <a:lnTo>
                  <a:pt x="1635551" y="5179557"/>
                </a:lnTo>
                <a:lnTo>
                  <a:pt x="1554473" y="5151597"/>
                </a:lnTo>
                <a:lnTo>
                  <a:pt x="1478988" y="5118049"/>
                </a:lnTo>
                <a:lnTo>
                  <a:pt x="1411887" y="5076112"/>
                </a:lnTo>
                <a:lnTo>
                  <a:pt x="1350380" y="5025785"/>
                </a:lnTo>
                <a:lnTo>
                  <a:pt x="1300053" y="4964279"/>
                </a:lnTo>
                <a:lnTo>
                  <a:pt x="1258117" y="4897178"/>
                </a:lnTo>
                <a:lnTo>
                  <a:pt x="1224567" y="4821691"/>
                </a:lnTo>
                <a:lnTo>
                  <a:pt x="1196609" y="4740614"/>
                </a:lnTo>
                <a:lnTo>
                  <a:pt x="1171447" y="4659533"/>
                </a:lnTo>
                <a:lnTo>
                  <a:pt x="1149080" y="4572865"/>
                </a:lnTo>
                <a:lnTo>
                  <a:pt x="1126714" y="4488990"/>
                </a:lnTo>
                <a:lnTo>
                  <a:pt x="1101552" y="4405115"/>
                </a:lnTo>
                <a:lnTo>
                  <a:pt x="1073593" y="4324036"/>
                </a:lnTo>
                <a:lnTo>
                  <a:pt x="1040045" y="4248549"/>
                </a:lnTo>
                <a:lnTo>
                  <a:pt x="1000902" y="4178654"/>
                </a:lnTo>
                <a:lnTo>
                  <a:pt x="950576" y="4117146"/>
                </a:lnTo>
                <a:lnTo>
                  <a:pt x="894659" y="4052841"/>
                </a:lnTo>
                <a:lnTo>
                  <a:pt x="830356" y="3996926"/>
                </a:lnTo>
                <a:lnTo>
                  <a:pt x="760460" y="3943806"/>
                </a:lnTo>
                <a:lnTo>
                  <a:pt x="690567" y="3890685"/>
                </a:lnTo>
                <a:lnTo>
                  <a:pt x="620671" y="3837564"/>
                </a:lnTo>
                <a:lnTo>
                  <a:pt x="553571" y="3784444"/>
                </a:lnTo>
                <a:lnTo>
                  <a:pt x="489269" y="3725731"/>
                </a:lnTo>
                <a:lnTo>
                  <a:pt x="433350" y="3667021"/>
                </a:lnTo>
                <a:lnTo>
                  <a:pt x="385824" y="3599922"/>
                </a:lnTo>
                <a:lnTo>
                  <a:pt x="349477" y="3530025"/>
                </a:lnTo>
                <a:lnTo>
                  <a:pt x="324315" y="3446150"/>
                </a:lnTo>
                <a:lnTo>
                  <a:pt x="313131" y="3359479"/>
                </a:lnTo>
                <a:lnTo>
                  <a:pt x="310335" y="3270014"/>
                </a:lnTo>
                <a:lnTo>
                  <a:pt x="318723" y="3174955"/>
                </a:lnTo>
                <a:lnTo>
                  <a:pt x="329907" y="3079898"/>
                </a:lnTo>
                <a:lnTo>
                  <a:pt x="343885" y="2984841"/>
                </a:lnTo>
                <a:lnTo>
                  <a:pt x="355069" y="2889784"/>
                </a:lnTo>
                <a:lnTo>
                  <a:pt x="360659" y="2794725"/>
                </a:lnTo>
                <a:lnTo>
                  <a:pt x="360659" y="2702464"/>
                </a:lnTo>
                <a:lnTo>
                  <a:pt x="349477" y="2615793"/>
                </a:lnTo>
                <a:lnTo>
                  <a:pt x="327111" y="2529122"/>
                </a:lnTo>
                <a:lnTo>
                  <a:pt x="293561" y="2448045"/>
                </a:lnTo>
                <a:lnTo>
                  <a:pt x="251625" y="2364170"/>
                </a:lnTo>
                <a:lnTo>
                  <a:pt x="204096" y="2280295"/>
                </a:lnTo>
                <a:lnTo>
                  <a:pt x="153769" y="2196423"/>
                </a:lnTo>
                <a:lnTo>
                  <a:pt x="106240" y="2115344"/>
                </a:lnTo>
                <a:lnTo>
                  <a:pt x="64305" y="2028673"/>
                </a:lnTo>
                <a:lnTo>
                  <a:pt x="30754" y="1944798"/>
                </a:lnTo>
                <a:lnTo>
                  <a:pt x="8387" y="1858129"/>
                </a:lnTo>
                <a:lnTo>
                  <a:pt x="0" y="1768662"/>
                </a:lnTo>
                <a:lnTo>
                  <a:pt x="8387" y="1679195"/>
                </a:lnTo>
                <a:lnTo>
                  <a:pt x="30754" y="1592526"/>
                </a:lnTo>
                <a:lnTo>
                  <a:pt x="64305" y="1508651"/>
                </a:lnTo>
                <a:lnTo>
                  <a:pt x="106240" y="1421980"/>
                </a:lnTo>
                <a:lnTo>
                  <a:pt x="153769" y="1340903"/>
                </a:lnTo>
                <a:lnTo>
                  <a:pt x="204096" y="1257028"/>
                </a:lnTo>
                <a:lnTo>
                  <a:pt x="251625" y="1173153"/>
                </a:lnTo>
                <a:lnTo>
                  <a:pt x="293561" y="1089278"/>
                </a:lnTo>
                <a:lnTo>
                  <a:pt x="327111" y="1008199"/>
                </a:lnTo>
                <a:lnTo>
                  <a:pt x="349477" y="921528"/>
                </a:lnTo>
                <a:lnTo>
                  <a:pt x="360659" y="834859"/>
                </a:lnTo>
                <a:lnTo>
                  <a:pt x="360659" y="742599"/>
                </a:lnTo>
                <a:lnTo>
                  <a:pt x="355069" y="647539"/>
                </a:lnTo>
                <a:lnTo>
                  <a:pt x="343885" y="552482"/>
                </a:lnTo>
                <a:lnTo>
                  <a:pt x="329907" y="457425"/>
                </a:lnTo>
                <a:lnTo>
                  <a:pt x="318723" y="362366"/>
                </a:lnTo>
                <a:lnTo>
                  <a:pt x="310335" y="267309"/>
                </a:lnTo>
                <a:lnTo>
                  <a:pt x="313131" y="177842"/>
                </a:lnTo>
                <a:lnTo>
                  <a:pt x="324315" y="91173"/>
                </a:lnTo>
                <a:lnTo>
                  <a:pt x="349477" y="729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675C0940-5A07-0041-A5BB-2F853833A105}"/>
              </a:ext>
            </a:extLst>
          </p:cNvPr>
          <p:cNvPicPr>
            <a:picLocks noChangeAspect="1"/>
          </p:cNvPicPr>
          <p:nvPr/>
        </p:nvPicPr>
        <p:blipFill rotWithShape="1">
          <a:blip r:embed="rId2"/>
          <a:srcRect l="11234" r="13388"/>
          <a:stretch/>
        </p:blipFill>
        <p:spPr>
          <a:xfrm>
            <a:off x="6003221" y="10"/>
            <a:ext cx="6188779" cy="615777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
        <p:nvSpPr>
          <p:cNvPr id="6" name="Subtitle 2">
            <a:extLst>
              <a:ext uri="{FF2B5EF4-FFF2-40B4-BE49-F238E27FC236}">
                <a16:creationId xmlns:a16="http://schemas.microsoft.com/office/drawing/2014/main" id="{D791053E-27F7-49F6-B677-C44D27EB3185}"/>
              </a:ext>
            </a:extLst>
          </p:cNvPr>
          <p:cNvSpPr txBox="1">
            <a:spLocks/>
          </p:cNvSpPr>
          <p:nvPr/>
        </p:nvSpPr>
        <p:spPr>
          <a:xfrm>
            <a:off x="618656" y="5136439"/>
            <a:ext cx="8588406" cy="12081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latin typeface="Apple Braille" pitchFamily="2" charset="0"/>
                <a:cs typeface="Al Tarikh" pitchFamily="2" charset="-78"/>
              </a:rPr>
              <a:t>Target Markets: World Health Organization (WHO), USA 			  government (Health Department) and Corporate Individuals</a:t>
            </a:r>
          </a:p>
          <a:p>
            <a:pPr algn="l"/>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77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DACF-9000-4D26-962B-52A77712E727}"/>
              </a:ext>
            </a:extLst>
          </p:cNvPr>
          <p:cNvSpPr>
            <a:spLocks noGrp="1"/>
          </p:cNvSpPr>
          <p:nvPr>
            <p:ph type="title"/>
          </p:nvPr>
        </p:nvSpPr>
        <p:spPr>
          <a:xfrm>
            <a:off x="838200" y="179382"/>
            <a:ext cx="10515600" cy="67992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APPROACH</a:t>
            </a:r>
          </a:p>
        </p:txBody>
      </p:sp>
      <p:graphicFrame>
        <p:nvGraphicFramePr>
          <p:cNvPr id="4" name="Table 4">
            <a:extLst>
              <a:ext uri="{FF2B5EF4-FFF2-40B4-BE49-F238E27FC236}">
                <a16:creationId xmlns:a16="http://schemas.microsoft.com/office/drawing/2014/main" id="{D024CBDD-23F2-4DB6-8783-AF57FE60D99D}"/>
              </a:ext>
            </a:extLst>
          </p:cNvPr>
          <p:cNvGraphicFramePr>
            <a:graphicFrameLocks noGrp="1"/>
          </p:cNvGraphicFramePr>
          <p:nvPr>
            <p:ph idx="1"/>
            <p:extLst>
              <p:ext uri="{D42A27DB-BD31-4B8C-83A1-F6EECF244321}">
                <p14:modId xmlns:p14="http://schemas.microsoft.com/office/powerpoint/2010/main" val="379148938"/>
              </p:ext>
            </p:extLst>
          </p:nvPr>
        </p:nvGraphicFramePr>
        <p:xfrm>
          <a:off x="838200" y="1300002"/>
          <a:ext cx="10515600" cy="429791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88161827"/>
                    </a:ext>
                  </a:extLst>
                </a:gridCol>
                <a:gridCol w="5257800">
                  <a:extLst>
                    <a:ext uri="{9D8B030D-6E8A-4147-A177-3AD203B41FA5}">
                      <a16:colId xmlns:a16="http://schemas.microsoft.com/office/drawing/2014/main" val="2754305596"/>
                    </a:ext>
                  </a:extLst>
                </a:gridCol>
              </a:tblGrid>
              <a:tr h="549357">
                <a:tc>
                  <a:txBody>
                    <a:bodyPr/>
                    <a:lstStyle/>
                    <a:p>
                      <a:r>
                        <a:rPr lang="en-US" sz="2800" dirty="0">
                          <a:latin typeface="+mn-lt"/>
                          <a:cs typeface="Times New Roman" panose="02020603050405020304" pitchFamily="18" charset="0"/>
                        </a:rPr>
                        <a:t>Activity</a:t>
                      </a:r>
                    </a:p>
                  </a:txBody>
                  <a:tcPr/>
                </a:tc>
                <a:tc>
                  <a:txBody>
                    <a:bodyPr/>
                    <a:lstStyle/>
                    <a:p>
                      <a:r>
                        <a:rPr lang="en-US" sz="2800" dirty="0">
                          <a:latin typeface="+mn-lt"/>
                          <a:cs typeface="Times New Roman" panose="02020603050405020304" pitchFamily="18" charset="0"/>
                        </a:rPr>
                        <a:t>Duration</a:t>
                      </a:r>
                    </a:p>
                  </a:txBody>
                  <a:tcPr/>
                </a:tc>
                <a:extLst>
                  <a:ext uri="{0D108BD9-81ED-4DB2-BD59-A6C34878D82A}">
                    <a16:rowId xmlns:a16="http://schemas.microsoft.com/office/drawing/2014/main" val="589857380"/>
                  </a:ext>
                </a:extLst>
              </a:tr>
              <a:tr h="549357">
                <a:tc>
                  <a:txBody>
                    <a:bodyPr/>
                    <a:lstStyle/>
                    <a:p>
                      <a:r>
                        <a:rPr lang="en-US" sz="2800" dirty="0">
                          <a:latin typeface="Century" panose="02040604050505020304" pitchFamily="18" charset="0"/>
                          <a:cs typeface="Times New Roman" panose="02020603050405020304" pitchFamily="18" charset="0"/>
                        </a:rPr>
                        <a:t>Planning and system design</a:t>
                      </a:r>
                    </a:p>
                  </a:txBody>
                  <a:tcPr/>
                </a:tc>
                <a:tc>
                  <a:txBody>
                    <a:bodyPr/>
                    <a:lstStyle/>
                    <a:p>
                      <a:r>
                        <a:rPr lang="en-US" sz="2800" dirty="0">
                          <a:latin typeface="Century" panose="02040604050505020304" pitchFamily="18" charset="0"/>
                          <a:cs typeface="Times New Roman" panose="02020603050405020304" pitchFamily="18" charset="0"/>
                        </a:rPr>
                        <a:t>2 months</a:t>
                      </a:r>
                    </a:p>
                  </a:txBody>
                  <a:tcPr/>
                </a:tc>
                <a:extLst>
                  <a:ext uri="{0D108BD9-81ED-4DB2-BD59-A6C34878D82A}">
                    <a16:rowId xmlns:a16="http://schemas.microsoft.com/office/drawing/2014/main" val="3497533383"/>
                  </a:ext>
                </a:extLst>
              </a:tr>
              <a:tr h="549357">
                <a:tc>
                  <a:txBody>
                    <a:bodyPr/>
                    <a:lstStyle/>
                    <a:p>
                      <a:r>
                        <a:rPr lang="en-US" sz="2800" dirty="0">
                          <a:latin typeface="Century" panose="02040604050505020304" pitchFamily="18" charset="0"/>
                          <a:cs typeface="Times New Roman" panose="02020603050405020304" pitchFamily="18" charset="0"/>
                        </a:rPr>
                        <a:t>Model Development</a:t>
                      </a:r>
                    </a:p>
                  </a:txBody>
                  <a:tcPr/>
                </a:tc>
                <a:tc>
                  <a:txBody>
                    <a:bodyPr/>
                    <a:lstStyle/>
                    <a:p>
                      <a:r>
                        <a:rPr lang="en-US" sz="2800" dirty="0">
                          <a:latin typeface="Century" panose="02040604050505020304" pitchFamily="18" charset="0"/>
                          <a:cs typeface="Times New Roman" panose="02020603050405020304" pitchFamily="18" charset="0"/>
                        </a:rPr>
                        <a:t>2 months</a:t>
                      </a:r>
                    </a:p>
                  </a:txBody>
                  <a:tcPr/>
                </a:tc>
                <a:extLst>
                  <a:ext uri="{0D108BD9-81ED-4DB2-BD59-A6C34878D82A}">
                    <a16:rowId xmlns:a16="http://schemas.microsoft.com/office/drawing/2014/main" val="764964572"/>
                  </a:ext>
                </a:extLst>
              </a:tr>
              <a:tr h="549357">
                <a:tc>
                  <a:txBody>
                    <a:bodyPr/>
                    <a:lstStyle/>
                    <a:p>
                      <a:r>
                        <a:rPr lang="en-US" sz="2800" dirty="0">
                          <a:latin typeface="Century" panose="02040604050505020304" pitchFamily="18" charset="0"/>
                          <a:cs typeface="Times New Roman" panose="02020603050405020304" pitchFamily="18" charset="0"/>
                        </a:rPr>
                        <a:t>Model technical validation</a:t>
                      </a:r>
                    </a:p>
                  </a:txBody>
                  <a:tcPr/>
                </a:tc>
                <a:tc>
                  <a:txBody>
                    <a:bodyPr/>
                    <a:lstStyle/>
                    <a:p>
                      <a:r>
                        <a:rPr lang="en-US" sz="2800" dirty="0">
                          <a:latin typeface="Century" panose="02040604050505020304" pitchFamily="18" charset="0"/>
                          <a:cs typeface="Times New Roman" panose="02020603050405020304" pitchFamily="18" charset="0"/>
                        </a:rPr>
                        <a:t>1 month</a:t>
                      </a:r>
                    </a:p>
                  </a:txBody>
                  <a:tcPr/>
                </a:tc>
                <a:extLst>
                  <a:ext uri="{0D108BD9-81ED-4DB2-BD59-A6C34878D82A}">
                    <a16:rowId xmlns:a16="http://schemas.microsoft.com/office/drawing/2014/main" val="2826055347"/>
                  </a:ext>
                </a:extLst>
              </a:tr>
              <a:tr h="549357">
                <a:tc>
                  <a:txBody>
                    <a:bodyPr/>
                    <a:lstStyle/>
                    <a:p>
                      <a:r>
                        <a:rPr lang="en-US" sz="2800" dirty="0">
                          <a:latin typeface="Century" panose="02040604050505020304" pitchFamily="18" charset="0"/>
                          <a:cs typeface="Times New Roman" panose="02020603050405020304" pitchFamily="18" charset="0"/>
                        </a:rPr>
                        <a:t>User Testing</a:t>
                      </a:r>
                    </a:p>
                  </a:txBody>
                  <a:tcPr/>
                </a:tc>
                <a:tc>
                  <a:txBody>
                    <a:bodyPr/>
                    <a:lstStyle/>
                    <a:p>
                      <a:r>
                        <a:rPr lang="en-US" sz="2800" dirty="0">
                          <a:latin typeface="Century" panose="02040604050505020304" pitchFamily="18" charset="0"/>
                          <a:cs typeface="Times New Roman" panose="02020603050405020304" pitchFamily="18" charset="0"/>
                        </a:rPr>
                        <a:t>1 month</a:t>
                      </a:r>
                    </a:p>
                  </a:txBody>
                  <a:tcPr/>
                </a:tc>
                <a:extLst>
                  <a:ext uri="{0D108BD9-81ED-4DB2-BD59-A6C34878D82A}">
                    <a16:rowId xmlns:a16="http://schemas.microsoft.com/office/drawing/2014/main" val="339795547"/>
                  </a:ext>
                </a:extLst>
              </a:tr>
              <a:tr h="549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entury" panose="02040604050505020304" pitchFamily="18" charset="0"/>
                          <a:cs typeface="Times New Roman" panose="02020603050405020304" pitchFamily="18" charset="0"/>
                        </a:rPr>
                        <a:t>Gaining Market Entry</a:t>
                      </a:r>
                    </a:p>
                  </a:txBody>
                  <a:tcPr/>
                </a:tc>
                <a:tc>
                  <a:txBody>
                    <a:bodyPr/>
                    <a:lstStyle/>
                    <a:p>
                      <a:r>
                        <a:rPr lang="en-US" sz="2800" dirty="0">
                          <a:latin typeface="Century" panose="02040604050505020304" pitchFamily="18" charset="0"/>
                          <a:cs typeface="Times New Roman" panose="02020603050405020304" pitchFamily="18" charset="0"/>
                        </a:rPr>
                        <a:t>1 month</a:t>
                      </a:r>
                    </a:p>
                  </a:txBody>
                  <a:tcPr/>
                </a:tc>
                <a:extLst>
                  <a:ext uri="{0D108BD9-81ED-4DB2-BD59-A6C34878D82A}">
                    <a16:rowId xmlns:a16="http://schemas.microsoft.com/office/drawing/2014/main" val="3129325368"/>
                  </a:ext>
                </a:extLst>
              </a:tr>
              <a:tr h="1001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entury" panose="02040604050505020304" pitchFamily="18" charset="0"/>
                          <a:cs typeface="Times New Roman" panose="02020603050405020304" pitchFamily="18" charset="0"/>
                        </a:rPr>
                        <a:t>Scale up and recommendations</a:t>
                      </a:r>
                    </a:p>
                  </a:txBody>
                  <a:tcPr/>
                </a:tc>
                <a:tc>
                  <a:txBody>
                    <a:bodyPr/>
                    <a:lstStyle/>
                    <a:p>
                      <a:r>
                        <a:rPr lang="en-US" sz="2800" dirty="0">
                          <a:latin typeface="Century" panose="02040604050505020304" pitchFamily="18" charset="0"/>
                          <a:cs typeface="Times New Roman" panose="02020603050405020304" pitchFamily="18" charset="0"/>
                        </a:rPr>
                        <a:t>Infinite </a:t>
                      </a:r>
                    </a:p>
                  </a:txBody>
                  <a:tcPr/>
                </a:tc>
                <a:extLst>
                  <a:ext uri="{0D108BD9-81ED-4DB2-BD59-A6C34878D82A}">
                    <a16:rowId xmlns:a16="http://schemas.microsoft.com/office/drawing/2014/main" val="858072351"/>
                  </a:ext>
                </a:extLst>
              </a:tr>
            </a:tbl>
          </a:graphicData>
        </a:graphic>
      </p:graphicFrame>
    </p:spTree>
    <p:extLst>
      <p:ext uri="{BB962C8B-B14F-4D97-AF65-F5344CB8AC3E}">
        <p14:creationId xmlns:p14="http://schemas.microsoft.com/office/powerpoint/2010/main" val="9722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C0BE-44AD-B64D-B4E3-51C048F0AE1A}"/>
              </a:ext>
            </a:extLst>
          </p:cNvPr>
          <p:cNvSpPr>
            <a:spLocks noGrp="1"/>
          </p:cNvSpPr>
          <p:nvPr>
            <p:ph type="title"/>
          </p:nvPr>
        </p:nvSpPr>
        <p:spPr>
          <a:xfrm>
            <a:off x="6289158" y="803325"/>
            <a:ext cx="5259707" cy="1325563"/>
          </a:xfrm>
        </p:spPr>
        <p:txBody>
          <a:bodyPr>
            <a:normAutofit/>
          </a:bodyPr>
          <a:lstStyle/>
          <a:p>
            <a:r>
              <a:rPr lang="en-US" dirty="0">
                <a:latin typeface="Book Antiqua" panose="02040602050305030304" pitchFamily="18" charset="0"/>
              </a:rPr>
              <a:t>What is the PROBLEM?</a:t>
            </a:r>
          </a:p>
        </p:txBody>
      </p:sp>
      <p:sp>
        <p:nvSpPr>
          <p:cNvPr id="369" name="Freeform: Shape 368">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Text, whiteboard&#10;&#10;Description automatically generated">
            <a:extLst>
              <a:ext uri="{FF2B5EF4-FFF2-40B4-BE49-F238E27FC236}">
                <a16:creationId xmlns:a16="http://schemas.microsoft.com/office/drawing/2014/main" id="{C2B13A37-97C1-D842-A7FE-2BDFC4D65083}"/>
              </a:ext>
            </a:extLst>
          </p:cNvPr>
          <p:cNvPicPr>
            <a:picLocks noChangeAspect="1"/>
          </p:cNvPicPr>
          <p:nvPr/>
        </p:nvPicPr>
        <p:blipFill rotWithShape="1">
          <a:blip r:embed="rId2"/>
          <a:srcRect l="5715" r="1763"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Content Placeholder 2">
            <a:extLst>
              <a:ext uri="{FF2B5EF4-FFF2-40B4-BE49-F238E27FC236}">
                <a16:creationId xmlns:a16="http://schemas.microsoft.com/office/drawing/2014/main" id="{0ACF4E11-9FF6-CC40-8E95-C42B77CFD679}"/>
              </a:ext>
            </a:extLst>
          </p:cNvPr>
          <p:cNvSpPr>
            <a:spLocks noGrp="1"/>
          </p:cNvSpPr>
          <p:nvPr>
            <p:ph idx="1"/>
          </p:nvPr>
        </p:nvSpPr>
        <p:spPr>
          <a:xfrm>
            <a:off x="5385213" y="2386147"/>
            <a:ext cx="6553126" cy="4322504"/>
          </a:xfrm>
        </p:spPr>
        <p:txBody>
          <a:bodyPr anchor="t">
            <a:normAutofit/>
          </a:bodyPr>
          <a:lstStyle/>
          <a:p>
            <a:r>
              <a:rPr lang="en-US" sz="2000" dirty="0">
                <a:latin typeface="Book Antiqua" panose="02040602050305030304" pitchFamily="18" charset="0"/>
                <a:ea typeface="Calibri" panose="020F0502020204030204" pitchFamily="34" charset="0"/>
                <a:cs typeface="Calibri" panose="020F0502020204030204" pitchFamily="34" charset="0"/>
              </a:rPr>
              <a:t>Since the World Health Organization declared Covid 19 a pandemic in March 2020, it has caused several devastating effects on the world's population, collapse of nations economies, collapse of businesses, loss of job opportunities, conflicts among family members, are others of those suffering from the virus, and many more.</a:t>
            </a:r>
          </a:p>
          <a:p>
            <a:r>
              <a:rPr lang="en-US" sz="2000" dirty="0">
                <a:latin typeface="Book Antiqua" panose="02040602050305030304" pitchFamily="18" charset="0"/>
                <a:ea typeface="Calibri" panose="020F0502020204030204" pitchFamily="34" charset="0"/>
                <a:cs typeface="Calibri" panose="020F0502020204030204" pitchFamily="34" charset="0"/>
              </a:rPr>
              <a:t>It has been harder to predict the prevalence occurrence of this virus at any particular time and place and the next location where its severity will be witnessed.</a:t>
            </a:r>
          </a:p>
          <a:p>
            <a:r>
              <a:rPr lang="en-US" sz="2000" dirty="0">
                <a:latin typeface="Book Antiqua" panose="02040602050305030304" pitchFamily="18" charset="0"/>
                <a:ea typeface="Calibri" panose="020F0502020204030204" pitchFamily="34" charset="0"/>
                <a:cs typeface="Calibri" panose="020F0502020204030204" pitchFamily="34" charset="0"/>
              </a:rPr>
              <a:t>Scientifically, it has proven futile to predict which next place and time this virus will be most witnessed especially after being detected in a given place. </a:t>
            </a:r>
            <a:endParaRPr lang="en-US" sz="2000" dirty="0">
              <a:latin typeface="Book Antiqua" panose="02040602050305030304" pitchFamily="18" charset="0"/>
              <a:cs typeface="Calibri" panose="020F0502020204030204" pitchFamily="34" charset="0"/>
            </a:endParaRPr>
          </a:p>
          <a:p>
            <a:endParaRPr lang="en-US" sz="1500" dirty="0"/>
          </a:p>
        </p:txBody>
      </p:sp>
    </p:spTree>
    <p:extLst>
      <p:ext uri="{BB962C8B-B14F-4D97-AF65-F5344CB8AC3E}">
        <p14:creationId xmlns:p14="http://schemas.microsoft.com/office/powerpoint/2010/main" val="3901189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80C68FA-7B72-6944-B235-7E593434B08C}"/>
              </a:ext>
            </a:extLst>
          </p:cNvPr>
          <p:cNvPicPr>
            <a:picLocks noChangeAspect="1"/>
          </p:cNvPicPr>
          <p:nvPr/>
        </p:nvPicPr>
        <p:blipFill rotWithShape="1">
          <a:blip r:embed="rId2"/>
          <a:srcRect t="9091" r="30910" b="1"/>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393C5-5F24-134E-B3D7-B4DF360972F0}"/>
              </a:ext>
            </a:extLst>
          </p:cNvPr>
          <p:cNvSpPr>
            <a:spLocks noGrp="1"/>
          </p:cNvSpPr>
          <p:nvPr>
            <p:ph type="title"/>
          </p:nvPr>
        </p:nvSpPr>
        <p:spPr>
          <a:xfrm>
            <a:off x="594804" y="640263"/>
            <a:ext cx="6619811" cy="1344975"/>
          </a:xfrm>
        </p:spPr>
        <p:txBody>
          <a:bodyPr>
            <a:normAutofit/>
          </a:bodyPr>
          <a:lstStyle/>
          <a:p>
            <a:r>
              <a:rPr lang="en-US" sz="4000">
                <a:latin typeface="Bodoni MT" panose="02070603080606020203" pitchFamily="18" charset="77"/>
              </a:rPr>
              <a:t>Our SOLUTION</a:t>
            </a:r>
          </a:p>
        </p:txBody>
      </p:sp>
      <p:sp>
        <p:nvSpPr>
          <p:cNvPr id="3" name="Content Placeholder 2">
            <a:extLst>
              <a:ext uri="{FF2B5EF4-FFF2-40B4-BE49-F238E27FC236}">
                <a16:creationId xmlns:a16="http://schemas.microsoft.com/office/drawing/2014/main" id="{38ECE2E4-E0B4-984D-A956-CD3F92D883F4}"/>
              </a:ext>
            </a:extLst>
          </p:cNvPr>
          <p:cNvSpPr>
            <a:spLocks noGrp="1"/>
          </p:cNvSpPr>
          <p:nvPr>
            <p:ph idx="1"/>
          </p:nvPr>
        </p:nvSpPr>
        <p:spPr>
          <a:xfrm>
            <a:off x="594109" y="2121763"/>
            <a:ext cx="6620505" cy="3773010"/>
          </a:xfrm>
        </p:spPr>
        <p:txBody>
          <a:bodyPr>
            <a:normAutofit/>
          </a:bodyPr>
          <a:lstStyle/>
          <a:p>
            <a:r>
              <a:rPr lang="en-US" sz="1700">
                <a:latin typeface="Lucida Fax" panose="02060602050505020204" pitchFamily="18" charset="77"/>
              </a:rPr>
              <a:t>We are working on building a model that will be able to predict where the virus will have a greater prevalence in comparison with its immediate predecessor(s).</a:t>
            </a:r>
          </a:p>
          <a:p>
            <a:r>
              <a:rPr lang="en-IN" sz="1700">
                <a:latin typeface="Lucida Fax" panose="02060602050505020204" pitchFamily="18" charset="77"/>
              </a:rPr>
              <a:t>Artificial Intelligence (AI) along with in order to collect virus information, drones will be used.</a:t>
            </a:r>
          </a:p>
          <a:p>
            <a:r>
              <a:rPr lang="en-IN" sz="1700">
                <a:latin typeface="Lucida Fax" panose="02060602050505020204" pitchFamily="18" charset="77"/>
              </a:rPr>
              <a:t> Drones are part of a distributed computing technique, and the information gathered by them shall assist in the development of AI. machine learning will help achieve this. Python SDK will be used in coding.</a:t>
            </a:r>
          </a:p>
          <a:p>
            <a:r>
              <a:rPr lang="en-US" sz="1700">
                <a:latin typeface="Lucida Fax" panose="02060602050505020204" pitchFamily="18" charset="77"/>
              </a:rPr>
              <a:t>Social media platforms will also be used to gather information from relevant individuals that would help populate future prediction patterns</a:t>
            </a:r>
          </a:p>
        </p:txBody>
      </p:sp>
    </p:spTree>
    <p:extLst>
      <p:ext uri="{BB962C8B-B14F-4D97-AF65-F5344CB8AC3E}">
        <p14:creationId xmlns:p14="http://schemas.microsoft.com/office/powerpoint/2010/main" val="250465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68F17FE7-6DEF-C449-BB1B-F1CBAF1D3B64}"/>
              </a:ext>
            </a:extLst>
          </p:cNvPr>
          <p:cNvSpPr>
            <a:spLocks noGrp="1"/>
          </p:cNvSpPr>
          <p:nvPr>
            <p:ph type="title"/>
          </p:nvPr>
        </p:nvSpPr>
        <p:spPr>
          <a:xfrm>
            <a:off x="838200" y="365125"/>
            <a:ext cx="10515600" cy="1325563"/>
          </a:xfrm>
        </p:spPr>
        <p:txBody>
          <a:bodyPr>
            <a:normAutofit/>
          </a:bodyPr>
          <a:lstStyle/>
          <a:p>
            <a:r>
              <a:rPr lang="en-US" dirty="0">
                <a:latin typeface="Gill Sans MT" panose="020B0502020104020203" pitchFamily="34" charset="77"/>
              </a:rPr>
              <a:t>Market Research            Justification</a:t>
            </a:r>
          </a:p>
        </p:txBody>
      </p:sp>
      <p:sp>
        <p:nvSpPr>
          <p:cNvPr id="5" name="Content Placeholder 4">
            <a:extLst>
              <a:ext uri="{FF2B5EF4-FFF2-40B4-BE49-F238E27FC236}">
                <a16:creationId xmlns:a16="http://schemas.microsoft.com/office/drawing/2014/main" id="{10D45C8E-B863-6547-9BB6-1E05C9D111F9}"/>
              </a:ext>
            </a:extLst>
          </p:cNvPr>
          <p:cNvSpPr>
            <a:spLocks noGrp="1"/>
          </p:cNvSpPr>
          <p:nvPr>
            <p:ph sz="half" idx="1"/>
          </p:nvPr>
        </p:nvSpPr>
        <p:spPr>
          <a:xfrm>
            <a:off x="838200" y="2010833"/>
            <a:ext cx="5096934" cy="4166130"/>
          </a:xfrm>
        </p:spPr>
        <p:txBody>
          <a:bodyPr>
            <a:normAutofit/>
          </a:bodyPr>
          <a:lstStyle/>
          <a:p>
            <a:r>
              <a:rPr lang="en-US" sz="2000">
                <a:latin typeface="Gill Sans MT" panose="020B0502020104020203" pitchFamily="34" charset="77"/>
                <a:ea typeface="Calibri" panose="020F0502020204030204" pitchFamily="34" charset="0"/>
                <a:cs typeface="Times New Roman" panose="02020603050405020304" pitchFamily="18" charset="0"/>
              </a:rPr>
              <a:t>Currently, there are no available apps on covid 19 predictability pattern.</a:t>
            </a:r>
          </a:p>
          <a:p>
            <a:r>
              <a:rPr lang="en-US" sz="2000">
                <a:latin typeface="Gill Sans MT" panose="020B0502020104020203" pitchFamily="34" charset="77"/>
                <a:ea typeface="Calibri" panose="020F0502020204030204" pitchFamily="34" charset="0"/>
                <a:cs typeface="Times New Roman" panose="02020603050405020304" pitchFamily="18" charset="0"/>
              </a:rPr>
              <a:t>The available research findings and outputs have been based on contact tracing and the assumption that a place with so many contacts traced might witness higher prevalence than the rest.</a:t>
            </a:r>
          </a:p>
          <a:p>
            <a:r>
              <a:rPr lang="en-US" sz="2000">
                <a:latin typeface="Gill Sans MT" panose="020B0502020104020203" pitchFamily="34" charset="77"/>
                <a:ea typeface="Calibri" panose="020F0502020204030204" pitchFamily="34" charset="0"/>
                <a:cs typeface="Times New Roman" panose="02020603050405020304" pitchFamily="18" charset="0"/>
              </a:rPr>
              <a:t>However, there are other predict models in other sectors like weather, animal and crop production, etc.</a:t>
            </a:r>
            <a:endParaRPr lang="en-US" sz="2000">
              <a:latin typeface="Gill Sans MT" panose="020B0502020104020203" pitchFamily="34" charset="77"/>
              <a:cs typeface="Times New Roman" panose="02020603050405020304" pitchFamily="18" charset="0"/>
            </a:endParaRPr>
          </a:p>
        </p:txBody>
      </p:sp>
      <p:sp>
        <p:nvSpPr>
          <p:cNvPr id="6" name="Content Placeholder 5">
            <a:extLst>
              <a:ext uri="{FF2B5EF4-FFF2-40B4-BE49-F238E27FC236}">
                <a16:creationId xmlns:a16="http://schemas.microsoft.com/office/drawing/2014/main" id="{042F03A2-FB9D-424B-B69A-99589A6BE612}"/>
              </a:ext>
            </a:extLst>
          </p:cNvPr>
          <p:cNvSpPr>
            <a:spLocks noGrp="1"/>
          </p:cNvSpPr>
          <p:nvPr>
            <p:ph sz="half" idx="2"/>
          </p:nvPr>
        </p:nvSpPr>
        <p:spPr>
          <a:xfrm>
            <a:off x="6256866" y="2010833"/>
            <a:ext cx="5096933" cy="4166130"/>
          </a:xfrm>
        </p:spPr>
        <p:txBody>
          <a:bodyPr>
            <a:normAutofit/>
          </a:bodyPr>
          <a:lstStyle/>
          <a:p>
            <a:r>
              <a:rPr lang="en-US" sz="2000">
                <a:latin typeface="Gill Sans MT" panose="020B0502020104020203" pitchFamily="34" charset="77"/>
              </a:rPr>
              <a:t>This app can be used by all groups of people. </a:t>
            </a:r>
            <a:r>
              <a:rPr lang="en-US" sz="2000">
                <a:latin typeface="Gill Sans MT" panose="020B0502020104020203" pitchFamily="34" charset="77"/>
                <a:ea typeface="Calibri" panose="020F0502020204030204" pitchFamily="34" charset="0"/>
                <a:cs typeface="Times New Roman" panose="02020603050405020304" pitchFamily="18" charset="0"/>
              </a:rPr>
              <a:t>The covid-19 predictor is expected to be of suffice to all groups of people since coronavirus does not choose on whom to infect.</a:t>
            </a:r>
          </a:p>
          <a:p>
            <a:r>
              <a:rPr lang="en-US" sz="2000">
                <a:latin typeface="Gill Sans MT" panose="020B0502020104020203" pitchFamily="34" charset="77"/>
                <a:ea typeface="Calibri" panose="020F0502020204030204" pitchFamily="34" charset="0"/>
                <a:cs typeface="Times New Roman" panose="02020603050405020304" pitchFamily="18" charset="0"/>
              </a:rPr>
              <a:t>The app shall be able to submit its information to various authorized agencies within the health ministry irrespective of the user.</a:t>
            </a:r>
          </a:p>
          <a:p>
            <a:r>
              <a:rPr lang="en-US" sz="2000">
                <a:latin typeface="Gill Sans MT" panose="020B0502020104020203" pitchFamily="34" charset="77"/>
                <a:cs typeface="Times New Roman" panose="02020603050405020304" pitchFamily="18" charset="0"/>
              </a:rPr>
              <a:t>An all-time available connectivity, therefore, the app can be found and used at any time.</a:t>
            </a:r>
            <a:endParaRPr lang="en-US" sz="2000">
              <a:latin typeface="Gill Sans MT" panose="020B0502020104020203" pitchFamily="34" charset="77"/>
            </a:endParaRPr>
          </a:p>
          <a:p>
            <a:endParaRPr lang="en-US" sz="2000"/>
          </a:p>
        </p:txBody>
      </p:sp>
      <p:pic>
        <p:nvPicPr>
          <p:cNvPr id="8" name="Picture 7" descr="A picture containing logo&#10;&#10;Description automatically generated">
            <a:extLst>
              <a:ext uri="{FF2B5EF4-FFF2-40B4-BE49-F238E27FC236}">
                <a16:creationId xmlns:a16="http://schemas.microsoft.com/office/drawing/2014/main" id="{3791217C-6C6D-E941-B5B9-0412B12A67B3}"/>
              </a:ext>
            </a:extLst>
          </p:cNvPr>
          <p:cNvPicPr>
            <a:picLocks noChangeAspect="1"/>
          </p:cNvPicPr>
          <p:nvPr/>
        </p:nvPicPr>
        <p:blipFill>
          <a:blip r:embed="rId2">
            <a:alphaModFix amt="20000"/>
          </a:blip>
          <a:stretch>
            <a:fillRect/>
          </a:stretch>
        </p:blipFill>
        <p:spPr>
          <a:xfrm>
            <a:off x="0" y="0"/>
            <a:ext cx="12160673" cy="6858000"/>
          </a:xfrm>
          <a:prstGeom prst="rect">
            <a:avLst/>
          </a:prstGeom>
        </p:spPr>
      </p:pic>
    </p:spTree>
    <p:extLst>
      <p:ext uri="{BB962C8B-B14F-4D97-AF65-F5344CB8AC3E}">
        <p14:creationId xmlns:p14="http://schemas.microsoft.com/office/powerpoint/2010/main" val="279789570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0CD6-759E-4B93-B2F5-622AB656D049}"/>
              </a:ext>
            </a:extLst>
          </p:cNvPr>
          <p:cNvSpPr>
            <a:spLocks noGrp="1"/>
          </p:cNvSpPr>
          <p:nvPr>
            <p:ph type="title"/>
          </p:nvPr>
        </p:nvSpPr>
        <p:spPr>
          <a:xfrm>
            <a:off x="4635591" y="43872"/>
            <a:ext cx="6586491" cy="1676603"/>
          </a:xfrm>
        </p:spPr>
        <p:txBody>
          <a:bodyPr>
            <a:normAutofit/>
          </a:bodyPr>
          <a:lstStyle/>
          <a:p>
            <a:r>
              <a:rPr lang="en-US" sz="5400" b="1" dirty="0">
                <a:latin typeface="Bodoni MT" panose="02070603080606020203" pitchFamily="18" charset="77"/>
              </a:rPr>
              <a:t>Unique Features</a:t>
            </a:r>
            <a:r>
              <a:rPr lang="en-US" sz="5400" dirty="0"/>
              <a:t>	</a:t>
            </a:r>
          </a:p>
        </p:txBody>
      </p:sp>
      <p:pic>
        <p:nvPicPr>
          <p:cNvPr id="11" name="Picture 10">
            <a:extLst>
              <a:ext uri="{FF2B5EF4-FFF2-40B4-BE49-F238E27FC236}">
                <a16:creationId xmlns:a16="http://schemas.microsoft.com/office/drawing/2014/main" id="{BE07F0CB-8039-41A2-8B21-C9DFFA10F49F}"/>
              </a:ext>
            </a:extLst>
          </p:cNvPr>
          <p:cNvPicPr>
            <a:picLocks noChangeAspect="1"/>
          </p:cNvPicPr>
          <p:nvPr/>
        </p:nvPicPr>
        <p:blipFill rotWithShape="1">
          <a:blip r:embed="rId2"/>
          <a:srcRect l="14517" r="40364"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77F70FB6-72C6-44D2-AFEB-D5D79DC91C04}"/>
              </a:ext>
            </a:extLst>
          </p:cNvPr>
          <p:cNvGraphicFramePr>
            <a:graphicFrameLocks noGrp="1"/>
          </p:cNvGraphicFramePr>
          <p:nvPr>
            <p:ph idx="1"/>
            <p:extLst>
              <p:ext uri="{D42A27DB-BD31-4B8C-83A1-F6EECF244321}">
                <p14:modId xmlns:p14="http://schemas.microsoft.com/office/powerpoint/2010/main" val="141138262"/>
              </p:ext>
            </p:extLst>
          </p:nvPr>
        </p:nvGraphicFramePr>
        <p:xfrm>
          <a:off x="4942282" y="1536290"/>
          <a:ext cx="7060665"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094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7">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2" name="Rectangle 29">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33">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TextBox 9">
            <a:extLst>
              <a:ext uri="{FF2B5EF4-FFF2-40B4-BE49-F238E27FC236}">
                <a16:creationId xmlns:a16="http://schemas.microsoft.com/office/drawing/2014/main" id="{EA22A776-907E-CF4F-B4D0-157F74764219}"/>
              </a:ext>
            </a:extLst>
          </p:cNvPr>
          <p:cNvSpPr txBox="1"/>
          <p:nvPr/>
        </p:nvSpPr>
        <p:spPr>
          <a:xfrm>
            <a:off x="554106" y="1061725"/>
            <a:ext cx="3807747" cy="128523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dirty="0">
                <a:latin typeface="STIXGeneral" pitchFamily="2" charset="2"/>
                <a:ea typeface="STIXGeneral" pitchFamily="2" charset="2"/>
                <a:cs typeface="STIXGeneral" pitchFamily="2" charset="2"/>
              </a:rPr>
              <a:t>Key Features</a:t>
            </a:r>
          </a:p>
        </p:txBody>
      </p:sp>
      <p:pic>
        <p:nvPicPr>
          <p:cNvPr id="3" name="Picture 2" descr="A picture containing graphical user interface&#10;&#10;Description automatically generated">
            <a:extLst>
              <a:ext uri="{FF2B5EF4-FFF2-40B4-BE49-F238E27FC236}">
                <a16:creationId xmlns:a16="http://schemas.microsoft.com/office/drawing/2014/main" id="{5F01DCD8-2298-A84F-B0EF-7633C3E94143}"/>
              </a:ext>
            </a:extLst>
          </p:cNvPr>
          <p:cNvPicPr>
            <a:picLocks noChangeAspect="1"/>
          </p:cNvPicPr>
          <p:nvPr/>
        </p:nvPicPr>
        <p:blipFill>
          <a:blip r:embed="rId3"/>
          <a:stretch>
            <a:fillRect/>
          </a:stretch>
        </p:blipFill>
        <p:spPr>
          <a:xfrm>
            <a:off x="689317" y="2346960"/>
            <a:ext cx="3286779" cy="3040966"/>
          </a:xfrm>
          <a:prstGeom prst="rect">
            <a:avLst/>
          </a:prstGeom>
        </p:spPr>
      </p:pic>
      <p:pic>
        <p:nvPicPr>
          <p:cNvPr id="5" name="Picture 4" descr="Application, map&#10;&#10;Description automatically generated">
            <a:extLst>
              <a:ext uri="{FF2B5EF4-FFF2-40B4-BE49-F238E27FC236}">
                <a16:creationId xmlns:a16="http://schemas.microsoft.com/office/drawing/2014/main" id="{13F50BC6-8105-0B4F-959F-21F6EB1015AE}"/>
              </a:ext>
            </a:extLst>
          </p:cNvPr>
          <p:cNvPicPr>
            <a:picLocks noChangeAspect="1"/>
          </p:cNvPicPr>
          <p:nvPr/>
        </p:nvPicPr>
        <p:blipFill>
          <a:blip r:embed="rId4"/>
          <a:stretch>
            <a:fillRect/>
          </a:stretch>
        </p:blipFill>
        <p:spPr>
          <a:xfrm>
            <a:off x="8294735" y="895610"/>
            <a:ext cx="3064877" cy="2436578"/>
          </a:xfrm>
          <a:prstGeom prst="rect">
            <a:avLst/>
          </a:prstGeom>
        </p:spPr>
      </p:pic>
      <p:pic>
        <p:nvPicPr>
          <p:cNvPr id="7" name="Picture 6" descr="Chart, calendar, bar chart&#10;&#10;Description automatically generated">
            <a:extLst>
              <a:ext uri="{FF2B5EF4-FFF2-40B4-BE49-F238E27FC236}">
                <a16:creationId xmlns:a16="http://schemas.microsoft.com/office/drawing/2014/main" id="{3B20508A-3BC4-8344-AAFF-DE6130171D07}"/>
              </a:ext>
            </a:extLst>
          </p:cNvPr>
          <p:cNvPicPr>
            <a:picLocks noChangeAspect="1"/>
          </p:cNvPicPr>
          <p:nvPr/>
        </p:nvPicPr>
        <p:blipFill>
          <a:blip r:embed="rId5"/>
          <a:stretch>
            <a:fillRect/>
          </a:stretch>
        </p:blipFill>
        <p:spPr>
          <a:xfrm>
            <a:off x="4361853" y="2346959"/>
            <a:ext cx="3315647" cy="3040965"/>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DD345160-DB64-1C4F-BACC-BF49B22EE925}"/>
              </a:ext>
            </a:extLst>
          </p:cNvPr>
          <p:cNvPicPr>
            <a:picLocks noChangeAspect="1"/>
          </p:cNvPicPr>
          <p:nvPr/>
        </p:nvPicPr>
        <p:blipFill>
          <a:blip r:embed="rId6"/>
          <a:stretch>
            <a:fillRect/>
          </a:stretch>
        </p:blipFill>
        <p:spPr>
          <a:xfrm>
            <a:off x="8280140" y="3510473"/>
            <a:ext cx="3094067" cy="2436578"/>
          </a:xfrm>
          <a:prstGeom prst="rect">
            <a:avLst/>
          </a:prstGeom>
        </p:spPr>
      </p:pic>
    </p:spTree>
    <p:extLst>
      <p:ext uri="{BB962C8B-B14F-4D97-AF65-F5344CB8AC3E}">
        <p14:creationId xmlns:p14="http://schemas.microsoft.com/office/powerpoint/2010/main" val="154290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E547311-AC4B-8F43-BF13-CAAA5F50439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Design</a:t>
            </a:r>
            <a:endParaRPr lang="en-US" sz="4000" kern="1200" dirty="0">
              <a:solidFill>
                <a:srgbClr val="FFFFFF"/>
              </a:solidFill>
              <a:latin typeface="+mj-lt"/>
              <a:ea typeface="+mj-ea"/>
              <a:cs typeface="+mj-cs"/>
            </a:endParaRPr>
          </a:p>
        </p:txBody>
      </p:sp>
      <p:pic>
        <p:nvPicPr>
          <p:cNvPr id="7" name="Picture 6" descr="Diagram&#10;&#10;Description automatically generated">
            <a:extLst>
              <a:ext uri="{FF2B5EF4-FFF2-40B4-BE49-F238E27FC236}">
                <a16:creationId xmlns:a16="http://schemas.microsoft.com/office/drawing/2014/main" id="{C4F028DF-98AF-614B-9339-F4FB680FC0BA}"/>
              </a:ext>
            </a:extLst>
          </p:cNvPr>
          <p:cNvPicPr>
            <a:picLocks noChangeAspect="1"/>
          </p:cNvPicPr>
          <p:nvPr/>
        </p:nvPicPr>
        <p:blipFill rotWithShape="1">
          <a:blip r:embed="rId2"/>
          <a:srcRect t="2624" b="17320"/>
          <a:stretch/>
        </p:blipFill>
        <p:spPr>
          <a:xfrm>
            <a:off x="571500" y="1822348"/>
            <a:ext cx="11072813" cy="4787614"/>
          </a:xfrm>
          <a:prstGeom prst="rect">
            <a:avLst/>
          </a:prstGeom>
        </p:spPr>
      </p:pic>
    </p:spTree>
    <p:extLst>
      <p:ext uri="{BB962C8B-B14F-4D97-AF65-F5344CB8AC3E}">
        <p14:creationId xmlns:p14="http://schemas.microsoft.com/office/powerpoint/2010/main" val="17840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CDFD990-B887-4168-B6C7-CC2F47D65999}"/>
              </a:ext>
            </a:extLst>
          </p:cNvPr>
          <p:cNvGraphicFramePr>
            <a:graphicFrameLocks noGrp="1"/>
          </p:cNvGraphicFramePr>
          <p:nvPr>
            <p:extLst>
              <p:ext uri="{D42A27DB-BD31-4B8C-83A1-F6EECF244321}">
                <p14:modId xmlns:p14="http://schemas.microsoft.com/office/powerpoint/2010/main" val="1495491639"/>
              </p:ext>
            </p:extLst>
          </p:nvPr>
        </p:nvGraphicFramePr>
        <p:xfrm>
          <a:off x="2032000" y="719666"/>
          <a:ext cx="8128000" cy="1554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9696197"/>
                    </a:ext>
                  </a:extLst>
                </a:gridCol>
                <a:gridCol w="4064000">
                  <a:extLst>
                    <a:ext uri="{9D8B030D-6E8A-4147-A177-3AD203B41FA5}">
                      <a16:colId xmlns:a16="http://schemas.microsoft.com/office/drawing/2014/main" val="284434989"/>
                    </a:ext>
                  </a:extLst>
                </a:gridCol>
              </a:tblGrid>
              <a:tr h="321343">
                <a:tc>
                  <a:txBody>
                    <a:bodyPr/>
                    <a:lstStyle/>
                    <a:p>
                      <a:r>
                        <a:rPr lang="en-US" dirty="0"/>
                        <a:t>Key Partners</a:t>
                      </a:r>
                    </a:p>
                  </a:txBody>
                  <a:tcPr/>
                </a:tc>
                <a:tc>
                  <a:txBody>
                    <a:bodyPr/>
                    <a:lstStyle/>
                    <a:p>
                      <a:r>
                        <a:rPr lang="en-US" dirty="0"/>
                        <a:t>Value Proposition</a:t>
                      </a:r>
                    </a:p>
                  </a:txBody>
                  <a:tcPr/>
                </a:tc>
                <a:extLst>
                  <a:ext uri="{0D108BD9-81ED-4DB2-BD59-A6C34878D82A}">
                    <a16:rowId xmlns:a16="http://schemas.microsoft.com/office/drawing/2014/main" val="3723957788"/>
                  </a:ext>
                </a:extLst>
              </a:tr>
              <a:tr h="1018801">
                <a:tc>
                  <a:txBody>
                    <a:bodyPr/>
                    <a:lstStyle/>
                    <a:p>
                      <a:pPr marL="285750" indent="-285750">
                        <a:buFont typeface="Arial" panose="020B0604020202020204" pitchFamily="34" charset="0"/>
                        <a:buChar char="•"/>
                      </a:pPr>
                      <a:r>
                        <a:rPr lang="en-US" dirty="0"/>
                        <a:t>Private transport businesses.</a:t>
                      </a:r>
                    </a:p>
                    <a:p>
                      <a:pPr marL="285750" indent="-285750">
                        <a:buFont typeface="Arial" panose="020B0604020202020204" pitchFamily="34" charset="0"/>
                        <a:buChar char="•"/>
                      </a:pPr>
                      <a:r>
                        <a:rPr lang="en-US" dirty="0"/>
                        <a:t>All local restaurants..</a:t>
                      </a:r>
                    </a:p>
                    <a:p>
                      <a:pPr marL="285750" indent="-285750">
                        <a:buFont typeface="Arial" panose="020B0604020202020204" pitchFamily="34" charset="0"/>
                        <a:buChar char="•"/>
                      </a:pPr>
                      <a:r>
                        <a:rPr lang="en-US" dirty="0"/>
                        <a:t>Health care investors.</a:t>
                      </a:r>
                    </a:p>
                    <a:p>
                      <a:pPr marL="285750" indent="-285750">
                        <a:buFont typeface="Arial" panose="020B0604020202020204" pitchFamily="34" charset="0"/>
                        <a:buChar char="•"/>
                      </a:pPr>
                      <a:r>
                        <a:rPr lang="en-US" dirty="0"/>
                        <a:t>World Health </a:t>
                      </a:r>
                    </a:p>
                  </a:txBody>
                  <a:tcPr/>
                </a:tc>
                <a:tc>
                  <a:txBody>
                    <a:bodyPr/>
                    <a:lstStyle/>
                    <a:p>
                      <a:pPr marL="285750" indent="-285750">
                        <a:buFont typeface="Arial" panose="020B0604020202020204" pitchFamily="34" charset="0"/>
                        <a:buChar char="•"/>
                      </a:pPr>
                      <a:r>
                        <a:rPr lang="en-US" dirty="0"/>
                        <a:t>View the app through voice control.</a:t>
                      </a:r>
                    </a:p>
                    <a:p>
                      <a:pPr marL="285750" indent="-285750">
                        <a:buFont typeface="Arial" panose="020B0604020202020204" pitchFamily="34" charset="0"/>
                        <a:buChar char="•"/>
                      </a:pPr>
                      <a:r>
                        <a:rPr lang="en-US" dirty="0"/>
                        <a:t>Unlimited access to updated data.</a:t>
                      </a:r>
                    </a:p>
                    <a:p>
                      <a:pPr marL="285750" indent="-285750">
                        <a:buFont typeface="Arial" panose="020B0604020202020204" pitchFamily="34" charset="0"/>
                        <a:buChar char="•"/>
                      </a:pPr>
                      <a:r>
                        <a:rPr lang="en-US" dirty="0"/>
                        <a:t>No commercials.</a:t>
                      </a:r>
                    </a:p>
                    <a:p>
                      <a:pPr marL="285750" indent="-285750">
                        <a:buFont typeface="Arial" panose="020B0604020202020204" pitchFamily="34" charset="0"/>
                        <a:buChar char="•"/>
                      </a:pPr>
                      <a:r>
                        <a:rPr lang="en-US" dirty="0"/>
                        <a:t>Various trackers/dashboards.</a:t>
                      </a:r>
                    </a:p>
                  </a:txBody>
                  <a:tcPr/>
                </a:tc>
                <a:extLst>
                  <a:ext uri="{0D108BD9-81ED-4DB2-BD59-A6C34878D82A}">
                    <a16:rowId xmlns:a16="http://schemas.microsoft.com/office/drawing/2014/main" val="2056986073"/>
                  </a:ext>
                </a:extLst>
              </a:tr>
            </a:tbl>
          </a:graphicData>
        </a:graphic>
      </p:graphicFrame>
      <p:graphicFrame>
        <p:nvGraphicFramePr>
          <p:cNvPr id="5" name="Table 4">
            <a:extLst>
              <a:ext uri="{FF2B5EF4-FFF2-40B4-BE49-F238E27FC236}">
                <a16:creationId xmlns:a16="http://schemas.microsoft.com/office/drawing/2014/main" id="{FB99A040-1A42-47C9-B2EC-11BD96D62B3F}"/>
              </a:ext>
            </a:extLst>
          </p:cNvPr>
          <p:cNvGraphicFramePr>
            <a:graphicFrameLocks noGrp="1"/>
          </p:cNvGraphicFramePr>
          <p:nvPr>
            <p:extLst>
              <p:ext uri="{D42A27DB-BD31-4B8C-83A1-F6EECF244321}">
                <p14:modId xmlns:p14="http://schemas.microsoft.com/office/powerpoint/2010/main" val="3446847451"/>
              </p:ext>
            </p:extLst>
          </p:nvPr>
        </p:nvGraphicFramePr>
        <p:xfrm>
          <a:off x="2032000" y="2822785"/>
          <a:ext cx="8128000" cy="1559301"/>
        </p:xfrm>
        <a:graphic>
          <a:graphicData uri="http://schemas.openxmlformats.org/drawingml/2006/table">
            <a:tbl>
              <a:tblPr firstRow="1" bandRow="1">
                <a:tableStyleId>{5C22544A-7EE6-4342-B048-85BDC9FD1C3A}</a:tableStyleId>
              </a:tblPr>
              <a:tblGrid>
                <a:gridCol w="4059311">
                  <a:extLst>
                    <a:ext uri="{9D8B030D-6E8A-4147-A177-3AD203B41FA5}">
                      <a16:colId xmlns:a16="http://schemas.microsoft.com/office/drawing/2014/main" val="1816495127"/>
                    </a:ext>
                  </a:extLst>
                </a:gridCol>
                <a:gridCol w="4068689">
                  <a:extLst>
                    <a:ext uri="{9D8B030D-6E8A-4147-A177-3AD203B41FA5}">
                      <a16:colId xmlns:a16="http://schemas.microsoft.com/office/drawing/2014/main" val="1908844046"/>
                    </a:ext>
                  </a:extLst>
                </a:gridCol>
              </a:tblGrid>
              <a:tr h="370581">
                <a:tc>
                  <a:txBody>
                    <a:bodyPr/>
                    <a:lstStyle/>
                    <a:p>
                      <a:r>
                        <a:rPr lang="en-US" dirty="0"/>
                        <a:t>Channels</a:t>
                      </a:r>
                    </a:p>
                  </a:txBody>
                  <a:tcPr/>
                </a:tc>
                <a:tc>
                  <a:txBody>
                    <a:bodyPr/>
                    <a:lstStyle/>
                    <a:p>
                      <a:r>
                        <a:rPr lang="en-US" dirty="0"/>
                        <a:t>Key Resources</a:t>
                      </a:r>
                    </a:p>
                  </a:txBody>
                  <a:tcPr/>
                </a:tc>
                <a:extLst>
                  <a:ext uri="{0D108BD9-81ED-4DB2-BD59-A6C34878D82A}">
                    <a16:rowId xmlns:a16="http://schemas.microsoft.com/office/drawing/2014/main" val="4257516429"/>
                  </a:ext>
                </a:extLst>
              </a:tr>
              <a:tr h="777240">
                <a:tc>
                  <a:txBody>
                    <a:bodyPr/>
                    <a:lstStyle/>
                    <a:p>
                      <a:pPr marL="285750" indent="-285750">
                        <a:buFont typeface="Arial" panose="020B0604020202020204" pitchFamily="34" charset="0"/>
                        <a:buChar char="•"/>
                      </a:pPr>
                      <a:r>
                        <a:rPr lang="en-US" dirty="0"/>
                        <a:t>Word of mouth.</a:t>
                      </a:r>
                    </a:p>
                    <a:p>
                      <a:pPr marL="285750" indent="-285750">
                        <a:buFont typeface="Arial" panose="020B0604020202020204" pitchFamily="34" charset="0"/>
                        <a:buChar char="•"/>
                      </a:pPr>
                      <a:r>
                        <a:rPr lang="en-US" dirty="0"/>
                        <a:t>Any device.</a:t>
                      </a:r>
                    </a:p>
                    <a:p>
                      <a:pPr marL="285750" indent="-285750">
                        <a:buFont typeface="Arial" panose="020B0604020202020204" pitchFamily="34" charset="0"/>
                        <a:buChar char="•"/>
                      </a:pPr>
                      <a:r>
                        <a:rPr lang="en-US" dirty="0"/>
                        <a:t>Use of all the available media platforms for marketing.</a:t>
                      </a:r>
                    </a:p>
                  </a:txBody>
                  <a:tcPr/>
                </a:tc>
                <a:tc>
                  <a:txBody>
                    <a:bodyPr/>
                    <a:lstStyle/>
                    <a:p>
                      <a:pPr marL="285750" indent="-285750">
                        <a:buFont typeface="Arial" panose="020B0604020202020204" pitchFamily="34" charset="0"/>
                        <a:buChar char="•"/>
                      </a:pPr>
                      <a:r>
                        <a:rPr lang="en-US" dirty="0"/>
                        <a:t>Employees.</a:t>
                      </a:r>
                    </a:p>
                    <a:p>
                      <a:pPr marL="285750" indent="-285750">
                        <a:buFont typeface="Arial" panose="020B0604020202020204" pitchFamily="34" charset="0"/>
                        <a:buChar char="•"/>
                      </a:pPr>
                      <a:r>
                        <a:rPr lang="en-US" dirty="0"/>
                        <a:t>Python/Java SDK Platform.</a:t>
                      </a:r>
                    </a:p>
                    <a:p>
                      <a:pPr marL="285750" indent="-285750">
                        <a:buFont typeface="Arial" panose="020B0604020202020204" pitchFamily="34" charset="0"/>
                        <a:buChar char="•"/>
                      </a:pPr>
                      <a:r>
                        <a:rPr lang="en-US" dirty="0"/>
                        <a:t>Windows Server 2020.</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190083975"/>
                  </a:ext>
                </a:extLst>
              </a:tr>
            </a:tbl>
          </a:graphicData>
        </a:graphic>
      </p:graphicFrame>
      <p:graphicFrame>
        <p:nvGraphicFramePr>
          <p:cNvPr id="7" name="Table 6">
            <a:extLst>
              <a:ext uri="{FF2B5EF4-FFF2-40B4-BE49-F238E27FC236}">
                <a16:creationId xmlns:a16="http://schemas.microsoft.com/office/drawing/2014/main" id="{950F5DE5-1AD8-49C3-8F18-938E26ACF0E0}"/>
              </a:ext>
            </a:extLst>
          </p:cNvPr>
          <p:cNvGraphicFramePr>
            <a:graphicFrameLocks noGrp="1"/>
          </p:cNvGraphicFramePr>
          <p:nvPr>
            <p:extLst>
              <p:ext uri="{D42A27DB-BD31-4B8C-83A1-F6EECF244321}">
                <p14:modId xmlns:p14="http://schemas.microsoft.com/office/powerpoint/2010/main" val="2273053945"/>
              </p:ext>
            </p:extLst>
          </p:nvPr>
        </p:nvGraphicFramePr>
        <p:xfrm>
          <a:off x="2032000" y="4768948"/>
          <a:ext cx="8128000" cy="1652954"/>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99105742"/>
                    </a:ext>
                  </a:extLst>
                </a:gridCol>
              </a:tblGrid>
              <a:tr h="464234">
                <a:tc>
                  <a:txBody>
                    <a:bodyPr/>
                    <a:lstStyle/>
                    <a:p>
                      <a:r>
                        <a:rPr lang="en-US" dirty="0"/>
                        <a:t>How Do We Make Money?</a:t>
                      </a:r>
                    </a:p>
                  </a:txBody>
                  <a:tcPr/>
                </a:tc>
                <a:extLst>
                  <a:ext uri="{0D108BD9-81ED-4DB2-BD59-A6C34878D82A}">
                    <a16:rowId xmlns:a16="http://schemas.microsoft.com/office/drawing/2014/main" val="1373916955"/>
                  </a:ext>
                </a:extLst>
              </a:tr>
              <a:tr h="640080">
                <a:tc>
                  <a:txBody>
                    <a:bodyPr/>
                    <a:lstStyle/>
                    <a:p>
                      <a:pPr marL="285750" indent="-285750">
                        <a:buFont typeface="Arial" panose="020B0604020202020204" pitchFamily="34" charset="0"/>
                        <a:buChar char="•"/>
                      </a:pPr>
                      <a:r>
                        <a:rPr lang="en-US" dirty="0"/>
                        <a:t>We Would ask Travel Agencies to subscribe to us to get notified about the regular updates on new variant.</a:t>
                      </a:r>
                    </a:p>
                    <a:p>
                      <a:pPr marL="285750" indent="-285750">
                        <a:buFont typeface="Arial" panose="020B0604020202020204" pitchFamily="34" charset="0"/>
                        <a:buChar char="•"/>
                      </a:pPr>
                      <a:r>
                        <a:rPr lang="en-US" dirty="0"/>
                        <a:t>Linkages with other partners like WHO , USA Govt.</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286004139"/>
                  </a:ext>
                </a:extLst>
              </a:tr>
            </a:tbl>
          </a:graphicData>
        </a:graphic>
      </p:graphicFrame>
      <p:graphicFrame>
        <p:nvGraphicFramePr>
          <p:cNvPr id="9" name="Table 8">
            <a:extLst>
              <a:ext uri="{FF2B5EF4-FFF2-40B4-BE49-F238E27FC236}">
                <a16:creationId xmlns:a16="http://schemas.microsoft.com/office/drawing/2014/main" id="{903D4314-1994-479F-B40C-79C2BE1D954F}"/>
              </a:ext>
            </a:extLst>
          </p:cNvPr>
          <p:cNvGraphicFramePr>
            <a:graphicFrameLocks noGrp="1"/>
          </p:cNvGraphicFramePr>
          <p:nvPr>
            <p:extLst>
              <p:ext uri="{D42A27DB-BD31-4B8C-83A1-F6EECF244321}">
                <p14:modId xmlns:p14="http://schemas.microsoft.com/office/powerpoint/2010/main" val="588405219"/>
              </p:ext>
            </p:extLst>
          </p:nvPr>
        </p:nvGraphicFramePr>
        <p:xfrm>
          <a:off x="5069058" y="72551"/>
          <a:ext cx="2053884" cy="520506"/>
        </p:xfrm>
        <a:graphic>
          <a:graphicData uri="http://schemas.openxmlformats.org/drawingml/2006/table">
            <a:tbl>
              <a:tblPr firstRow="1" bandRow="1">
                <a:tableStyleId>{5C22544A-7EE6-4342-B048-85BDC9FD1C3A}</a:tableStyleId>
              </a:tblPr>
              <a:tblGrid>
                <a:gridCol w="2053884">
                  <a:extLst>
                    <a:ext uri="{9D8B030D-6E8A-4147-A177-3AD203B41FA5}">
                      <a16:colId xmlns:a16="http://schemas.microsoft.com/office/drawing/2014/main" val="455932751"/>
                    </a:ext>
                  </a:extLst>
                </a:gridCol>
              </a:tblGrid>
              <a:tr h="520506">
                <a:tc>
                  <a:txBody>
                    <a:bodyPr/>
                    <a:lstStyle/>
                    <a:p>
                      <a:r>
                        <a:rPr lang="en-US" sz="2000" dirty="0"/>
                        <a:t>Business Model </a:t>
                      </a:r>
                    </a:p>
                  </a:txBody>
                  <a:tcPr/>
                </a:tc>
                <a:extLst>
                  <a:ext uri="{0D108BD9-81ED-4DB2-BD59-A6C34878D82A}">
                    <a16:rowId xmlns:a16="http://schemas.microsoft.com/office/drawing/2014/main" val="3002293467"/>
                  </a:ext>
                </a:extLst>
              </a:tr>
            </a:tbl>
          </a:graphicData>
        </a:graphic>
      </p:graphicFrame>
    </p:spTree>
    <p:extLst>
      <p:ext uri="{BB962C8B-B14F-4D97-AF65-F5344CB8AC3E}">
        <p14:creationId xmlns:p14="http://schemas.microsoft.com/office/powerpoint/2010/main" val="30563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B94608-6600-4C2E-815E-E1D9F7D98C4E}"/>
              </a:ext>
            </a:extLst>
          </p:cNvPr>
          <p:cNvSpPr>
            <a:spLocks noGrp="1"/>
          </p:cNvSpPr>
          <p:nvPr>
            <p:ph type="title"/>
          </p:nvPr>
        </p:nvSpPr>
        <p:spPr>
          <a:xfrm>
            <a:off x="1047280" y="788894"/>
            <a:ext cx="10306520" cy="880730"/>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Team’s Contributions</a:t>
            </a:r>
          </a:p>
        </p:txBody>
      </p:sp>
      <p:graphicFrame>
        <p:nvGraphicFramePr>
          <p:cNvPr id="4" name="Table 4">
            <a:extLst>
              <a:ext uri="{FF2B5EF4-FFF2-40B4-BE49-F238E27FC236}">
                <a16:creationId xmlns:a16="http://schemas.microsoft.com/office/drawing/2014/main" id="{ADCAB385-83A9-401B-A375-DD195FAB2E50}"/>
              </a:ext>
            </a:extLst>
          </p:cNvPr>
          <p:cNvGraphicFramePr>
            <a:graphicFrameLocks noGrp="1"/>
          </p:cNvGraphicFramePr>
          <p:nvPr>
            <p:ph idx="1"/>
            <p:extLst>
              <p:ext uri="{D42A27DB-BD31-4B8C-83A1-F6EECF244321}">
                <p14:modId xmlns:p14="http://schemas.microsoft.com/office/powerpoint/2010/main" val="655784264"/>
              </p:ext>
            </p:extLst>
          </p:nvPr>
        </p:nvGraphicFramePr>
        <p:xfrm>
          <a:off x="1047280" y="2318500"/>
          <a:ext cx="10095789" cy="3774952"/>
        </p:xfrm>
        <a:graphic>
          <a:graphicData uri="http://schemas.openxmlformats.org/drawingml/2006/table">
            <a:tbl>
              <a:tblPr firstRow="1" bandRow="1">
                <a:tableStyleId>{073A0DAA-6AF3-43AB-8588-CEC1D06C72B9}</a:tableStyleId>
              </a:tblPr>
              <a:tblGrid>
                <a:gridCol w="3365263">
                  <a:extLst>
                    <a:ext uri="{9D8B030D-6E8A-4147-A177-3AD203B41FA5}">
                      <a16:colId xmlns:a16="http://schemas.microsoft.com/office/drawing/2014/main" val="1671207640"/>
                    </a:ext>
                  </a:extLst>
                </a:gridCol>
                <a:gridCol w="3365263">
                  <a:extLst>
                    <a:ext uri="{9D8B030D-6E8A-4147-A177-3AD203B41FA5}">
                      <a16:colId xmlns:a16="http://schemas.microsoft.com/office/drawing/2014/main" val="451248057"/>
                    </a:ext>
                  </a:extLst>
                </a:gridCol>
                <a:gridCol w="3365263">
                  <a:extLst>
                    <a:ext uri="{9D8B030D-6E8A-4147-A177-3AD203B41FA5}">
                      <a16:colId xmlns:a16="http://schemas.microsoft.com/office/drawing/2014/main" val="2561660047"/>
                    </a:ext>
                  </a:extLst>
                </a:gridCol>
              </a:tblGrid>
              <a:tr h="474064">
                <a:tc>
                  <a:txBody>
                    <a:bodyPr/>
                    <a:lstStyle/>
                    <a:p>
                      <a:r>
                        <a:rPr lang="en-US" sz="2300">
                          <a:latin typeface="Times New Roman" panose="02020603050405020304" pitchFamily="18" charset="0"/>
                          <a:cs typeface="Times New Roman" panose="02020603050405020304" pitchFamily="18" charset="0"/>
                        </a:rPr>
                        <a:t>Team Member</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Areas of Expertise</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Contributions Made</a:t>
                      </a:r>
                    </a:p>
                  </a:txBody>
                  <a:tcPr marL="87789" marR="87789" marT="43895" marB="43895"/>
                </a:tc>
                <a:extLst>
                  <a:ext uri="{0D108BD9-81ED-4DB2-BD59-A6C34878D82A}">
                    <a16:rowId xmlns:a16="http://schemas.microsoft.com/office/drawing/2014/main" val="1973045203"/>
                  </a:ext>
                </a:extLst>
              </a:tr>
              <a:tr h="825222">
                <a:tc>
                  <a:txBody>
                    <a:bodyPr/>
                    <a:lstStyle/>
                    <a:p>
                      <a:r>
                        <a:rPr lang="en-US" sz="2300" dirty="0">
                          <a:latin typeface="Times New Roman" panose="02020603050405020304" pitchFamily="18" charset="0"/>
                          <a:cs typeface="Times New Roman" panose="02020603050405020304" pitchFamily="18" charset="0"/>
                        </a:rPr>
                        <a:t>Fayazuddin Mohammed &amp;</a:t>
                      </a:r>
                    </a:p>
                    <a:p>
                      <a:r>
                        <a:rPr lang="en-US" sz="2300" kern="1200" dirty="0">
                          <a:solidFill>
                            <a:schemeClr val="dk1"/>
                          </a:solidFill>
                          <a:latin typeface="Times New Roman" panose="02020603050405020304" pitchFamily="18" charset="0"/>
                          <a:ea typeface="+mn-ea"/>
                          <a:cs typeface="Times New Roman" panose="02020603050405020304" pitchFamily="18" charset="0"/>
                        </a:rPr>
                        <a:t>Manikanta, Rokkam</a:t>
                      </a:r>
                    </a:p>
                  </a:txBody>
                  <a:tcPr marL="87789" marR="87789" marT="43895" marB="43895"/>
                </a:tc>
                <a:tc>
                  <a:txBody>
                    <a:bodyPr/>
                    <a:lstStyle/>
                    <a:p>
                      <a:r>
                        <a:rPr lang="en-US" sz="2300" dirty="0">
                          <a:latin typeface="Times New Roman" panose="02020603050405020304" pitchFamily="18" charset="0"/>
                          <a:cs typeface="Times New Roman" panose="02020603050405020304" pitchFamily="18" charset="0"/>
                        </a:rPr>
                        <a:t>Python , AI , Machine Learning</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Coding, social media monitoring</a:t>
                      </a:r>
                    </a:p>
                  </a:txBody>
                  <a:tcPr marL="87789" marR="87789" marT="43895" marB="43895"/>
                </a:tc>
                <a:extLst>
                  <a:ext uri="{0D108BD9-81ED-4DB2-BD59-A6C34878D82A}">
                    <a16:rowId xmlns:a16="http://schemas.microsoft.com/office/drawing/2014/main" val="2689933161"/>
                  </a:ext>
                </a:extLst>
              </a:tr>
              <a:tr h="825222">
                <a:tc>
                  <a:txBody>
                    <a:bodyPr/>
                    <a:lstStyle/>
                    <a:p>
                      <a:pPr marL="0" algn="l" defTabSz="914400" rtl="0" eaLnBrk="1" latinLnBrk="0" hangingPunct="1"/>
                      <a:r>
                        <a:rPr lang="en-US" sz="2300" kern="1200" dirty="0">
                          <a:solidFill>
                            <a:schemeClr val="dk1"/>
                          </a:solidFill>
                          <a:latin typeface="Times New Roman" panose="02020603050405020304" pitchFamily="18" charset="0"/>
                          <a:ea typeface="+mn-ea"/>
                          <a:cs typeface="Times New Roman" panose="02020603050405020304" pitchFamily="18" charset="0"/>
                        </a:rPr>
                        <a:t>Lalith Banala </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Database, Programming</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Analyzing &amp; classifying data collected, coding</a:t>
                      </a:r>
                    </a:p>
                  </a:txBody>
                  <a:tcPr marL="87789" marR="87789" marT="43895" marB="43895"/>
                </a:tc>
                <a:extLst>
                  <a:ext uri="{0D108BD9-81ED-4DB2-BD59-A6C34878D82A}">
                    <a16:rowId xmlns:a16="http://schemas.microsoft.com/office/drawing/2014/main" val="1143502992"/>
                  </a:ext>
                </a:extLst>
              </a:tr>
              <a:tr h="1176380">
                <a:tc>
                  <a:txBody>
                    <a:bodyPr/>
                    <a:lstStyle/>
                    <a:p>
                      <a:pPr marL="0" algn="l" defTabSz="914400" rtl="0" eaLnBrk="1" latinLnBrk="0" hangingPunct="1"/>
                      <a:r>
                        <a:rPr lang="en-US" sz="2300" kern="1200" dirty="0">
                          <a:solidFill>
                            <a:schemeClr val="dk1"/>
                          </a:solidFill>
                          <a:latin typeface="Times New Roman" panose="02020603050405020304" pitchFamily="18" charset="0"/>
                          <a:ea typeface="+mn-ea"/>
                          <a:cs typeface="Times New Roman" panose="02020603050405020304" pitchFamily="18" charset="0"/>
                        </a:rPr>
                        <a:t>Rushitha Reddy Sana </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Networks </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Configurations of networks and network devices used</a:t>
                      </a:r>
                    </a:p>
                  </a:txBody>
                  <a:tcPr marL="87789" marR="87789" marT="43895" marB="43895"/>
                </a:tc>
                <a:extLst>
                  <a:ext uri="{0D108BD9-81ED-4DB2-BD59-A6C34878D82A}">
                    <a16:rowId xmlns:a16="http://schemas.microsoft.com/office/drawing/2014/main" val="714338263"/>
                  </a:ext>
                </a:extLst>
              </a:tr>
              <a:tr h="474064">
                <a:tc>
                  <a:txBody>
                    <a:bodyPr/>
                    <a:lstStyle/>
                    <a:p>
                      <a:pPr marL="0" algn="l" defTabSz="914400" rtl="0" eaLnBrk="1" latinLnBrk="0" hangingPunct="1"/>
                      <a:r>
                        <a:rPr lang="en-US" sz="2300" kern="1200" dirty="0">
                          <a:solidFill>
                            <a:schemeClr val="dk1"/>
                          </a:solidFill>
                          <a:latin typeface="Times New Roman" panose="02020603050405020304" pitchFamily="18" charset="0"/>
                          <a:ea typeface="+mn-ea"/>
                          <a:cs typeface="Times New Roman" panose="02020603050405020304" pitchFamily="18" charset="0"/>
                        </a:rPr>
                        <a:t>Krithi Reddy Nareddy </a:t>
                      </a:r>
                    </a:p>
                  </a:txBody>
                  <a:tcPr marL="87789" marR="87789" marT="43895" marB="43895"/>
                </a:tc>
                <a:tc>
                  <a:txBody>
                    <a:bodyPr/>
                    <a:lstStyle/>
                    <a:p>
                      <a:r>
                        <a:rPr lang="en-US" sz="2300">
                          <a:latin typeface="Times New Roman" panose="02020603050405020304" pitchFamily="18" charset="0"/>
                          <a:cs typeface="Times New Roman" panose="02020603050405020304" pitchFamily="18" charset="0"/>
                        </a:rPr>
                        <a:t>Biomed Computing</a:t>
                      </a:r>
                    </a:p>
                  </a:txBody>
                  <a:tcPr marL="87789" marR="87789" marT="43895" marB="43895"/>
                </a:tc>
                <a:tc>
                  <a:txBody>
                    <a:bodyPr/>
                    <a:lstStyle/>
                    <a:p>
                      <a:r>
                        <a:rPr lang="en-US" sz="2300" dirty="0">
                          <a:latin typeface="Times New Roman" panose="02020603050405020304" pitchFamily="18" charset="0"/>
                          <a:cs typeface="Times New Roman" panose="02020603050405020304" pitchFamily="18" charset="0"/>
                        </a:rPr>
                        <a:t>Research on corona virus</a:t>
                      </a:r>
                    </a:p>
                  </a:txBody>
                  <a:tcPr marL="87789" marR="87789" marT="43895" marB="43895"/>
                </a:tc>
                <a:extLst>
                  <a:ext uri="{0D108BD9-81ED-4DB2-BD59-A6C34878D82A}">
                    <a16:rowId xmlns:a16="http://schemas.microsoft.com/office/drawing/2014/main" val="657054643"/>
                  </a:ext>
                </a:extLst>
              </a:tr>
            </a:tbl>
          </a:graphicData>
        </a:graphic>
      </p:graphicFrame>
    </p:spTree>
    <p:extLst>
      <p:ext uri="{BB962C8B-B14F-4D97-AF65-F5344CB8AC3E}">
        <p14:creationId xmlns:p14="http://schemas.microsoft.com/office/powerpoint/2010/main" val="59616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 Tarikh</vt:lpstr>
      <vt:lpstr>Apple Braille</vt:lpstr>
      <vt:lpstr>STIXGeneral</vt:lpstr>
      <vt:lpstr>Arial</vt:lpstr>
      <vt:lpstr>Bodoni MT</vt:lpstr>
      <vt:lpstr>Book Antiqua</vt:lpstr>
      <vt:lpstr>Calibri</vt:lpstr>
      <vt:lpstr>Calibri Light</vt:lpstr>
      <vt:lpstr>Century</vt:lpstr>
      <vt:lpstr>Gill Sans MT</vt:lpstr>
      <vt:lpstr>Lucida Fax</vt:lpstr>
      <vt:lpstr>Times New Roman</vt:lpstr>
      <vt:lpstr>Office Theme</vt:lpstr>
      <vt:lpstr>Covid-Predictor (CP)  Healthy, Wealthy</vt:lpstr>
      <vt:lpstr>What is the PROBLEM?</vt:lpstr>
      <vt:lpstr>Our SOLUTION</vt:lpstr>
      <vt:lpstr>Market Research            Justification</vt:lpstr>
      <vt:lpstr>Unique Features </vt:lpstr>
      <vt:lpstr>PowerPoint Presentation</vt:lpstr>
      <vt:lpstr>PowerPoint Presentation</vt:lpstr>
      <vt:lpstr>PowerPoint Presentation</vt:lpstr>
      <vt:lpstr>Team’s Contributions</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Covid-Predictor (CP)  Healthy, Wealthy</dc:title>
  <dc:creator>Rokkam, Manikanta</dc:creator>
  <cp:lastModifiedBy>wsucatslabs</cp:lastModifiedBy>
  <cp:revision>10</cp:revision>
  <dcterms:created xsi:type="dcterms:W3CDTF">2021-12-08T15:39:17Z</dcterms:created>
  <dcterms:modified xsi:type="dcterms:W3CDTF">2021-12-09T21:06:04Z</dcterms:modified>
</cp:coreProperties>
</file>