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1" r:id="rId6"/>
    <p:sldId id="256" r:id="rId7"/>
    <p:sldId id="263" r:id="rId8"/>
    <p:sldId id="264" r:id="rId9"/>
    <p:sldId id="260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373AE-3430-439D-BF6E-6EDB723301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1F64F40-8442-4AA4-945A-E593ED9585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notification about new variant and new location where prevalence will be more. </a:t>
          </a:r>
        </a:p>
      </dgm:t>
    </dgm:pt>
    <dgm:pt modelId="{06F8654B-0B72-4842-A935-C7DE35CF6C3B}" type="parTrans" cxnId="{C34B1FA2-A796-42FA-AD55-C560B80C3CC6}">
      <dgm:prSet/>
      <dgm:spPr/>
      <dgm:t>
        <a:bodyPr/>
        <a:lstStyle/>
        <a:p>
          <a:endParaRPr lang="en-US"/>
        </a:p>
      </dgm:t>
    </dgm:pt>
    <dgm:pt modelId="{36F92799-B8D9-4461-9B29-6CB8D36DA149}" type="sibTrans" cxnId="{C34B1FA2-A796-42FA-AD55-C560B80C3CC6}">
      <dgm:prSet/>
      <dgm:spPr/>
      <dgm:t>
        <a:bodyPr/>
        <a:lstStyle/>
        <a:p>
          <a:endParaRPr lang="en-US"/>
        </a:p>
      </dgm:t>
    </dgm:pt>
    <dgm:pt modelId="{4C271412-69C5-4DBF-8B1E-D9CD0CED1E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Notifying subscribed organizations such as Public and Private transportation, schools, restaurants – who will know the status of the spread and can take necessary measures.</a:t>
          </a:r>
        </a:p>
      </dgm:t>
    </dgm:pt>
    <dgm:pt modelId="{13932119-3EFA-469D-A9B5-926F446CEF73}" type="parTrans" cxnId="{FB3E1190-2D35-448F-8732-1111469D5A14}">
      <dgm:prSet/>
      <dgm:spPr/>
      <dgm:t>
        <a:bodyPr/>
        <a:lstStyle/>
        <a:p>
          <a:endParaRPr lang="en-US"/>
        </a:p>
      </dgm:t>
    </dgm:pt>
    <dgm:pt modelId="{B5BCD68A-C82B-41DE-839C-9706758C14D5}" type="sibTrans" cxnId="{FB3E1190-2D35-448F-8732-1111469D5A14}">
      <dgm:prSet/>
      <dgm:spPr/>
      <dgm:t>
        <a:bodyPr/>
        <a:lstStyle/>
        <a:p>
          <a:endParaRPr lang="en-US"/>
        </a:p>
      </dgm:t>
    </dgm:pt>
    <dgm:pt modelId="{41816A3C-AF40-4882-9248-7FFD966301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helps the people and organizations to get awareness on the upcoming varaiant which would help them to take all necessary precautions.</a:t>
          </a:r>
        </a:p>
      </dgm:t>
    </dgm:pt>
    <dgm:pt modelId="{697130FC-F835-4BB3-8317-414DFC6D3A03}" type="parTrans" cxnId="{BC1E91AB-7A71-4E3C-9492-AC7A4E06F123}">
      <dgm:prSet/>
      <dgm:spPr/>
      <dgm:t>
        <a:bodyPr/>
        <a:lstStyle/>
        <a:p>
          <a:endParaRPr lang="en-US"/>
        </a:p>
      </dgm:t>
    </dgm:pt>
    <dgm:pt modelId="{CE166C3E-1D89-4CC3-84A1-AD9AD11EF859}" type="sibTrans" cxnId="{BC1E91AB-7A71-4E3C-9492-AC7A4E06F123}">
      <dgm:prSet/>
      <dgm:spPr/>
      <dgm:t>
        <a:bodyPr/>
        <a:lstStyle/>
        <a:p>
          <a:endParaRPr lang="en-US"/>
        </a:p>
      </dgm:t>
    </dgm:pt>
    <dgm:pt modelId="{32755EC8-E2F8-41E8-9D1F-6CD8946494B1}" type="pres">
      <dgm:prSet presAssocID="{C5E373AE-3430-439D-BF6E-6EDB72330187}" presName="root" presStyleCnt="0">
        <dgm:presLayoutVars>
          <dgm:dir/>
          <dgm:resizeHandles val="exact"/>
        </dgm:presLayoutVars>
      </dgm:prSet>
      <dgm:spPr/>
    </dgm:pt>
    <dgm:pt modelId="{F2C89CF9-B081-4A0E-AA79-B1CB6D9D1C72}" type="pres">
      <dgm:prSet presAssocID="{41F64F40-8442-4AA4-945A-E593ED9585AB}" presName="compNode" presStyleCnt="0"/>
      <dgm:spPr/>
    </dgm:pt>
    <dgm:pt modelId="{FED80BAC-7FAD-41EB-9FED-323BE9EDE59C}" type="pres">
      <dgm:prSet presAssocID="{41F64F40-8442-4AA4-945A-E593ED9585AB}" presName="bgRect" presStyleLbl="bgShp" presStyleIdx="0" presStyleCnt="3"/>
      <dgm:spPr/>
    </dgm:pt>
    <dgm:pt modelId="{A70A35AB-E093-4867-B0EE-4D3D6AE35176}" type="pres">
      <dgm:prSet presAssocID="{41F64F40-8442-4AA4-945A-E593ED9585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AA24219-0002-44EA-A680-4BB108778AD5}" type="pres">
      <dgm:prSet presAssocID="{41F64F40-8442-4AA4-945A-E593ED9585AB}" presName="spaceRect" presStyleCnt="0"/>
      <dgm:spPr/>
    </dgm:pt>
    <dgm:pt modelId="{E0CCA8AE-A106-4C99-8831-6ED05731A586}" type="pres">
      <dgm:prSet presAssocID="{41F64F40-8442-4AA4-945A-E593ED9585AB}" presName="parTx" presStyleLbl="revTx" presStyleIdx="0" presStyleCnt="3">
        <dgm:presLayoutVars>
          <dgm:chMax val="0"/>
          <dgm:chPref val="0"/>
        </dgm:presLayoutVars>
      </dgm:prSet>
      <dgm:spPr/>
    </dgm:pt>
    <dgm:pt modelId="{8770CBE4-FF33-43EC-AAF7-A16270196205}" type="pres">
      <dgm:prSet presAssocID="{36F92799-B8D9-4461-9B29-6CB8D36DA149}" presName="sibTrans" presStyleCnt="0"/>
      <dgm:spPr/>
    </dgm:pt>
    <dgm:pt modelId="{F0B4CC7A-EFE9-409D-BD33-2F6516833A3C}" type="pres">
      <dgm:prSet presAssocID="{4C271412-69C5-4DBF-8B1E-D9CD0CED1E94}" presName="compNode" presStyleCnt="0"/>
      <dgm:spPr/>
    </dgm:pt>
    <dgm:pt modelId="{E9ADA03D-20AA-43B7-A578-85FC32EF00D9}" type="pres">
      <dgm:prSet presAssocID="{4C271412-69C5-4DBF-8B1E-D9CD0CED1E94}" presName="bgRect" presStyleLbl="bgShp" presStyleIdx="1" presStyleCnt="3"/>
      <dgm:spPr/>
    </dgm:pt>
    <dgm:pt modelId="{29E86FE2-DDB4-400C-A42E-9C9DFC0823C6}" type="pres">
      <dgm:prSet presAssocID="{4C271412-69C5-4DBF-8B1E-D9CD0CED1E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171FE6E4-7602-4AB3-8AC4-E056085097CC}" type="pres">
      <dgm:prSet presAssocID="{4C271412-69C5-4DBF-8B1E-D9CD0CED1E94}" presName="spaceRect" presStyleCnt="0"/>
      <dgm:spPr/>
    </dgm:pt>
    <dgm:pt modelId="{33DB8728-FAC6-4898-862E-DF469FDB92FF}" type="pres">
      <dgm:prSet presAssocID="{4C271412-69C5-4DBF-8B1E-D9CD0CED1E94}" presName="parTx" presStyleLbl="revTx" presStyleIdx="1" presStyleCnt="3">
        <dgm:presLayoutVars>
          <dgm:chMax val="0"/>
          <dgm:chPref val="0"/>
        </dgm:presLayoutVars>
      </dgm:prSet>
      <dgm:spPr/>
    </dgm:pt>
    <dgm:pt modelId="{4D1002C9-9988-4BB0-A050-795ECD5732DC}" type="pres">
      <dgm:prSet presAssocID="{B5BCD68A-C82B-41DE-839C-9706758C14D5}" presName="sibTrans" presStyleCnt="0"/>
      <dgm:spPr/>
    </dgm:pt>
    <dgm:pt modelId="{DD10A220-279E-43D3-AF0D-FB8622DF2B54}" type="pres">
      <dgm:prSet presAssocID="{41816A3C-AF40-4882-9248-7FFD9663019D}" presName="compNode" presStyleCnt="0"/>
      <dgm:spPr/>
    </dgm:pt>
    <dgm:pt modelId="{6A467186-005B-40C3-A204-07488E4AA41C}" type="pres">
      <dgm:prSet presAssocID="{41816A3C-AF40-4882-9248-7FFD9663019D}" presName="bgRect" presStyleLbl="bgShp" presStyleIdx="2" presStyleCnt="3"/>
      <dgm:spPr/>
    </dgm:pt>
    <dgm:pt modelId="{8441C143-E89D-4E0F-B5A0-A93BC9286BD5}" type="pres">
      <dgm:prSet presAssocID="{41816A3C-AF40-4882-9248-7FFD966301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F864C9F-15E8-49F4-8C3B-928F31D0B709}" type="pres">
      <dgm:prSet presAssocID="{41816A3C-AF40-4882-9248-7FFD9663019D}" presName="spaceRect" presStyleCnt="0"/>
      <dgm:spPr/>
    </dgm:pt>
    <dgm:pt modelId="{5BDA6FCB-B94C-499D-9B99-DA39F0A95BD2}" type="pres">
      <dgm:prSet presAssocID="{41816A3C-AF40-4882-9248-7FFD966301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455B04-477C-437A-BA0B-5E9433243424}" type="presOf" srcId="{41F64F40-8442-4AA4-945A-E593ED9585AB}" destId="{E0CCA8AE-A106-4C99-8831-6ED05731A586}" srcOrd="0" destOrd="0" presId="urn:microsoft.com/office/officeart/2018/2/layout/IconVerticalSolidList"/>
    <dgm:cxn modelId="{EFFED28F-5BCB-48D4-88AE-38FAEBD2F5E4}" type="presOf" srcId="{C5E373AE-3430-439D-BF6E-6EDB72330187}" destId="{32755EC8-E2F8-41E8-9D1F-6CD8946494B1}" srcOrd="0" destOrd="0" presId="urn:microsoft.com/office/officeart/2018/2/layout/IconVerticalSolidList"/>
    <dgm:cxn modelId="{FB3E1190-2D35-448F-8732-1111469D5A14}" srcId="{C5E373AE-3430-439D-BF6E-6EDB72330187}" destId="{4C271412-69C5-4DBF-8B1E-D9CD0CED1E94}" srcOrd="1" destOrd="0" parTransId="{13932119-3EFA-469D-A9B5-926F446CEF73}" sibTransId="{B5BCD68A-C82B-41DE-839C-9706758C14D5}"/>
    <dgm:cxn modelId="{C34B1FA2-A796-42FA-AD55-C560B80C3CC6}" srcId="{C5E373AE-3430-439D-BF6E-6EDB72330187}" destId="{41F64F40-8442-4AA4-945A-E593ED9585AB}" srcOrd="0" destOrd="0" parTransId="{06F8654B-0B72-4842-A935-C7DE35CF6C3B}" sibTransId="{36F92799-B8D9-4461-9B29-6CB8D36DA149}"/>
    <dgm:cxn modelId="{BC1E91AB-7A71-4E3C-9492-AC7A4E06F123}" srcId="{C5E373AE-3430-439D-BF6E-6EDB72330187}" destId="{41816A3C-AF40-4882-9248-7FFD9663019D}" srcOrd="2" destOrd="0" parTransId="{697130FC-F835-4BB3-8317-414DFC6D3A03}" sibTransId="{CE166C3E-1D89-4CC3-84A1-AD9AD11EF859}"/>
    <dgm:cxn modelId="{200801BB-0CD6-4B36-8B64-D8D0DFB5E4E0}" type="presOf" srcId="{4C271412-69C5-4DBF-8B1E-D9CD0CED1E94}" destId="{33DB8728-FAC6-4898-862E-DF469FDB92FF}" srcOrd="0" destOrd="0" presId="urn:microsoft.com/office/officeart/2018/2/layout/IconVerticalSolidList"/>
    <dgm:cxn modelId="{46CD7FFF-BCDE-4CAB-8BFE-3534D1665601}" type="presOf" srcId="{41816A3C-AF40-4882-9248-7FFD9663019D}" destId="{5BDA6FCB-B94C-499D-9B99-DA39F0A95BD2}" srcOrd="0" destOrd="0" presId="urn:microsoft.com/office/officeart/2018/2/layout/IconVerticalSolidList"/>
    <dgm:cxn modelId="{0101B21B-4A01-4872-BCCC-E6A891DC4CCA}" type="presParOf" srcId="{32755EC8-E2F8-41E8-9D1F-6CD8946494B1}" destId="{F2C89CF9-B081-4A0E-AA79-B1CB6D9D1C72}" srcOrd="0" destOrd="0" presId="urn:microsoft.com/office/officeart/2018/2/layout/IconVerticalSolidList"/>
    <dgm:cxn modelId="{91BC1D15-C473-43D4-A7AF-7F2162FD8BF3}" type="presParOf" srcId="{F2C89CF9-B081-4A0E-AA79-B1CB6D9D1C72}" destId="{FED80BAC-7FAD-41EB-9FED-323BE9EDE59C}" srcOrd="0" destOrd="0" presId="urn:microsoft.com/office/officeart/2018/2/layout/IconVerticalSolidList"/>
    <dgm:cxn modelId="{2F4183F8-9B16-4730-B875-0CC4524DF7B7}" type="presParOf" srcId="{F2C89CF9-B081-4A0E-AA79-B1CB6D9D1C72}" destId="{A70A35AB-E093-4867-B0EE-4D3D6AE35176}" srcOrd="1" destOrd="0" presId="urn:microsoft.com/office/officeart/2018/2/layout/IconVerticalSolidList"/>
    <dgm:cxn modelId="{C830C6EF-3CF2-4539-B21C-79F0A69257DC}" type="presParOf" srcId="{F2C89CF9-B081-4A0E-AA79-B1CB6D9D1C72}" destId="{3AA24219-0002-44EA-A680-4BB108778AD5}" srcOrd="2" destOrd="0" presId="urn:microsoft.com/office/officeart/2018/2/layout/IconVerticalSolidList"/>
    <dgm:cxn modelId="{834DE985-89A8-4C68-A390-92EC38E40946}" type="presParOf" srcId="{F2C89CF9-B081-4A0E-AA79-B1CB6D9D1C72}" destId="{E0CCA8AE-A106-4C99-8831-6ED05731A586}" srcOrd="3" destOrd="0" presId="urn:microsoft.com/office/officeart/2018/2/layout/IconVerticalSolidList"/>
    <dgm:cxn modelId="{44CBB859-73EF-4A9A-80F1-9A3B85B183C0}" type="presParOf" srcId="{32755EC8-E2F8-41E8-9D1F-6CD8946494B1}" destId="{8770CBE4-FF33-43EC-AAF7-A16270196205}" srcOrd="1" destOrd="0" presId="urn:microsoft.com/office/officeart/2018/2/layout/IconVerticalSolidList"/>
    <dgm:cxn modelId="{8C454918-B83F-4266-925B-BF228F458F03}" type="presParOf" srcId="{32755EC8-E2F8-41E8-9D1F-6CD8946494B1}" destId="{F0B4CC7A-EFE9-409D-BD33-2F6516833A3C}" srcOrd="2" destOrd="0" presId="urn:microsoft.com/office/officeart/2018/2/layout/IconVerticalSolidList"/>
    <dgm:cxn modelId="{B4F5472D-817D-4732-ADD4-3A3661B9A6B2}" type="presParOf" srcId="{F0B4CC7A-EFE9-409D-BD33-2F6516833A3C}" destId="{E9ADA03D-20AA-43B7-A578-85FC32EF00D9}" srcOrd="0" destOrd="0" presId="urn:microsoft.com/office/officeart/2018/2/layout/IconVerticalSolidList"/>
    <dgm:cxn modelId="{EB522885-B122-4933-BBEF-A95BB12A5A89}" type="presParOf" srcId="{F0B4CC7A-EFE9-409D-BD33-2F6516833A3C}" destId="{29E86FE2-DDB4-400C-A42E-9C9DFC0823C6}" srcOrd="1" destOrd="0" presId="urn:microsoft.com/office/officeart/2018/2/layout/IconVerticalSolidList"/>
    <dgm:cxn modelId="{C5F5EF68-B653-4B98-BAB8-591A9AF8FC7C}" type="presParOf" srcId="{F0B4CC7A-EFE9-409D-BD33-2F6516833A3C}" destId="{171FE6E4-7602-4AB3-8AC4-E056085097CC}" srcOrd="2" destOrd="0" presId="urn:microsoft.com/office/officeart/2018/2/layout/IconVerticalSolidList"/>
    <dgm:cxn modelId="{77F599A6-AA77-41D9-AE92-117D8B529A82}" type="presParOf" srcId="{F0B4CC7A-EFE9-409D-BD33-2F6516833A3C}" destId="{33DB8728-FAC6-4898-862E-DF469FDB92FF}" srcOrd="3" destOrd="0" presId="urn:microsoft.com/office/officeart/2018/2/layout/IconVerticalSolidList"/>
    <dgm:cxn modelId="{DEF94857-B2A6-4059-BB61-28214F56B396}" type="presParOf" srcId="{32755EC8-E2F8-41E8-9D1F-6CD8946494B1}" destId="{4D1002C9-9988-4BB0-A050-795ECD5732DC}" srcOrd="3" destOrd="0" presId="urn:microsoft.com/office/officeart/2018/2/layout/IconVerticalSolidList"/>
    <dgm:cxn modelId="{3355EA25-B568-453B-BCA3-81DBDA329973}" type="presParOf" srcId="{32755EC8-E2F8-41E8-9D1F-6CD8946494B1}" destId="{DD10A220-279E-43D3-AF0D-FB8622DF2B54}" srcOrd="4" destOrd="0" presId="urn:microsoft.com/office/officeart/2018/2/layout/IconVerticalSolidList"/>
    <dgm:cxn modelId="{C987FFE3-B2A2-4279-8923-D0C70CC5E4E1}" type="presParOf" srcId="{DD10A220-279E-43D3-AF0D-FB8622DF2B54}" destId="{6A467186-005B-40C3-A204-07488E4AA41C}" srcOrd="0" destOrd="0" presId="urn:microsoft.com/office/officeart/2018/2/layout/IconVerticalSolidList"/>
    <dgm:cxn modelId="{6C612BFD-FF24-4147-A6D3-9ABE05BE94A7}" type="presParOf" srcId="{DD10A220-279E-43D3-AF0D-FB8622DF2B54}" destId="{8441C143-E89D-4E0F-B5A0-A93BC9286BD5}" srcOrd="1" destOrd="0" presId="urn:microsoft.com/office/officeart/2018/2/layout/IconVerticalSolidList"/>
    <dgm:cxn modelId="{D04CBA02-894A-45D4-A5C5-38A7421EB4C7}" type="presParOf" srcId="{DD10A220-279E-43D3-AF0D-FB8622DF2B54}" destId="{CF864C9F-15E8-49F4-8C3B-928F31D0B709}" srcOrd="2" destOrd="0" presId="urn:microsoft.com/office/officeart/2018/2/layout/IconVerticalSolidList"/>
    <dgm:cxn modelId="{A3B3DB2C-6E76-4E91-814E-608E8A35E25E}" type="presParOf" srcId="{DD10A220-279E-43D3-AF0D-FB8622DF2B54}" destId="{5BDA6FCB-B94C-499D-9B99-DA39F0A95B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3FBDA-14F4-4829-B42B-92E1EF37AD8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0F0E85-A946-4FF8-BD47-5A45537B8F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STIXGeneral" pitchFamily="2" charset="2"/>
              <a:ea typeface="STIXGeneral" pitchFamily="2" charset="2"/>
              <a:cs typeface="STIXGeneral" pitchFamily="2" charset="2"/>
            </a:rPr>
            <a:t>We are collecting covid-19 data from various sources like WHO, Trusted websites and individuals to develop the application</a:t>
          </a:r>
          <a:r>
            <a:rPr lang="en-US" sz="1100"/>
            <a:t>.</a:t>
          </a:r>
          <a:endParaRPr lang="en-US" sz="1100" dirty="0"/>
        </a:p>
      </dgm:t>
    </dgm:pt>
    <dgm:pt modelId="{D5348D5E-25C6-4A00-A1CF-B956D58F9D27}" type="parTrans" cxnId="{2DCC6B9F-8F44-4ECD-9122-130452AB60DD}">
      <dgm:prSet/>
      <dgm:spPr/>
      <dgm:t>
        <a:bodyPr/>
        <a:lstStyle/>
        <a:p>
          <a:endParaRPr lang="en-US"/>
        </a:p>
      </dgm:t>
    </dgm:pt>
    <dgm:pt modelId="{3D634A72-524E-4585-8A11-E8872B8388E8}" type="sibTrans" cxnId="{2DCC6B9F-8F44-4ECD-9122-130452AB60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06944-E416-41BC-BC8C-61E0AB76F1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STIXGeneral" pitchFamily="2" charset="2"/>
              <a:ea typeface="STIXGeneral" pitchFamily="2" charset="2"/>
              <a:cs typeface="STIXGeneral" pitchFamily="2" charset="2"/>
            </a:rPr>
            <a:t>We will be using python as a Programming language to develop the application.</a:t>
          </a:r>
          <a:endParaRPr lang="en-US" sz="1600" dirty="0">
            <a:latin typeface="STIXGeneral" pitchFamily="2" charset="2"/>
            <a:ea typeface="STIXGeneral" pitchFamily="2" charset="2"/>
            <a:cs typeface="STIXGeneral" pitchFamily="2" charset="2"/>
          </a:endParaRPr>
        </a:p>
      </dgm:t>
    </dgm:pt>
    <dgm:pt modelId="{477F8E7E-2AC3-4D30-B6F8-0A5016555C3D}" type="parTrans" cxnId="{BE668E3A-70AB-43F9-94AD-3B9A20EC3155}">
      <dgm:prSet/>
      <dgm:spPr/>
      <dgm:t>
        <a:bodyPr/>
        <a:lstStyle/>
        <a:p>
          <a:endParaRPr lang="en-US"/>
        </a:p>
      </dgm:t>
    </dgm:pt>
    <dgm:pt modelId="{F6ED182D-8661-4F37-B8B8-D4FFEC784D5B}" type="sibTrans" cxnId="{BE668E3A-70AB-43F9-94AD-3B9A20EC31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C595DB-7656-478B-BEF3-A11A2053C5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STIXGeneral" pitchFamily="2" charset="2"/>
              <a:ea typeface="STIXGeneral" pitchFamily="2" charset="2"/>
              <a:cs typeface="STIXGeneral" pitchFamily="2" charset="2"/>
            </a:rPr>
            <a:t>Embedding of voice command &amp; control sensors onto the application</a:t>
          </a:r>
          <a:r>
            <a:rPr lang="en-US" sz="1600"/>
            <a:t>.</a:t>
          </a:r>
          <a:endParaRPr lang="en-US" sz="1600" dirty="0"/>
        </a:p>
      </dgm:t>
    </dgm:pt>
    <dgm:pt modelId="{F3EBA7EF-B8CF-4E38-94FA-6A7474F9B6CE}" type="parTrans" cxnId="{B0D65F1C-158C-400C-BAEE-A85FA5ED8727}">
      <dgm:prSet/>
      <dgm:spPr/>
      <dgm:t>
        <a:bodyPr/>
        <a:lstStyle/>
        <a:p>
          <a:endParaRPr lang="en-US"/>
        </a:p>
      </dgm:t>
    </dgm:pt>
    <dgm:pt modelId="{2631A22F-B156-4B2C-B32C-03949F532DDE}" type="sibTrans" cxnId="{B0D65F1C-158C-400C-BAEE-A85FA5ED87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19A820-EA4F-4D46-924B-A55B44D2C8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STIXGeneral" pitchFamily="2" charset="2"/>
              <a:ea typeface="STIXGeneral" pitchFamily="2" charset="2"/>
              <a:cs typeface="STIXGeneral" pitchFamily="2" charset="2"/>
            </a:rPr>
            <a:t>Embedding of GPS onto the app to help in location identification</a:t>
          </a:r>
          <a:r>
            <a:rPr lang="en-US" sz="1600"/>
            <a:t>.</a:t>
          </a:r>
          <a:endParaRPr lang="en-US" sz="1600" dirty="0"/>
        </a:p>
      </dgm:t>
    </dgm:pt>
    <dgm:pt modelId="{E81F997A-E3FD-48E4-B940-3D7AB70FF847}" type="parTrans" cxnId="{A4856D19-9DD3-42C1-9012-3F290F15E732}">
      <dgm:prSet/>
      <dgm:spPr/>
      <dgm:t>
        <a:bodyPr/>
        <a:lstStyle/>
        <a:p>
          <a:endParaRPr lang="en-US"/>
        </a:p>
      </dgm:t>
    </dgm:pt>
    <dgm:pt modelId="{EE6F4A15-E36D-4AED-9EA2-A0EDA022124E}" type="sibTrans" cxnId="{A4856D19-9DD3-42C1-9012-3F290F15E7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82FD89-F73E-40E4-BBA8-95A1E0B54B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STIXGeneral" pitchFamily="2" charset="2"/>
              <a:ea typeface="STIXGeneral" pitchFamily="2" charset="2"/>
              <a:cs typeface="STIXGeneral" pitchFamily="2" charset="2"/>
            </a:rPr>
            <a:t>Hosting of the app by cloud-based services like MS azure or AWS  that guarantees all all-time uptime</a:t>
          </a:r>
          <a:r>
            <a:rPr lang="en-US" sz="1600"/>
            <a:t>.</a:t>
          </a:r>
          <a:endParaRPr lang="en-US" sz="1600" dirty="0"/>
        </a:p>
      </dgm:t>
    </dgm:pt>
    <dgm:pt modelId="{B9ECE2CF-E981-4C54-A069-1FFDD7652750}" type="parTrans" cxnId="{873FC936-B44A-47B5-9680-C1395355D3C1}">
      <dgm:prSet/>
      <dgm:spPr/>
      <dgm:t>
        <a:bodyPr/>
        <a:lstStyle/>
        <a:p>
          <a:endParaRPr lang="en-US"/>
        </a:p>
      </dgm:t>
    </dgm:pt>
    <dgm:pt modelId="{442E0670-43F3-48C6-A771-ACE86BFCEE30}" type="sibTrans" cxnId="{873FC936-B44A-47B5-9680-C1395355D3C1}">
      <dgm:prSet/>
      <dgm:spPr/>
      <dgm:t>
        <a:bodyPr/>
        <a:lstStyle/>
        <a:p>
          <a:endParaRPr lang="en-US"/>
        </a:p>
      </dgm:t>
    </dgm:pt>
    <dgm:pt modelId="{A873B8CA-4B69-4663-BDFE-AB5209234333}" type="pres">
      <dgm:prSet presAssocID="{ECC3FBDA-14F4-4829-B42B-92E1EF37AD84}" presName="root" presStyleCnt="0">
        <dgm:presLayoutVars>
          <dgm:dir/>
          <dgm:resizeHandles val="exact"/>
        </dgm:presLayoutVars>
      </dgm:prSet>
      <dgm:spPr/>
    </dgm:pt>
    <dgm:pt modelId="{373DBCAF-3BC8-40E3-A260-AAA3B27E82B9}" type="pres">
      <dgm:prSet presAssocID="{1E0F0E85-A946-4FF8-BD47-5A45537B8F1D}" presName="compNode" presStyleCnt="0"/>
      <dgm:spPr/>
    </dgm:pt>
    <dgm:pt modelId="{4B0717A2-CD56-4DAE-94A1-C929090BEA0D}" type="pres">
      <dgm:prSet presAssocID="{1E0F0E85-A946-4FF8-BD47-5A45537B8F1D}" presName="iconRect" presStyleLbl="node1" presStyleIdx="0" presStyleCnt="5" custLinFactNeighborX="-60272" custLinFactNeighborY="-497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42EEC9D-D03F-440F-BB56-8546282A3DEA}" type="pres">
      <dgm:prSet presAssocID="{1E0F0E85-A946-4FF8-BD47-5A45537B8F1D}" presName="spaceRect" presStyleCnt="0"/>
      <dgm:spPr/>
    </dgm:pt>
    <dgm:pt modelId="{1C3624B2-9B5A-4376-BC3E-50167143F9B6}" type="pres">
      <dgm:prSet presAssocID="{1E0F0E85-A946-4FF8-BD47-5A45537B8F1D}" presName="textRect" presStyleLbl="revTx" presStyleIdx="0" presStyleCnt="5" custScaleX="180611" custScaleY="209039" custLinFactNeighborX="-62755" custLinFactNeighborY="7047">
        <dgm:presLayoutVars>
          <dgm:chMax val="1"/>
          <dgm:chPref val="1"/>
        </dgm:presLayoutVars>
      </dgm:prSet>
      <dgm:spPr/>
    </dgm:pt>
    <dgm:pt modelId="{1C78218E-A1DE-4E73-9844-E4D24FDCABC8}" type="pres">
      <dgm:prSet presAssocID="{3D634A72-524E-4585-8A11-E8872B8388E8}" presName="sibTrans" presStyleCnt="0"/>
      <dgm:spPr/>
    </dgm:pt>
    <dgm:pt modelId="{69D6211F-CB3B-45FB-987A-04B7065701EC}" type="pres">
      <dgm:prSet presAssocID="{1EB06944-E416-41BC-BC8C-61E0AB76F1C7}" presName="compNode" presStyleCnt="0"/>
      <dgm:spPr/>
    </dgm:pt>
    <dgm:pt modelId="{97157D64-3CC2-45D9-A02E-F01BEBD6E55B}" type="pres">
      <dgm:prSet presAssocID="{1EB06944-E416-41BC-BC8C-61E0AB76F1C7}" presName="iconRect" presStyleLbl="node1" presStyleIdx="1" presStyleCnt="5" custLinFactNeighborX="-19515" custLinFactNeighborY="-596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3474EC0-EDEC-4CA7-8A2F-169695919FE8}" type="pres">
      <dgm:prSet presAssocID="{1EB06944-E416-41BC-BC8C-61E0AB76F1C7}" presName="spaceRect" presStyleCnt="0"/>
      <dgm:spPr/>
    </dgm:pt>
    <dgm:pt modelId="{B89D942E-98E3-48AB-BEF9-EB99B9029A3F}" type="pres">
      <dgm:prSet presAssocID="{1EB06944-E416-41BC-BC8C-61E0AB76F1C7}" presName="textRect" presStyleLbl="revTx" presStyleIdx="1" presStyleCnt="5" custScaleX="150561" custScaleY="133142" custLinFactNeighborX="-10511" custLinFactNeighborY="-32856">
        <dgm:presLayoutVars>
          <dgm:chMax val="1"/>
          <dgm:chPref val="1"/>
        </dgm:presLayoutVars>
      </dgm:prSet>
      <dgm:spPr/>
    </dgm:pt>
    <dgm:pt modelId="{94999E29-D6F3-41E8-96E3-7FF2507A292C}" type="pres">
      <dgm:prSet presAssocID="{F6ED182D-8661-4F37-B8B8-D4FFEC784D5B}" presName="sibTrans" presStyleCnt="0"/>
      <dgm:spPr/>
    </dgm:pt>
    <dgm:pt modelId="{47C44B25-FD7A-48DB-8BB3-267CB749389D}" type="pres">
      <dgm:prSet presAssocID="{74C595DB-7656-478B-BEF3-A11A2053C5E9}" presName="compNode" presStyleCnt="0"/>
      <dgm:spPr/>
    </dgm:pt>
    <dgm:pt modelId="{4E4225B0-BACC-4863-846D-8D63AAFB1648}" type="pres">
      <dgm:prSet presAssocID="{74C595DB-7656-478B-BEF3-A11A2053C5E9}" presName="iconRect" presStyleLbl="node1" presStyleIdx="2" presStyleCnt="5" custLinFactNeighborX="-50387" custLinFactNeighborY="-3404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AE937D9-9466-44CD-97B7-D677ADF7F217}" type="pres">
      <dgm:prSet presAssocID="{74C595DB-7656-478B-BEF3-A11A2053C5E9}" presName="spaceRect" presStyleCnt="0"/>
      <dgm:spPr/>
    </dgm:pt>
    <dgm:pt modelId="{A7A93047-6BBF-40BF-9C88-B4E60AD495A4}" type="pres">
      <dgm:prSet presAssocID="{74C595DB-7656-478B-BEF3-A11A2053C5E9}" presName="textRect" presStyleLbl="revTx" presStyleIdx="2" presStyleCnt="5" custScaleX="163005" custScaleY="168014" custLinFactNeighborX="-8250" custLinFactNeighborY="-24139">
        <dgm:presLayoutVars>
          <dgm:chMax val="1"/>
          <dgm:chPref val="1"/>
        </dgm:presLayoutVars>
      </dgm:prSet>
      <dgm:spPr/>
    </dgm:pt>
    <dgm:pt modelId="{B72AB5B2-324E-4FD8-8DA5-6656D4272B6A}" type="pres">
      <dgm:prSet presAssocID="{2631A22F-B156-4B2C-B32C-03949F532DDE}" presName="sibTrans" presStyleCnt="0"/>
      <dgm:spPr/>
    </dgm:pt>
    <dgm:pt modelId="{50BF50A5-BB80-46EF-8C40-56953EDAB552}" type="pres">
      <dgm:prSet presAssocID="{1B19A820-EA4F-4D46-924B-A55B44D2C862}" presName="compNode" presStyleCnt="0"/>
      <dgm:spPr/>
    </dgm:pt>
    <dgm:pt modelId="{03C1517C-6952-48D1-B603-4DEFD299223A}" type="pres">
      <dgm:prSet presAssocID="{1B19A820-EA4F-4D46-924B-A55B44D2C862}" presName="iconRect" presStyleLbl="node1" presStyleIdx="3" presStyleCnt="5" custLinFactX="-31120" custLinFactNeighborX="-100000" custLinFactNeighborY="-3123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EEBDD735-B752-4DA1-B2A8-24EFED9015AC}" type="pres">
      <dgm:prSet presAssocID="{1B19A820-EA4F-4D46-924B-A55B44D2C862}" presName="spaceRect" presStyleCnt="0"/>
      <dgm:spPr/>
    </dgm:pt>
    <dgm:pt modelId="{490B5B51-125B-499B-A834-B5DB7E5818B6}" type="pres">
      <dgm:prSet presAssocID="{1B19A820-EA4F-4D46-924B-A55B44D2C862}" presName="textRect" presStyleLbl="revTx" presStyleIdx="3" presStyleCnt="5" custScaleX="234686" custLinFactNeighborX="-52319" custLinFactNeighborY="-41958">
        <dgm:presLayoutVars>
          <dgm:chMax val="1"/>
          <dgm:chPref val="1"/>
        </dgm:presLayoutVars>
      </dgm:prSet>
      <dgm:spPr/>
    </dgm:pt>
    <dgm:pt modelId="{656BEDDF-3B42-44A8-986E-12854DF01A40}" type="pres">
      <dgm:prSet presAssocID="{EE6F4A15-E36D-4AED-9EA2-A0EDA022124E}" presName="sibTrans" presStyleCnt="0"/>
      <dgm:spPr/>
    </dgm:pt>
    <dgm:pt modelId="{55180478-21EA-42A1-B903-880B39BDAEB2}" type="pres">
      <dgm:prSet presAssocID="{6282FD89-F73E-40E4-BBA8-95A1E0B54BD1}" presName="compNode" presStyleCnt="0"/>
      <dgm:spPr/>
    </dgm:pt>
    <dgm:pt modelId="{816D284D-047F-4CBE-A4D5-0ED5EC105606}" type="pres">
      <dgm:prSet presAssocID="{6282FD89-F73E-40E4-BBA8-95A1E0B54BD1}" presName="iconRect" presStyleLbl="node1" presStyleIdx="4" presStyleCnt="5" custLinFactNeighborX="-6184" custLinFactNeighborY="-7026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C830A2E-D5C4-4007-8A12-A850C471E3D6}" type="pres">
      <dgm:prSet presAssocID="{6282FD89-F73E-40E4-BBA8-95A1E0B54BD1}" presName="spaceRect" presStyleCnt="0"/>
      <dgm:spPr/>
    </dgm:pt>
    <dgm:pt modelId="{1CE80C7A-8BAA-43D3-8C02-F8698439F72F}" type="pres">
      <dgm:prSet presAssocID="{6282FD89-F73E-40E4-BBA8-95A1E0B54BD1}" presName="textRect" presStyleLbl="revTx" presStyleIdx="4" presStyleCnt="5" custScaleX="211406" custLinFactNeighborX="17933" custLinFactNeighborY="-73752">
        <dgm:presLayoutVars>
          <dgm:chMax val="1"/>
          <dgm:chPref val="1"/>
        </dgm:presLayoutVars>
      </dgm:prSet>
      <dgm:spPr/>
    </dgm:pt>
  </dgm:ptLst>
  <dgm:cxnLst>
    <dgm:cxn modelId="{44181D16-C6AC-5140-8A5B-0DCFC775BAB4}" type="presOf" srcId="{1EB06944-E416-41BC-BC8C-61E0AB76F1C7}" destId="{B89D942E-98E3-48AB-BEF9-EB99B9029A3F}" srcOrd="0" destOrd="0" presId="urn:microsoft.com/office/officeart/2018/2/layout/IconLabelList"/>
    <dgm:cxn modelId="{A4856D19-9DD3-42C1-9012-3F290F15E732}" srcId="{ECC3FBDA-14F4-4829-B42B-92E1EF37AD84}" destId="{1B19A820-EA4F-4D46-924B-A55B44D2C862}" srcOrd="3" destOrd="0" parTransId="{E81F997A-E3FD-48E4-B940-3D7AB70FF847}" sibTransId="{EE6F4A15-E36D-4AED-9EA2-A0EDA022124E}"/>
    <dgm:cxn modelId="{B0D65F1C-158C-400C-BAEE-A85FA5ED8727}" srcId="{ECC3FBDA-14F4-4829-B42B-92E1EF37AD84}" destId="{74C595DB-7656-478B-BEF3-A11A2053C5E9}" srcOrd="2" destOrd="0" parTransId="{F3EBA7EF-B8CF-4E38-94FA-6A7474F9B6CE}" sibTransId="{2631A22F-B156-4B2C-B32C-03949F532DDE}"/>
    <dgm:cxn modelId="{873FC936-B44A-47B5-9680-C1395355D3C1}" srcId="{ECC3FBDA-14F4-4829-B42B-92E1EF37AD84}" destId="{6282FD89-F73E-40E4-BBA8-95A1E0B54BD1}" srcOrd="4" destOrd="0" parTransId="{B9ECE2CF-E981-4C54-A069-1FFDD7652750}" sibTransId="{442E0670-43F3-48C6-A771-ACE86BFCEE30}"/>
    <dgm:cxn modelId="{BE668E3A-70AB-43F9-94AD-3B9A20EC3155}" srcId="{ECC3FBDA-14F4-4829-B42B-92E1EF37AD84}" destId="{1EB06944-E416-41BC-BC8C-61E0AB76F1C7}" srcOrd="1" destOrd="0" parTransId="{477F8E7E-2AC3-4D30-B6F8-0A5016555C3D}" sibTransId="{F6ED182D-8661-4F37-B8B8-D4FFEC784D5B}"/>
    <dgm:cxn modelId="{823D8B91-908D-6D41-BC2B-C5C8DB9BE0E3}" type="presOf" srcId="{74C595DB-7656-478B-BEF3-A11A2053C5E9}" destId="{A7A93047-6BBF-40BF-9C88-B4E60AD495A4}" srcOrd="0" destOrd="0" presId="urn:microsoft.com/office/officeart/2018/2/layout/IconLabelList"/>
    <dgm:cxn modelId="{2DCC6B9F-8F44-4ECD-9122-130452AB60DD}" srcId="{ECC3FBDA-14F4-4829-B42B-92E1EF37AD84}" destId="{1E0F0E85-A946-4FF8-BD47-5A45537B8F1D}" srcOrd="0" destOrd="0" parTransId="{D5348D5E-25C6-4A00-A1CF-B956D58F9D27}" sibTransId="{3D634A72-524E-4585-8A11-E8872B8388E8}"/>
    <dgm:cxn modelId="{D4CF3EBB-8314-B74F-AABD-330ECD2F0895}" type="presOf" srcId="{ECC3FBDA-14F4-4829-B42B-92E1EF37AD84}" destId="{A873B8CA-4B69-4663-BDFE-AB5209234333}" srcOrd="0" destOrd="0" presId="urn:microsoft.com/office/officeart/2018/2/layout/IconLabelList"/>
    <dgm:cxn modelId="{404EE0D1-C193-BD4C-85B8-FF0E919471F0}" type="presOf" srcId="{6282FD89-F73E-40E4-BBA8-95A1E0B54BD1}" destId="{1CE80C7A-8BAA-43D3-8C02-F8698439F72F}" srcOrd="0" destOrd="0" presId="urn:microsoft.com/office/officeart/2018/2/layout/IconLabelList"/>
    <dgm:cxn modelId="{5DCEA9EA-E042-C14A-A47C-413136CB253A}" type="presOf" srcId="{1E0F0E85-A946-4FF8-BD47-5A45537B8F1D}" destId="{1C3624B2-9B5A-4376-BC3E-50167143F9B6}" srcOrd="0" destOrd="0" presId="urn:microsoft.com/office/officeart/2018/2/layout/IconLabelList"/>
    <dgm:cxn modelId="{D0EB6FF5-2B05-D948-8868-04FE6639E3F0}" type="presOf" srcId="{1B19A820-EA4F-4D46-924B-A55B44D2C862}" destId="{490B5B51-125B-499B-A834-B5DB7E5818B6}" srcOrd="0" destOrd="0" presId="urn:microsoft.com/office/officeart/2018/2/layout/IconLabelList"/>
    <dgm:cxn modelId="{3AB8D6BB-8609-914E-9A12-D9D2C71DB5DA}" type="presParOf" srcId="{A873B8CA-4B69-4663-BDFE-AB5209234333}" destId="{373DBCAF-3BC8-40E3-A260-AAA3B27E82B9}" srcOrd="0" destOrd="0" presId="urn:microsoft.com/office/officeart/2018/2/layout/IconLabelList"/>
    <dgm:cxn modelId="{1527209B-A688-4E4F-8E6F-D8557E8C4880}" type="presParOf" srcId="{373DBCAF-3BC8-40E3-A260-AAA3B27E82B9}" destId="{4B0717A2-CD56-4DAE-94A1-C929090BEA0D}" srcOrd="0" destOrd="0" presId="urn:microsoft.com/office/officeart/2018/2/layout/IconLabelList"/>
    <dgm:cxn modelId="{F3561CB4-F447-C841-A938-DB13E7F16D29}" type="presParOf" srcId="{373DBCAF-3BC8-40E3-A260-AAA3B27E82B9}" destId="{942EEC9D-D03F-440F-BB56-8546282A3DEA}" srcOrd="1" destOrd="0" presId="urn:microsoft.com/office/officeart/2018/2/layout/IconLabelList"/>
    <dgm:cxn modelId="{945CE2B2-A8AD-F34F-9AE3-447DBD0A2F77}" type="presParOf" srcId="{373DBCAF-3BC8-40E3-A260-AAA3B27E82B9}" destId="{1C3624B2-9B5A-4376-BC3E-50167143F9B6}" srcOrd="2" destOrd="0" presId="urn:microsoft.com/office/officeart/2018/2/layout/IconLabelList"/>
    <dgm:cxn modelId="{C539EBE0-B18A-2443-9B9B-9FA91BB88057}" type="presParOf" srcId="{A873B8CA-4B69-4663-BDFE-AB5209234333}" destId="{1C78218E-A1DE-4E73-9844-E4D24FDCABC8}" srcOrd="1" destOrd="0" presId="urn:microsoft.com/office/officeart/2018/2/layout/IconLabelList"/>
    <dgm:cxn modelId="{49B9DCD3-7411-8345-A47C-1BA8D5B8F2B1}" type="presParOf" srcId="{A873B8CA-4B69-4663-BDFE-AB5209234333}" destId="{69D6211F-CB3B-45FB-987A-04B7065701EC}" srcOrd="2" destOrd="0" presId="urn:microsoft.com/office/officeart/2018/2/layout/IconLabelList"/>
    <dgm:cxn modelId="{677A1901-B171-AE4E-939A-A117ED673142}" type="presParOf" srcId="{69D6211F-CB3B-45FB-987A-04B7065701EC}" destId="{97157D64-3CC2-45D9-A02E-F01BEBD6E55B}" srcOrd="0" destOrd="0" presId="urn:microsoft.com/office/officeart/2018/2/layout/IconLabelList"/>
    <dgm:cxn modelId="{995583BF-2C0C-3C42-ABF0-E746498C97D0}" type="presParOf" srcId="{69D6211F-CB3B-45FB-987A-04B7065701EC}" destId="{83474EC0-EDEC-4CA7-8A2F-169695919FE8}" srcOrd="1" destOrd="0" presId="urn:microsoft.com/office/officeart/2018/2/layout/IconLabelList"/>
    <dgm:cxn modelId="{67D13037-698A-0249-AD6E-C7954DFEC737}" type="presParOf" srcId="{69D6211F-CB3B-45FB-987A-04B7065701EC}" destId="{B89D942E-98E3-48AB-BEF9-EB99B9029A3F}" srcOrd="2" destOrd="0" presId="urn:microsoft.com/office/officeart/2018/2/layout/IconLabelList"/>
    <dgm:cxn modelId="{A7990083-A011-154E-B435-10C4E475B0FE}" type="presParOf" srcId="{A873B8CA-4B69-4663-BDFE-AB5209234333}" destId="{94999E29-D6F3-41E8-96E3-7FF2507A292C}" srcOrd="3" destOrd="0" presId="urn:microsoft.com/office/officeart/2018/2/layout/IconLabelList"/>
    <dgm:cxn modelId="{0E9E5E3F-ABE8-B645-BE4A-A44F8002241C}" type="presParOf" srcId="{A873B8CA-4B69-4663-BDFE-AB5209234333}" destId="{47C44B25-FD7A-48DB-8BB3-267CB749389D}" srcOrd="4" destOrd="0" presId="urn:microsoft.com/office/officeart/2018/2/layout/IconLabelList"/>
    <dgm:cxn modelId="{50C54DCF-0A64-1744-9B26-9C5D469CB560}" type="presParOf" srcId="{47C44B25-FD7A-48DB-8BB3-267CB749389D}" destId="{4E4225B0-BACC-4863-846D-8D63AAFB1648}" srcOrd="0" destOrd="0" presId="urn:microsoft.com/office/officeart/2018/2/layout/IconLabelList"/>
    <dgm:cxn modelId="{7C752E2E-B6EF-EB4C-9E37-4F9EE2F9D49B}" type="presParOf" srcId="{47C44B25-FD7A-48DB-8BB3-267CB749389D}" destId="{BAE937D9-9466-44CD-97B7-D677ADF7F217}" srcOrd="1" destOrd="0" presId="urn:microsoft.com/office/officeart/2018/2/layout/IconLabelList"/>
    <dgm:cxn modelId="{24718300-C920-094B-8C8E-E86B03291680}" type="presParOf" srcId="{47C44B25-FD7A-48DB-8BB3-267CB749389D}" destId="{A7A93047-6BBF-40BF-9C88-B4E60AD495A4}" srcOrd="2" destOrd="0" presId="urn:microsoft.com/office/officeart/2018/2/layout/IconLabelList"/>
    <dgm:cxn modelId="{C0D2988E-3E9D-2342-82D1-64A55A11829F}" type="presParOf" srcId="{A873B8CA-4B69-4663-BDFE-AB5209234333}" destId="{B72AB5B2-324E-4FD8-8DA5-6656D4272B6A}" srcOrd="5" destOrd="0" presId="urn:microsoft.com/office/officeart/2018/2/layout/IconLabelList"/>
    <dgm:cxn modelId="{717CE370-99BF-F748-8067-B14B7056D35B}" type="presParOf" srcId="{A873B8CA-4B69-4663-BDFE-AB5209234333}" destId="{50BF50A5-BB80-46EF-8C40-56953EDAB552}" srcOrd="6" destOrd="0" presId="urn:microsoft.com/office/officeart/2018/2/layout/IconLabelList"/>
    <dgm:cxn modelId="{0624DEC5-B6FF-4449-83CA-46A358CB3E6A}" type="presParOf" srcId="{50BF50A5-BB80-46EF-8C40-56953EDAB552}" destId="{03C1517C-6952-48D1-B603-4DEFD299223A}" srcOrd="0" destOrd="0" presId="urn:microsoft.com/office/officeart/2018/2/layout/IconLabelList"/>
    <dgm:cxn modelId="{54D256D8-A548-434E-B22D-D652B2147B90}" type="presParOf" srcId="{50BF50A5-BB80-46EF-8C40-56953EDAB552}" destId="{EEBDD735-B752-4DA1-B2A8-24EFED9015AC}" srcOrd="1" destOrd="0" presId="urn:microsoft.com/office/officeart/2018/2/layout/IconLabelList"/>
    <dgm:cxn modelId="{8C31A7DD-53CE-7241-A2FA-DA8987F18E25}" type="presParOf" srcId="{50BF50A5-BB80-46EF-8C40-56953EDAB552}" destId="{490B5B51-125B-499B-A834-B5DB7E5818B6}" srcOrd="2" destOrd="0" presId="urn:microsoft.com/office/officeart/2018/2/layout/IconLabelList"/>
    <dgm:cxn modelId="{6787B12C-D94C-6046-9FF4-DF842EF96051}" type="presParOf" srcId="{A873B8CA-4B69-4663-BDFE-AB5209234333}" destId="{656BEDDF-3B42-44A8-986E-12854DF01A40}" srcOrd="7" destOrd="0" presId="urn:microsoft.com/office/officeart/2018/2/layout/IconLabelList"/>
    <dgm:cxn modelId="{D21816FB-3056-F44C-8A9C-5669941B1FD4}" type="presParOf" srcId="{A873B8CA-4B69-4663-BDFE-AB5209234333}" destId="{55180478-21EA-42A1-B903-880B39BDAEB2}" srcOrd="8" destOrd="0" presId="urn:microsoft.com/office/officeart/2018/2/layout/IconLabelList"/>
    <dgm:cxn modelId="{765E2BFF-12D1-BE48-AE33-113EDBFFF6F6}" type="presParOf" srcId="{55180478-21EA-42A1-B903-880B39BDAEB2}" destId="{816D284D-047F-4CBE-A4D5-0ED5EC105606}" srcOrd="0" destOrd="0" presId="urn:microsoft.com/office/officeart/2018/2/layout/IconLabelList"/>
    <dgm:cxn modelId="{38A7BD52-5434-C940-A6E0-1E5609A8DC73}" type="presParOf" srcId="{55180478-21EA-42A1-B903-880B39BDAEB2}" destId="{1C830A2E-D5C4-4007-8A12-A850C471E3D6}" srcOrd="1" destOrd="0" presId="urn:microsoft.com/office/officeart/2018/2/layout/IconLabelList"/>
    <dgm:cxn modelId="{E01758A6-B365-E646-9D36-AAA53FC075E3}" type="presParOf" srcId="{55180478-21EA-42A1-B903-880B39BDAEB2}" destId="{1CE80C7A-8BAA-43D3-8C02-F8698439F7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A2CEF-F625-4FB2-8FFA-474559E5A85C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41FA14-E0C7-4AC1-8013-DF8628C8F7DF}">
      <dgm:prSet/>
      <dgm:spPr/>
      <dgm:t>
        <a:bodyPr/>
        <a:lstStyle/>
        <a:p>
          <a:r>
            <a:rPr lang="en-US" dirty="0"/>
            <a:t>Help</a:t>
          </a:r>
        </a:p>
      </dgm:t>
    </dgm:pt>
    <dgm:pt modelId="{38D55CB3-E87F-4F5F-9500-C3156C65E92D}" type="parTrans" cxnId="{2AF2F7A3-0706-44B7-856B-AAA93BB33E69}">
      <dgm:prSet/>
      <dgm:spPr/>
      <dgm:t>
        <a:bodyPr/>
        <a:lstStyle/>
        <a:p>
          <a:endParaRPr lang="en-US"/>
        </a:p>
      </dgm:t>
    </dgm:pt>
    <dgm:pt modelId="{899980CD-3512-4E35-8901-F51DFC16A71E}" type="sibTrans" cxnId="{2AF2F7A3-0706-44B7-856B-AAA93BB33E69}">
      <dgm:prSet/>
      <dgm:spPr/>
      <dgm:t>
        <a:bodyPr/>
        <a:lstStyle/>
        <a:p>
          <a:endParaRPr lang="en-US"/>
        </a:p>
      </dgm:t>
    </dgm:pt>
    <dgm:pt modelId="{B40A0776-21BB-46BE-A517-30DD029D7D5D}">
      <dgm:prSet/>
      <dgm:spPr/>
      <dgm:t>
        <a:bodyPr/>
        <a:lstStyle/>
        <a:p>
          <a:r>
            <a:rPr lang="en-US"/>
            <a:t>The data will help model a form entry tool that will be executed to automatically display the predictions.</a:t>
          </a:r>
        </a:p>
      </dgm:t>
    </dgm:pt>
    <dgm:pt modelId="{BD4CAD1D-D286-4E76-A503-6726FF82BFF9}" type="parTrans" cxnId="{06F34D60-E1BC-47B2-AA34-B5728BB7C9C2}">
      <dgm:prSet/>
      <dgm:spPr/>
      <dgm:t>
        <a:bodyPr/>
        <a:lstStyle/>
        <a:p>
          <a:endParaRPr lang="en-US"/>
        </a:p>
      </dgm:t>
    </dgm:pt>
    <dgm:pt modelId="{9691629D-36B4-4ADB-B699-20AACBEBB1C3}" type="sibTrans" cxnId="{06F34D60-E1BC-47B2-AA34-B5728BB7C9C2}">
      <dgm:prSet/>
      <dgm:spPr/>
      <dgm:t>
        <a:bodyPr/>
        <a:lstStyle/>
        <a:p>
          <a:endParaRPr lang="en-US"/>
        </a:p>
      </dgm:t>
    </dgm:pt>
    <dgm:pt modelId="{D3631280-15F2-4281-941C-4D2641C9D5F3}">
      <dgm:prSet/>
      <dgm:spPr/>
      <dgm:t>
        <a:bodyPr/>
        <a:lstStyle/>
        <a:p>
          <a:r>
            <a:rPr lang="en-US"/>
            <a:t>Assist</a:t>
          </a:r>
        </a:p>
      </dgm:t>
    </dgm:pt>
    <dgm:pt modelId="{1C71DA26-39DC-441C-8347-9B4284C13A9E}" type="parTrans" cxnId="{EAFF8B69-F340-4EBA-953D-F35E7BDD71D1}">
      <dgm:prSet/>
      <dgm:spPr/>
      <dgm:t>
        <a:bodyPr/>
        <a:lstStyle/>
        <a:p>
          <a:endParaRPr lang="en-US"/>
        </a:p>
      </dgm:t>
    </dgm:pt>
    <dgm:pt modelId="{67E45C08-3EDA-4F4D-8325-8B8AD9935AA3}" type="sibTrans" cxnId="{EAFF8B69-F340-4EBA-953D-F35E7BDD71D1}">
      <dgm:prSet/>
      <dgm:spPr/>
      <dgm:t>
        <a:bodyPr/>
        <a:lstStyle/>
        <a:p>
          <a:endParaRPr lang="en-US"/>
        </a:p>
      </dgm:t>
    </dgm:pt>
    <dgm:pt modelId="{1B205C92-49ED-4AF3-8285-36BB1711A724}">
      <dgm:prSet/>
      <dgm:spPr/>
      <dgm:t>
        <a:bodyPr/>
        <a:lstStyle/>
        <a:p>
          <a:r>
            <a:rPr lang="en-US" dirty="0"/>
            <a:t>The voice command &amp; control feature will assist the visually impaired individuals have their information captured by the app.</a:t>
          </a:r>
        </a:p>
      </dgm:t>
    </dgm:pt>
    <dgm:pt modelId="{CBF7F2B9-3664-4DA1-8D71-71A182183507}" type="parTrans" cxnId="{EC7837A6-1B73-4414-865E-9B95BDE0D181}">
      <dgm:prSet/>
      <dgm:spPr/>
      <dgm:t>
        <a:bodyPr/>
        <a:lstStyle/>
        <a:p>
          <a:endParaRPr lang="en-US"/>
        </a:p>
      </dgm:t>
    </dgm:pt>
    <dgm:pt modelId="{1A55E116-3DFC-477C-BEEF-F36887F0FD6E}" type="sibTrans" cxnId="{EC7837A6-1B73-4414-865E-9B95BDE0D181}">
      <dgm:prSet/>
      <dgm:spPr/>
      <dgm:t>
        <a:bodyPr/>
        <a:lstStyle/>
        <a:p>
          <a:endParaRPr lang="en-US"/>
        </a:p>
      </dgm:t>
    </dgm:pt>
    <dgm:pt modelId="{8C8B7D16-A077-4B7F-82AD-4C3279827C48}">
      <dgm:prSet/>
      <dgm:spPr/>
      <dgm:t>
        <a:bodyPr/>
        <a:lstStyle/>
        <a:p>
          <a:r>
            <a:rPr lang="en-US" dirty="0"/>
            <a:t>GPS</a:t>
          </a:r>
        </a:p>
      </dgm:t>
    </dgm:pt>
    <dgm:pt modelId="{C214ED80-AF42-4CEA-9BBA-0083D0AD5F6B}" type="parTrans" cxnId="{9014C412-F1BB-48EA-8EAC-3EFE55A42683}">
      <dgm:prSet/>
      <dgm:spPr/>
      <dgm:t>
        <a:bodyPr/>
        <a:lstStyle/>
        <a:p>
          <a:endParaRPr lang="en-US"/>
        </a:p>
      </dgm:t>
    </dgm:pt>
    <dgm:pt modelId="{1482C715-863E-424F-BD85-7AD3592EA526}" type="sibTrans" cxnId="{9014C412-F1BB-48EA-8EAC-3EFE55A42683}">
      <dgm:prSet/>
      <dgm:spPr/>
      <dgm:t>
        <a:bodyPr/>
        <a:lstStyle/>
        <a:p>
          <a:endParaRPr lang="en-US"/>
        </a:p>
      </dgm:t>
    </dgm:pt>
    <dgm:pt modelId="{A0F6F288-393D-419E-A8ED-659C54935C32}">
      <dgm:prSet/>
      <dgm:spPr/>
      <dgm:t>
        <a:bodyPr/>
        <a:lstStyle/>
        <a:p>
          <a:r>
            <a:rPr lang="en-US"/>
            <a:t>The GPS functionality will help define locations where the current prevalence is and the next location predicted by the app</a:t>
          </a:r>
        </a:p>
      </dgm:t>
    </dgm:pt>
    <dgm:pt modelId="{DCC8DA31-37AD-48B5-AEA8-5480F89C8A30}" type="parTrans" cxnId="{69810E2C-B655-4928-B68C-002ABCCDE7D0}">
      <dgm:prSet/>
      <dgm:spPr/>
      <dgm:t>
        <a:bodyPr/>
        <a:lstStyle/>
        <a:p>
          <a:endParaRPr lang="en-US"/>
        </a:p>
      </dgm:t>
    </dgm:pt>
    <dgm:pt modelId="{D4AC5FD7-143E-4CDA-8A81-76E31DA44545}" type="sibTrans" cxnId="{69810E2C-B655-4928-B68C-002ABCCDE7D0}">
      <dgm:prSet/>
      <dgm:spPr/>
      <dgm:t>
        <a:bodyPr/>
        <a:lstStyle/>
        <a:p>
          <a:endParaRPr lang="en-US"/>
        </a:p>
      </dgm:t>
    </dgm:pt>
    <dgm:pt modelId="{1CA3424C-5E39-AB46-83C1-2D5937D3D1B0}" type="pres">
      <dgm:prSet presAssocID="{57FA2CEF-F625-4FB2-8FFA-474559E5A85C}" presName="Name0" presStyleCnt="0">
        <dgm:presLayoutVars>
          <dgm:dir/>
          <dgm:animLvl val="lvl"/>
          <dgm:resizeHandles val="exact"/>
        </dgm:presLayoutVars>
      </dgm:prSet>
      <dgm:spPr/>
    </dgm:pt>
    <dgm:pt modelId="{A2EFE8C1-7155-1744-892D-19038A8D03B4}" type="pres">
      <dgm:prSet presAssocID="{4341FA14-E0C7-4AC1-8013-DF8628C8F7DF}" presName="linNode" presStyleCnt="0"/>
      <dgm:spPr/>
    </dgm:pt>
    <dgm:pt modelId="{885FF03A-2B32-4C4F-A2BB-8E5D94F63885}" type="pres">
      <dgm:prSet presAssocID="{4341FA14-E0C7-4AC1-8013-DF8628C8F7DF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DF3B16F-7E18-8D41-92BB-0658EF6F496B}" type="pres">
      <dgm:prSet presAssocID="{4341FA14-E0C7-4AC1-8013-DF8628C8F7DF}" presName="descendantText" presStyleLbl="alignAccFollowNode1" presStyleIdx="0" presStyleCnt="3">
        <dgm:presLayoutVars>
          <dgm:bulletEnabled/>
        </dgm:presLayoutVars>
      </dgm:prSet>
      <dgm:spPr/>
    </dgm:pt>
    <dgm:pt modelId="{0576BF3C-49B1-A24C-B9B9-3487A7569037}" type="pres">
      <dgm:prSet presAssocID="{899980CD-3512-4E35-8901-F51DFC16A71E}" presName="sp" presStyleCnt="0"/>
      <dgm:spPr/>
    </dgm:pt>
    <dgm:pt modelId="{831FD8E2-E520-024C-906A-5ACAFE564358}" type="pres">
      <dgm:prSet presAssocID="{D3631280-15F2-4281-941C-4D2641C9D5F3}" presName="linNode" presStyleCnt="0"/>
      <dgm:spPr/>
    </dgm:pt>
    <dgm:pt modelId="{B7738D64-99A4-E046-BCB4-550A35CED500}" type="pres">
      <dgm:prSet presAssocID="{D3631280-15F2-4281-941C-4D2641C9D5F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730DB88-B6E8-A04E-A50D-AEC5D9719F5D}" type="pres">
      <dgm:prSet presAssocID="{D3631280-15F2-4281-941C-4D2641C9D5F3}" presName="descendantText" presStyleLbl="alignAccFollowNode1" presStyleIdx="1" presStyleCnt="3">
        <dgm:presLayoutVars>
          <dgm:bulletEnabled/>
        </dgm:presLayoutVars>
      </dgm:prSet>
      <dgm:spPr/>
    </dgm:pt>
    <dgm:pt modelId="{9C7516AC-EC0E-1942-BF9F-AAFFBB13A689}" type="pres">
      <dgm:prSet presAssocID="{67E45C08-3EDA-4F4D-8325-8B8AD9935AA3}" presName="sp" presStyleCnt="0"/>
      <dgm:spPr/>
    </dgm:pt>
    <dgm:pt modelId="{96A3BAE2-1BDC-894F-BA87-1AD41C4E8F0A}" type="pres">
      <dgm:prSet presAssocID="{8C8B7D16-A077-4B7F-82AD-4C3279827C48}" presName="linNode" presStyleCnt="0"/>
      <dgm:spPr/>
    </dgm:pt>
    <dgm:pt modelId="{119F0F4A-56B7-3C44-B741-A18A2CEBA880}" type="pres">
      <dgm:prSet presAssocID="{8C8B7D16-A077-4B7F-82AD-4C3279827C4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9C333AE-5BB0-404C-9353-553C965548C5}" type="pres">
      <dgm:prSet presAssocID="{8C8B7D16-A077-4B7F-82AD-4C3279827C4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014C412-F1BB-48EA-8EAC-3EFE55A42683}" srcId="{57FA2CEF-F625-4FB2-8FFA-474559E5A85C}" destId="{8C8B7D16-A077-4B7F-82AD-4C3279827C48}" srcOrd="2" destOrd="0" parTransId="{C214ED80-AF42-4CEA-9BBA-0083D0AD5F6B}" sibTransId="{1482C715-863E-424F-BD85-7AD3592EA526}"/>
    <dgm:cxn modelId="{0FE2A118-03AD-DD45-8397-FEA144DEDA25}" type="presOf" srcId="{D3631280-15F2-4281-941C-4D2641C9D5F3}" destId="{B7738D64-99A4-E046-BCB4-550A35CED500}" srcOrd="0" destOrd="0" presId="urn:microsoft.com/office/officeart/2016/7/layout/VerticalSolidActionList"/>
    <dgm:cxn modelId="{69810E2C-B655-4928-B68C-002ABCCDE7D0}" srcId="{8C8B7D16-A077-4B7F-82AD-4C3279827C48}" destId="{A0F6F288-393D-419E-A8ED-659C54935C32}" srcOrd="0" destOrd="0" parTransId="{DCC8DA31-37AD-48B5-AEA8-5480F89C8A30}" sibTransId="{D4AC5FD7-143E-4CDA-8A81-76E31DA44545}"/>
    <dgm:cxn modelId="{F0446431-2F78-FA42-8F6A-7566555C0CF2}" type="presOf" srcId="{A0F6F288-393D-419E-A8ED-659C54935C32}" destId="{39C333AE-5BB0-404C-9353-553C965548C5}" srcOrd="0" destOrd="0" presId="urn:microsoft.com/office/officeart/2016/7/layout/VerticalSolidActionList"/>
    <dgm:cxn modelId="{CCBBB849-8310-E648-8218-DF1C932CB7B9}" type="presOf" srcId="{4341FA14-E0C7-4AC1-8013-DF8628C8F7DF}" destId="{885FF03A-2B32-4C4F-A2BB-8E5D94F63885}" srcOrd="0" destOrd="0" presId="urn:microsoft.com/office/officeart/2016/7/layout/VerticalSolidActionList"/>
    <dgm:cxn modelId="{06F34D60-E1BC-47B2-AA34-B5728BB7C9C2}" srcId="{4341FA14-E0C7-4AC1-8013-DF8628C8F7DF}" destId="{B40A0776-21BB-46BE-A517-30DD029D7D5D}" srcOrd="0" destOrd="0" parTransId="{BD4CAD1D-D286-4E76-A503-6726FF82BFF9}" sibTransId="{9691629D-36B4-4ADB-B699-20AACBEBB1C3}"/>
    <dgm:cxn modelId="{EAFF8B69-F340-4EBA-953D-F35E7BDD71D1}" srcId="{57FA2CEF-F625-4FB2-8FFA-474559E5A85C}" destId="{D3631280-15F2-4281-941C-4D2641C9D5F3}" srcOrd="1" destOrd="0" parTransId="{1C71DA26-39DC-441C-8347-9B4284C13A9E}" sibTransId="{67E45C08-3EDA-4F4D-8325-8B8AD9935AA3}"/>
    <dgm:cxn modelId="{4B01A881-5204-214F-8C04-62D79A568AD0}" type="presOf" srcId="{8C8B7D16-A077-4B7F-82AD-4C3279827C48}" destId="{119F0F4A-56B7-3C44-B741-A18A2CEBA880}" srcOrd="0" destOrd="0" presId="urn:microsoft.com/office/officeart/2016/7/layout/VerticalSolidActionList"/>
    <dgm:cxn modelId="{2AF2F7A3-0706-44B7-856B-AAA93BB33E69}" srcId="{57FA2CEF-F625-4FB2-8FFA-474559E5A85C}" destId="{4341FA14-E0C7-4AC1-8013-DF8628C8F7DF}" srcOrd="0" destOrd="0" parTransId="{38D55CB3-E87F-4F5F-9500-C3156C65E92D}" sibTransId="{899980CD-3512-4E35-8901-F51DFC16A71E}"/>
    <dgm:cxn modelId="{EC7837A6-1B73-4414-865E-9B95BDE0D181}" srcId="{D3631280-15F2-4281-941C-4D2641C9D5F3}" destId="{1B205C92-49ED-4AF3-8285-36BB1711A724}" srcOrd="0" destOrd="0" parTransId="{CBF7F2B9-3664-4DA1-8D71-71A182183507}" sibTransId="{1A55E116-3DFC-477C-BEEF-F36887F0FD6E}"/>
    <dgm:cxn modelId="{8A4CA7D7-9EA6-3849-ABD8-76A89A122D9D}" type="presOf" srcId="{1B205C92-49ED-4AF3-8285-36BB1711A724}" destId="{A730DB88-B6E8-A04E-A50D-AEC5D9719F5D}" srcOrd="0" destOrd="0" presId="urn:microsoft.com/office/officeart/2016/7/layout/VerticalSolidActionList"/>
    <dgm:cxn modelId="{9BD562D8-8B32-964D-9513-40302D0ADA23}" type="presOf" srcId="{B40A0776-21BB-46BE-A517-30DD029D7D5D}" destId="{3DF3B16F-7E18-8D41-92BB-0658EF6F496B}" srcOrd="0" destOrd="0" presId="urn:microsoft.com/office/officeart/2016/7/layout/VerticalSolidActionList"/>
    <dgm:cxn modelId="{BA390FF9-9F4D-B545-9162-36CD0B9785C2}" type="presOf" srcId="{57FA2CEF-F625-4FB2-8FFA-474559E5A85C}" destId="{1CA3424C-5E39-AB46-83C1-2D5937D3D1B0}" srcOrd="0" destOrd="0" presId="urn:microsoft.com/office/officeart/2016/7/layout/VerticalSolidActionList"/>
    <dgm:cxn modelId="{645AAFD8-4143-BE4F-8C1E-D2EF5BD106EC}" type="presParOf" srcId="{1CA3424C-5E39-AB46-83C1-2D5937D3D1B0}" destId="{A2EFE8C1-7155-1744-892D-19038A8D03B4}" srcOrd="0" destOrd="0" presId="urn:microsoft.com/office/officeart/2016/7/layout/VerticalSolidActionList"/>
    <dgm:cxn modelId="{BD7BBE1E-5032-3D47-A0DA-F200DCA776DF}" type="presParOf" srcId="{A2EFE8C1-7155-1744-892D-19038A8D03B4}" destId="{885FF03A-2B32-4C4F-A2BB-8E5D94F63885}" srcOrd="0" destOrd="0" presId="urn:microsoft.com/office/officeart/2016/7/layout/VerticalSolidActionList"/>
    <dgm:cxn modelId="{5424BF32-E61E-504B-899B-4F1BD06654A8}" type="presParOf" srcId="{A2EFE8C1-7155-1744-892D-19038A8D03B4}" destId="{3DF3B16F-7E18-8D41-92BB-0658EF6F496B}" srcOrd="1" destOrd="0" presId="urn:microsoft.com/office/officeart/2016/7/layout/VerticalSolidActionList"/>
    <dgm:cxn modelId="{42FC1D8E-BD96-A84C-AEC8-697035AA67B0}" type="presParOf" srcId="{1CA3424C-5E39-AB46-83C1-2D5937D3D1B0}" destId="{0576BF3C-49B1-A24C-B9B9-3487A7569037}" srcOrd="1" destOrd="0" presId="urn:microsoft.com/office/officeart/2016/7/layout/VerticalSolidActionList"/>
    <dgm:cxn modelId="{1E6AFCFE-B716-7842-8A17-2C45CE2C299D}" type="presParOf" srcId="{1CA3424C-5E39-AB46-83C1-2D5937D3D1B0}" destId="{831FD8E2-E520-024C-906A-5ACAFE564358}" srcOrd="2" destOrd="0" presId="urn:microsoft.com/office/officeart/2016/7/layout/VerticalSolidActionList"/>
    <dgm:cxn modelId="{82A4EBDD-4209-5E4F-ABB0-4D773D64E6E9}" type="presParOf" srcId="{831FD8E2-E520-024C-906A-5ACAFE564358}" destId="{B7738D64-99A4-E046-BCB4-550A35CED500}" srcOrd="0" destOrd="0" presId="urn:microsoft.com/office/officeart/2016/7/layout/VerticalSolidActionList"/>
    <dgm:cxn modelId="{09C96743-4E9C-3949-85CB-2CFED51B5157}" type="presParOf" srcId="{831FD8E2-E520-024C-906A-5ACAFE564358}" destId="{A730DB88-B6E8-A04E-A50D-AEC5D9719F5D}" srcOrd="1" destOrd="0" presId="urn:microsoft.com/office/officeart/2016/7/layout/VerticalSolidActionList"/>
    <dgm:cxn modelId="{5FD3CE0D-936F-6F42-8DEA-EBC4CD2E812C}" type="presParOf" srcId="{1CA3424C-5E39-AB46-83C1-2D5937D3D1B0}" destId="{9C7516AC-EC0E-1942-BF9F-AAFFBB13A689}" srcOrd="3" destOrd="0" presId="urn:microsoft.com/office/officeart/2016/7/layout/VerticalSolidActionList"/>
    <dgm:cxn modelId="{2E3E70B0-2DC4-9547-9C32-ADF92C4AD727}" type="presParOf" srcId="{1CA3424C-5E39-AB46-83C1-2D5937D3D1B0}" destId="{96A3BAE2-1BDC-894F-BA87-1AD41C4E8F0A}" srcOrd="4" destOrd="0" presId="urn:microsoft.com/office/officeart/2016/7/layout/VerticalSolidActionList"/>
    <dgm:cxn modelId="{2CB2E7D1-1B4B-DE47-BD7C-555478FD8296}" type="presParOf" srcId="{96A3BAE2-1BDC-894F-BA87-1AD41C4E8F0A}" destId="{119F0F4A-56B7-3C44-B741-A18A2CEBA880}" srcOrd="0" destOrd="0" presId="urn:microsoft.com/office/officeart/2016/7/layout/VerticalSolidActionList"/>
    <dgm:cxn modelId="{9D00D233-FD76-6248-98B7-427A40B298A3}" type="presParOf" srcId="{96A3BAE2-1BDC-894F-BA87-1AD41C4E8F0A}" destId="{39C333AE-5BB0-404C-9353-553C965548C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6FAFBA-A383-43F6-8ACC-A5B5AB0BEDB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58D1B5-935C-4302-BBAC-2401F59CA74F}">
      <dgm:prSet/>
      <dgm:spPr/>
      <dgm:t>
        <a:bodyPr/>
        <a:lstStyle/>
        <a:p>
          <a:r>
            <a:rPr lang="en-US" dirty="0"/>
            <a:t>Our own configured server will work concurrently with the cloud-based hosting system. This will not only assist on an ever-available app, but also strengthen the security of the app and system at large.</a:t>
          </a:r>
        </a:p>
      </dgm:t>
    </dgm:pt>
    <dgm:pt modelId="{856919C4-78A3-47C6-AA7E-371C57C95E54}" type="parTrans" cxnId="{0E57A74D-5491-4000-A948-378B675C52D3}">
      <dgm:prSet/>
      <dgm:spPr/>
      <dgm:t>
        <a:bodyPr/>
        <a:lstStyle/>
        <a:p>
          <a:endParaRPr lang="en-US"/>
        </a:p>
      </dgm:t>
    </dgm:pt>
    <dgm:pt modelId="{E26DC9E6-F816-439F-955B-B18698CAC02A}" type="sibTrans" cxnId="{0E57A74D-5491-4000-A948-378B675C52D3}">
      <dgm:prSet/>
      <dgm:spPr/>
      <dgm:t>
        <a:bodyPr/>
        <a:lstStyle/>
        <a:p>
          <a:endParaRPr lang="en-US"/>
        </a:p>
      </dgm:t>
    </dgm:pt>
    <dgm:pt modelId="{DD1ED823-C9C6-42ED-B883-75A4365F4C91}">
      <dgm:prSet/>
      <dgm:spPr/>
      <dgm:t>
        <a:bodyPr/>
        <a:lstStyle/>
        <a:p>
          <a:r>
            <a:rPr lang="en-US"/>
            <a:t>The app will adhere to various ethical values and standards and safeguard the integrity of the participants personal details by not displaying them.</a:t>
          </a:r>
        </a:p>
      </dgm:t>
    </dgm:pt>
    <dgm:pt modelId="{062C91AC-F052-49B6-A4C3-1D1A8B9D47B4}" type="parTrans" cxnId="{E6F8BB0D-E330-446B-AC57-D3C78D4D7677}">
      <dgm:prSet/>
      <dgm:spPr/>
      <dgm:t>
        <a:bodyPr/>
        <a:lstStyle/>
        <a:p>
          <a:endParaRPr lang="en-US"/>
        </a:p>
      </dgm:t>
    </dgm:pt>
    <dgm:pt modelId="{AEDA43B1-82C2-4014-9561-91BB630B8654}" type="sibTrans" cxnId="{E6F8BB0D-E330-446B-AC57-D3C78D4D7677}">
      <dgm:prSet/>
      <dgm:spPr/>
      <dgm:t>
        <a:bodyPr/>
        <a:lstStyle/>
        <a:p>
          <a:endParaRPr lang="en-US"/>
        </a:p>
      </dgm:t>
    </dgm:pt>
    <dgm:pt modelId="{F100FB5D-210D-4E74-82C0-9832AC58A512}">
      <dgm:prSet/>
      <dgm:spPr/>
      <dgm:t>
        <a:bodyPr/>
        <a:lstStyle/>
        <a:p>
          <a:r>
            <a:rPr lang="en-US"/>
            <a:t>The app will also be able to display the signs and symptoms related to Covid-19 whenever one logs into it.</a:t>
          </a:r>
        </a:p>
      </dgm:t>
    </dgm:pt>
    <dgm:pt modelId="{720A0263-1E52-4359-8E04-231A4F4F54B9}" type="parTrans" cxnId="{E0954067-BD72-4780-866E-03E3483F90BF}">
      <dgm:prSet/>
      <dgm:spPr/>
      <dgm:t>
        <a:bodyPr/>
        <a:lstStyle/>
        <a:p>
          <a:endParaRPr lang="en-US"/>
        </a:p>
      </dgm:t>
    </dgm:pt>
    <dgm:pt modelId="{6B4330F5-DFAE-4272-AC56-23977A127D58}" type="sibTrans" cxnId="{E0954067-BD72-4780-866E-03E3483F90BF}">
      <dgm:prSet/>
      <dgm:spPr/>
      <dgm:t>
        <a:bodyPr/>
        <a:lstStyle/>
        <a:p>
          <a:endParaRPr lang="en-US"/>
        </a:p>
      </dgm:t>
    </dgm:pt>
    <dgm:pt modelId="{A6E6B8C8-0883-F044-B7FB-C3ED79667FE6}" type="pres">
      <dgm:prSet presAssocID="{A56FAFBA-A383-43F6-8ACC-A5B5AB0BEDB0}" presName="linear" presStyleCnt="0">
        <dgm:presLayoutVars>
          <dgm:animLvl val="lvl"/>
          <dgm:resizeHandles val="exact"/>
        </dgm:presLayoutVars>
      </dgm:prSet>
      <dgm:spPr/>
    </dgm:pt>
    <dgm:pt modelId="{0A4AEE59-6FBE-BB4F-9149-408AE09097D1}" type="pres">
      <dgm:prSet presAssocID="{2E58D1B5-935C-4302-BBAC-2401F59CA7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40E9C4-6D39-1345-A996-DD3EAF968D28}" type="pres">
      <dgm:prSet presAssocID="{E26DC9E6-F816-439F-955B-B18698CAC02A}" presName="spacer" presStyleCnt="0"/>
      <dgm:spPr/>
    </dgm:pt>
    <dgm:pt modelId="{B61FD722-E44A-164D-9F17-80663D672FCE}" type="pres">
      <dgm:prSet presAssocID="{DD1ED823-C9C6-42ED-B883-75A4365F4C91}" presName="parentText" presStyleLbl="node1" presStyleIdx="1" presStyleCnt="3" custLinFactY="3205" custLinFactNeighborY="100000">
        <dgm:presLayoutVars>
          <dgm:chMax val="0"/>
          <dgm:bulletEnabled val="1"/>
        </dgm:presLayoutVars>
      </dgm:prSet>
      <dgm:spPr/>
    </dgm:pt>
    <dgm:pt modelId="{A4FD0715-1821-3545-B8E6-92A503BC9FEE}" type="pres">
      <dgm:prSet presAssocID="{AEDA43B1-82C2-4014-9561-91BB630B8654}" presName="spacer" presStyleCnt="0"/>
      <dgm:spPr/>
    </dgm:pt>
    <dgm:pt modelId="{BA740EC8-2349-524B-92E5-F158472AC104}" type="pres">
      <dgm:prSet presAssocID="{F100FB5D-210D-4E74-82C0-9832AC58A51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F8BB0D-E330-446B-AC57-D3C78D4D7677}" srcId="{A56FAFBA-A383-43F6-8ACC-A5B5AB0BEDB0}" destId="{DD1ED823-C9C6-42ED-B883-75A4365F4C91}" srcOrd="1" destOrd="0" parTransId="{062C91AC-F052-49B6-A4C3-1D1A8B9D47B4}" sibTransId="{AEDA43B1-82C2-4014-9561-91BB630B8654}"/>
    <dgm:cxn modelId="{1771A045-2B6F-1240-B3D0-CCB753A39ADC}" type="presOf" srcId="{DD1ED823-C9C6-42ED-B883-75A4365F4C91}" destId="{B61FD722-E44A-164D-9F17-80663D672FCE}" srcOrd="0" destOrd="0" presId="urn:microsoft.com/office/officeart/2005/8/layout/vList2"/>
    <dgm:cxn modelId="{0E57A74D-5491-4000-A948-378B675C52D3}" srcId="{A56FAFBA-A383-43F6-8ACC-A5B5AB0BEDB0}" destId="{2E58D1B5-935C-4302-BBAC-2401F59CA74F}" srcOrd="0" destOrd="0" parTransId="{856919C4-78A3-47C6-AA7E-371C57C95E54}" sibTransId="{E26DC9E6-F816-439F-955B-B18698CAC02A}"/>
    <dgm:cxn modelId="{E0954067-BD72-4780-866E-03E3483F90BF}" srcId="{A56FAFBA-A383-43F6-8ACC-A5B5AB0BEDB0}" destId="{F100FB5D-210D-4E74-82C0-9832AC58A512}" srcOrd="2" destOrd="0" parTransId="{720A0263-1E52-4359-8E04-231A4F4F54B9}" sibTransId="{6B4330F5-DFAE-4272-AC56-23977A127D58}"/>
    <dgm:cxn modelId="{BD6756A7-D1F2-8949-8A48-3312F6156207}" type="presOf" srcId="{F100FB5D-210D-4E74-82C0-9832AC58A512}" destId="{BA740EC8-2349-524B-92E5-F158472AC104}" srcOrd="0" destOrd="0" presId="urn:microsoft.com/office/officeart/2005/8/layout/vList2"/>
    <dgm:cxn modelId="{F148ABD8-0249-8C4C-8A82-33CED8E07698}" type="presOf" srcId="{2E58D1B5-935C-4302-BBAC-2401F59CA74F}" destId="{0A4AEE59-6FBE-BB4F-9149-408AE09097D1}" srcOrd="0" destOrd="0" presId="urn:microsoft.com/office/officeart/2005/8/layout/vList2"/>
    <dgm:cxn modelId="{C601F4E2-A720-3E4F-B4B6-5EE4CDC419AB}" type="presOf" srcId="{A56FAFBA-A383-43F6-8ACC-A5B5AB0BEDB0}" destId="{A6E6B8C8-0883-F044-B7FB-C3ED79667FE6}" srcOrd="0" destOrd="0" presId="urn:microsoft.com/office/officeart/2005/8/layout/vList2"/>
    <dgm:cxn modelId="{1F2E81C0-7934-FB43-B918-2023B6CCC2FD}" type="presParOf" srcId="{A6E6B8C8-0883-F044-B7FB-C3ED79667FE6}" destId="{0A4AEE59-6FBE-BB4F-9149-408AE09097D1}" srcOrd="0" destOrd="0" presId="urn:microsoft.com/office/officeart/2005/8/layout/vList2"/>
    <dgm:cxn modelId="{734020A5-3305-3048-B09E-F6766B60FE8B}" type="presParOf" srcId="{A6E6B8C8-0883-F044-B7FB-C3ED79667FE6}" destId="{5A40E9C4-6D39-1345-A996-DD3EAF968D28}" srcOrd="1" destOrd="0" presId="urn:microsoft.com/office/officeart/2005/8/layout/vList2"/>
    <dgm:cxn modelId="{675EC1E2-9E01-264B-AFEE-65864A1F1E4A}" type="presParOf" srcId="{A6E6B8C8-0883-F044-B7FB-C3ED79667FE6}" destId="{B61FD722-E44A-164D-9F17-80663D672FCE}" srcOrd="2" destOrd="0" presId="urn:microsoft.com/office/officeart/2005/8/layout/vList2"/>
    <dgm:cxn modelId="{516E5504-05D9-454D-84EA-AD39D26528EC}" type="presParOf" srcId="{A6E6B8C8-0883-F044-B7FB-C3ED79667FE6}" destId="{A4FD0715-1821-3545-B8E6-92A503BC9FEE}" srcOrd="3" destOrd="0" presId="urn:microsoft.com/office/officeart/2005/8/layout/vList2"/>
    <dgm:cxn modelId="{DBDBD537-25F4-BB49-8429-33DB348A35C2}" type="presParOf" srcId="{A6E6B8C8-0883-F044-B7FB-C3ED79667FE6}" destId="{BA740EC8-2349-524B-92E5-F158472AC1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0BAC-7FAD-41EB-9FED-323BE9EDE59C}">
      <dsp:nvSpPr>
        <dsp:cNvPr id="0" name=""/>
        <dsp:cNvSpPr/>
      </dsp:nvSpPr>
      <dsp:spPr>
        <a:xfrm>
          <a:off x="0" y="531"/>
          <a:ext cx="736399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A35AB-E093-4867-B0EE-4D3D6AE3517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CA8AE-A106-4C99-8831-6ED05731A586}">
      <dsp:nvSpPr>
        <dsp:cNvPr id="0" name=""/>
        <dsp:cNvSpPr/>
      </dsp:nvSpPr>
      <dsp:spPr>
        <a:xfrm>
          <a:off x="1435590" y="531"/>
          <a:ext cx="59283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Getting notification about new variant and new location where prevalence will be more. </a:t>
          </a:r>
        </a:p>
      </dsp:txBody>
      <dsp:txXfrm>
        <a:off x="1435590" y="531"/>
        <a:ext cx="5928399" cy="1242935"/>
      </dsp:txXfrm>
    </dsp:sp>
    <dsp:sp modelId="{E9ADA03D-20AA-43B7-A578-85FC32EF00D9}">
      <dsp:nvSpPr>
        <dsp:cNvPr id="0" name=""/>
        <dsp:cNvSpPr/>
      </dsp:nvSpPr>
      <dsp:spPr>
        <a:xfrm>
          <a:off x="0" y="1554201"/>
          <a:ext cx="736399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86FE2-DDB4-400C-A42E-9C9DFC0823C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B8728-FAC6-4898-862E-DF469FDB92FF}">
      <dsp:nvSpPr>
        <dsp:cNvPr id="0" name=""/>
        <dsp:cNvSpPr/>
      </dsp:nvSpPr>
      <dsp:spPr>
        <a:xfrm>
          <a:off x="1435590" y="1554201"/>
          <a:ext cx="59283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Notifying subscribed organizations such as Public and Private transportation, schools, restaurants – who will know the status of the spread and can take necessary measures.</a:t>
          </a:r>
        </a:p>
      </dsp:txBody>
      <dsp:txXfrm>
        <a:off x="1435590" y="1554201"/>
        <a:ext cx="5928399" cy="1242935"/>
      </dsp:txXfrm>
    </dsp:sp>
    <dsp:sp modelId="{6A467186-005B-40C3-A204-07488E4AA41C}">
      <dsp:nvSpPr>
        <dsp:cNvPr id="0" name=""/>
        <dsp:cNvSpPr/>
      </dsp:nvSpPr>
      <dsp:spPr>
        <a:xfrm>
          <a:off x="0" y="3107870"/>
          <a:ext cx="736399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1C143-E89D-4E0F-B5A0-A93BC9286BD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A6FCB-B94C-499D-9B99-DA39F0A95BD2}">
      <dsp:nvSpPr>
        <dsp:cNvPr id="0" name=""/>
        <dsp:cNvSpPr/>
      </dsp:nvSpPr>
      <dsp:spPr>
        <a:xfrm>
          <a:off x="1435590" y="3107870"/>
          <a:ext cx="59283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helps the people and organizations to get awareness on the upcoming varaiant which would help them to take all necessary precautions.</a:t>
          </a:r>
        </a:p>
      </dsp:txBody>
      <dsp:txXfrm>
        <a:off x="1435590" y="3107870"/>
        <a:ext cx="592839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717A2-CD56-4DAE-94A1-C929090BEA0D}">
      <dsp:nvSpPr>
        <dsp:cNvPr id="0" name=""/>
        <dsp:cNvSpPr/>
      </dsp:nvSpPr>
      <dsp:spPr>
        <a:xfrm>
          <a:off x="1153219" y="0"/>
          <a:ext cx="558457" cy="5584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624B2-9B5A-4376-BC3E-50167143F9B6}">
      <dsp:nvSpPr>
        <dsp:cNvPr id="0" name=""/>
        <dsp:cNvSpPr/>
      </dsp:nvSpPr>
      <dsp:spPr>
        <a:xfrm>
          <a:off x="0" y="664849"/>
          <a:ext cx="2241410" cy="195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STIXGeneral" pitchFamily="2" charset="2"/>
              <a:ea typeface="STIXGeneral" pitchFamily="2" charset="2"/>
              <a:cs typeface="STIXGeneral" pitchFamily="2" charset="2"/>
            </a:rPr>
            <a:t>We are collecting covid-19 data from various sources like WHO, Trusted websites and individuals to develop the application</a:t>
          </a:r>
          <a:r>
            <a:rPr lang="en-US" sz="1100" kern="1200"/>
            <a:t>.</a:t>
          </a:r>
          <a:endParaRPr lang="en-US" sz="1100" kern="1200" dirty="0"/>
        </a:p>
      </dsp:txBody>
      <dsp:txXfrm>
        <a:off x="0" y="664849"/>
        <a:ext cx="2241410" cy="1956001"/>
      </dsp:txXfrm>
    </dsp:sp>
    <dsp:sp modelId="{97157D64-3CC2-45D9-A02E-F01BEBD6E55B}">
      <dsp:nvSpPr>
        <dsp:cNvPr id="0" name=""/>
        <dsp:cNvSpPr/>
      </dsp:nvSpPr>
      <dsp:spPr>
        <a:xfrm>
          <a:off x="3652955" y="100543"/>
          <a:ext cx="558457" cy="5584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D942E-98E3-48AB-BEF9-EB99B9029A3F}">
      <dsp:nvSpPr>
        <dsp:cNvPr id="0" name=""/>
        <dsp:cNvSpPr/>
      </dsp:nvSpPr>
      <dsp:spPr>
        <a:xfrm>
          <a:off x="2976480" y="824104"/>
          <a:ext cx="1868485" cy="124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TIXGeneral" pitchFamily="2" charset="2"/>
              <a:ea typeface="STIXGeneral" pitchFamily="2" charset="2"/>
              <a:cs typeface="STIXGeneral" pitchFamily="2" charset="2"/>
            </a:rPr>
            <a:t>We will be using python as a Programming language to develop the application.</a:t>
          </a:r>
          <a:endParaRPr lang="en-US" sz="1600" kern="1200" dirty="0">
            <a:latin typeface="STIXGeneral" pitchFamily="2" charset="2"/>
            <a:ea typeface="STIXGeneral" pitchFamily="2" charset="2"/>
            <a:cs typeface="STIXGeneral" pitchFamily="2" charset="2"/>
          </a:endParaRPr>
        </a:p>
      </dsp:txBody>
      <dsp:txXfrm>
        <a:off x="2976480" y="824104"/>
        <a:ext cx="1868485" cy="1245824"/>
      </dsp:txXfrm>
    </dsp:sp>
    <dsp:sp modelId="{4E4225B0-BACC-4863-846D-8D63AAFB1648}">
      <dsp:nvSpPr>
        <dsp:cNvPr id="0" name=""/>
        <dsp:cNvSpPr/>
      </dsp:nvSpPr>
      <dsp:spPr>
        <a:xfrm>
          <a:off x="5643427" y="161844"/>
          <a:ext cx="558457" cy="5584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93047-6BBF-40BF-9C88-B4E60AD495A4}">
      <dsp:nvSpPr>
        <dsp:cNvPr id="0" name=""/>
        <dsp:cNvSpPr/>
      </dsp:nvSpPr>
      <dsp:spPr>
        <a:xfrm>
          <a:off x="5090203" y="660945"/>
          <a:ext cx="2022917" cy="1572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TIXGeneral" pitchFamily="2" charset="2"/>
              <a:ea typeface="STIXGeneral" pitchFamily="2" charset="2"/>
              <a:cs typeface="STIXGeneral" pitchFamily="2" charset="2"/>
            </a:rPr>
            <a:t>Embedding of voice command &amp; control sensors onto the application</a:t>
          </a:r>
          <a:r>
            <a:rPr lang="en-US" sz="1600" kern="1200"/>
            <a:t>.</a:t>
          </a:r>
          <a:endParaRPr lang="en-US" sz="1600" kern="1200" dirty="0"/>
        </a:p>
      </dsp:txBody>
      <dsp:txXfrm>
        <a:off x="5090203" y="660945"/>
        <a:ext cx="2022917" cy="1572125"/>
      </dsp:txXfrm>
    </dsp:sp>
    <dsp:sp modelId="{03C1517C-6952-48D1-B603-4DEFD299223A}">
      <dsp:nvSpPr>
        <dsp:cNvPr id="0" name=""/>
        <dsp:cNvSpPr/>
      </dsp:nvSpPr>
      <dsp:spPr>
        <a:xfrm>
          <a:off x="1500063" y="2690725"/>
          <a:ext cx="558457" cy="5584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B5B51-125B-499B-A834-B5DB7E5818B6}">
      <dsp:nvSpPr>
        <dsp:cNvPr id="0" name=""/>
        <dsp:cNvSpPr/>
      </dsp:nvSpPr>
      <dsp:spPr>
        <a:xfrm>
          <a:off x="406008" y="3325612"/>
          <a:ext cx="2912489" cy="935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TIXGeneral" pitchFamily="2" charset="2"/>
              <a:ea typeface="STIXGeneral" pitchFamily="2" charset="2"/>
              <a:cs typeface="STIXGeneral" pitchFamily="2" charset="2"/>
            </a:rPr>
            <a:t>Embedding of GPS onto the app to help in location identification</a:t>
          </a:r>
          <a:r>
            <a:rPr lang="en-US" sz="1600" kern="1200"/>
            <a:t>.</a:t>
          </a:r>
          <a:endParaRPr lang="en-US" sz="1600" kern="1200" dirty="0"/>
        </a:p>
      </dsp:txBody>
      <dsp:txXfrm>
        <a:off x="406008" y="3325612"/>
        <a:ext cx="2912489" cy="935711"/>
      </dsp:txXfrm>
    </dsp:sp>
    <dsp:sp modelId="{816D284D-047F-4CBE-A4D5-0ED5EC105606}">
      <dsp:nvSpPr>
        <dsp:cNvPr id="0" name=""/>
        <dsp:cNvSpPr/>
      </dsp:nvSpPr>
      <dsp:spPr>
        <a:xfrm>
          <a:off x="5182990" y="2472742"/>
          <a:ext cx="558457" cy="5584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80C7A-8BAA-43D3-8C02-F8698439F72F}">
      <dsp:nvSpPr>
        <dsp:cNvPr id="0" name=""/>
        <dsp:cNvSpPr/>
      </dsp:nvSpPr>
      <dsp:spPr>
        <a:xfrm>
          <a:off x="4407514" y="3028112"/>
          <a:ext cx="2623581" cy="935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TIXGeneral" pitchFamily="2" charset="2"/>
              <a:ea typeface="STIXGeneral" pitchFamily="2" charset="2"/>
              <a:cs typeface="STIXGeneral" pitchFamily="2" charset="2"/>
            </a:rPr>
            <a:t>Hosting of the app by cloud-based services like MS azure or AWS  that guarantees all all-time uptime</a:t>
          </a:r>
          <a:r>
            <a:rPr lang="en-US" sz="1600" kern="1200"/>
            <a:t>.</a:t>
          </a:r>
          <a:endParaRPr lang="en-US" sz="1600" kern="1200" dirty="0"/>
        </a:p>
      </dsp:txBody>
      <dsp:txXfrm>
        <a:off x="4407514" y="3028112"/>
        <a:ext cx="2623581" cy="935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3B16F-7E18-8D41-92BB-0658EF6F496B}">
      <dsp:nvSpPr>
        <dsp:cNvPr id="0" name=""/>
        <dsp:cNvSpPr/>
      </dsp:nvSpPr>
      <dsp:spPr>
        <a:xfrm>
          <a:off x="822960" y="1082"/>
          <a:ext cx="3291840" cy="11100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1" tIns="281956" rIns="63871" bIns="2819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data will help model a form entry tool that will be executed to automatically display the predictions.</a:t>
          </a:r>
        </a:p>
      </dsp:txBody>
      <dsp:txXfrm>
        <a:off x="822960" y="1082"/>
        <a:ext cx="3291840" cy="1110064"/>
      </dsp:txXfrm>
    </dsp:sp>
    <dsp:sp modelId="{885FF03A-2B32-4C4F-A2BB-8E5D94F63885}">
      <dsp:nvSpPr>
        <dsp:cNvPr id="0" name=""/>
        <dsp:cNvSpPr/>
      </dsp:nvSpPr>
      <dsp:spPr>
        <a:xfrm>
          <a:off x="0" y="1082"/>
          <a:ext cx="822960" cy="11100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548" tIns="109650" rIns="43548" bIns="10965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Help</a:t>
          </a:r>
        </a:p>
      </dsp:txBody>
      <dsp:txXfrm>
        <a:off x="0" y="1082"/>
        <a:ext cx="822960" cy="1110064"/>
      </dsp:txXfrm>
    </dsp:sp>
    <dsp:sp modelId="{A730DB88-B6E8-A04E-A50D-AEC5D9719F5D}">
      <dsp:nvSpPr>
        <dsp:cNvPr id="0" name=""/>
        <dsp:cNvSpPr/>
      </dsp:nvSpPr>
      <dsp:spPr>
        <a:xfrm>
          <a:off x="822960" y="1177751"/>
          <a:ext cx="3291840" cy="11100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1" tIns="281956" rIns="63871" bIns="2819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voice command &amp; control feature will assist the visually impaired individuals have their information captured by the app.</a:t>
          </a:r>
        </a:p>
      </dsp:txBody>
      <dsp:txXfrm>
        <a:off x="822960" y="1177751"/>
        <a:ext cx="3291840" cy="1110064"/>
      </dsp:txXfrm>
    </dsp:sp>
    <dsp:sp modelId="{B7738D64-99A4-E046-BCB4-550A35CED500}">
      <dsp:nvSpPr>
        <dsp:cNvPr id="0" name=""/>
        <dsp:cNvSpPr/>
      </dsp:nvSpPr>
      <dsp:spPr>
        <a:xfrm>
          <a:off x="0" y="1177751"/>
          <a:ext cx="822960" cy="11100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548" tIns="109650" rIns="43548" bIns="10965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Assist</a:t>
          </a:r>
        </a:p>
      </dsp:txBody>
      <dsp:txXfrm>
        <a:off x="0" y="1177751"/>
        <a:ext cx="822960" cy="1110064"/>
      </dsp:txXfrm>
    </dsp:sp>
    <dsp:sp modelId="{39C333AE-5BB0-404C-9353-553C965548C5}">
      <dsp:nvSpPr>
        <dsp:cNvPr id="0" name=""/>
        <dsp:cNvSpPr/>
      </dsp:nvSpPr>
      <dsp:spPr>
        <a:xfrm>
          <a:off x="822960" y="2354420"/>
          <a:ext cx="3291840" cy="11100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1" tIns="281956" rIns="63871" bIns="2819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GPS functionality will help define locations where the current prevalence is and the next location predicted by the app</a:t>
          </a:r>
        </a:p>
      </dsp:txBody>
      <dsp:txXfrm>
        <a:off x="822960" y="2354420"/>
        <a:ext cx="3291840" cy="1110064"/>
      </dsp:txXfrm>
    </dsp:sp>
    <dsp:sp modelId="{119F0F4A-56B7-3C44-B741-A18A2CEBA880}">
      <dsp:nvSpPr>
        <dsp:cNvPr id="0" name=""/>
        <dsp:cNvSpPr/>
      </dsp:nvSpPr>
      <dsp:spPr>
        <a:xfrm>
          <a:off x="0" y="2354420"/>
          <a:ext cx="822960" cy="11100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548" tIns="109650" rIns="43548" bIns="10965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GPS</a:t>
          </a:r>
        </a:p>
      </dsp:txBody>
      <dsp:txXfrm>
        <a:off x="0" y="2354420"/>
        <a:ext cx="822960" cy="1110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AEE59-6FBE-BB4F-9149-408AE09097D1}">
      <dsp:nvSpPr>
        <dsp:cNvPr id="0" name=""/>
        <dsp:cNvSpPr/>
      </dsp:nvSpPr>
      <dsp:spPr>
        <a:xfrm>
          <a:off x="0" y="15787"/>
          <a:ext cx="9466744" cy="1209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own configured server will work concurrently with the cloud-based hosting system. This will not only assist on an ever-available app, but also strengthen the security of the app and system at large.</a:t>
          </a:r>
        </a:p>
      </dsp:txBody>
      <dsp:txXfrm>
        <a:off x="59057" y="74844"/>
        <a:ext cx="9348630" cy="1091666"/>
      </dsp:txXfrm>
    </dsp:sp>
    <dsp:sp modelId="{B61FD722-E44A-164D-9F17-80663D672FCE}">
      <dsp:nvSpPr>
        <dsp:cNvPr id="0" name=""/>
        <dsp:cNvSpPr/>
      </dsp:nvSpPr>
      <dsp:spPr>
        <a:xfrm>
          <a:off x="0" y="1391060"/>
          <a:ext cx="9466744" cy="120978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app will adhere to various ethical values and standards and safeguard the integrity of the participants personal details by not displaying them.</a:t>
          </a:r>
        </a:p>
      </dsp:txBody>
      <dsp:txXfrm>
        <a:off x="59057" y="1450117"/>
        <a:ext cx="9348630" cy="1091666"/>
      </dsp:txXfrm>
    </dsp:sp>
    <dsp:sp modelId="{BA740EC8-2349-524B-92E5-F158472AC104}">
      <dsp:nvSpPr>
        <dsp:cNvPr id="0" name=""/>
        <dsp:cNvSpPr/>
      </dsp:nvSpPr>
      <dsp:spPr>
        <a:xfrm>
          <a:off x="0" y="2562067"/>
          <a:ext cx="9466744" cy="12097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app will also be able to display the signs and symptoms related to Covid-19 whenever one logs into it.</a:t>
          </a:r>
        </a:p>
      </dsp:txBody>
      <dsp:txXfrm>
        <a:off x="59057" y="2621124"/>
        <a:ext cx="9348630" cy="1091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yfox.co/canvas-models/how-to-use-business-model-canvas-guide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B75B-2485-4596-A862-2E3E97A04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F88EC-905A-4268-B477-E7F49DE3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D774-FAB5-48EB-B07F-C270A830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EA55-B2EA-4B94-BB86-0A5A249D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EA63-9C48-4A35-832B-A77AF77E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6D6C-90E8-4EBD-AB1B-9575F2C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FAF4-CB74-494D-B473-F27684CFD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724A5-9C95-4629-87C7-7169554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4E6D-898C-41CB-9035-5DA4858A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0154-FB20-464F-ABDA-BD100EB1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9ADB6-7F0E-4F47-A5F5-5D1A7800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0411-BC73-4182-84B5-6EF3A1644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066B-B41D-4779-AA1A-A41EE5CE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8058-74DD-4DE1-AE99-6F54F50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D0FF-27A5-4E15-8AC2-E3CB6ACB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B56D2E-4A9F-8148-8DB7-D7E926F23381}"/>
              </a:ext>
            </a:extLst>
          </p:cNvPr>
          <p:cNvSpPr/>
          <p:nvPr userDrawn="1"/>
        </p:nvSpPr>
        <p:spPr>
          <a:xfrm>
            <a:off x="199972" y="6321927"/>
            <a:ext cx="7899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The Business Model Canvas was developed by </a:t>
            </a:r>
            <a:r>
              <a:rPr lang="en-US" sz="800" dirty="0" err="1"/>
              <a:t>Strategyzer</a:t>
            </a:r>
            <a:r>
              <a:rPr lang="en-US" sz="800" dirty="0"/>
              <a:t> (Alexander Osterwalder and Yves Pigneur) </a:t>
            </a:r>
          </a:p>
          <a:p>
            <a:r>
              <a:rPr lang="en-US" sz="800" dirty="0"/>
              <a:t>This work is licensed under the Creative Commons Attribution-Share Alike 3.0 </a:t>
            </a:r>
            <a:r>
              <a:rPr lang="en-US" sz="800" dirty="0" err="1"/>
              <a:t>Unported</a:t>
            </a:r>
            <a:r>
              <a:rPr lang="en-US" sz="800" dirty="0"/>
              <a:t> License. To view a copy of this license, visit:</a:t>
            </a:r>
          </a:p>
          <a:p>
            <a:r>
              <a:rPr lang="en-US" sz="800" dirty="0"/>
              <a:t>http://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/3.0/ or send a letter to Creative Commons, 171 Second Street, Suite 300, San Francisco, California, 94105, USA.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DEC89-990F-4342-9E5A-CA01CCBA7714}"/>
              </a:ext>
            </a:extLst>
          </p:cNvPr>
          <p:cNvSpPr txBox="1"/>
          <p:nvPr userDrawn="1"/>
        </p:nvSpPr>
        <p:spPr>
          <a:xfrm>
            <a:off x="199972" y="6005311"/>
            <a:ext cx="117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1" dirty="0">
                <a:solidFill>
                  <a:schemeClr val="bg2">
                    <a:lumMod val="25000"/>
                  </a:schemeClr>
                </a:solidFill>
              </a:rPr>
              <a:t>Designed for: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3F3BF-7571-DF45-A7BD-B212028B5315}"/>
              </a:ext>
            </a:extLst>
          </p:cNvPr>
          <p:cNvSpPr txBox="1"/>
          <p:nvPr userDrawn="1"/>
        </p:nvSpPr>
        <p:spPr>
          <a:xfrm>
            <a:off x="4439632" y="6005311"/>
            <a:ext cx="117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1" dirty="0">
                <a:solidFill>
                  <a:schemeClr val="bg2">
                    <a:lumMod val="25000"/>
                  </a:schemeClr>
                </a:solidFill>
              </a:rPr>
              <a:t>Designed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CD2BD-687C-8E40-901D-A39D46FF55E5}"/>
              </a:ext>
            </a:extLst>
          </p:cNvPr>
          <p:cNvSpPr txBox="1"/>
          <p:nvPr userDrawn="1"/>
        </p:nvSpPr>
        <p:spPr>
          <a:xfrm>
            <a:off x="8600030" y="6005311"/>
            <a:ext cx="74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1" dirty="0">
                <a:solidFill>
                  <a:schemeClr val="bg2">
                    <a:lumMod val="25000"/>
                  </a:schemeClr>
                </a:solidFill>
              </a:rPr>
              <a:t>Version:</a:t>
            </a:r>
          </a:p>
        </p:txBody>
      </p:sp>
      <p:sp>
        <p:nvSpPr>
          <p:cNvPr id="11" name="Text Placeholder 68">
            <a:extLst>
              <a:ext uri="{FF2B5EF4-FFF2-40B4-BE49-F238E27FC236}">
                <a16:creationId xmlns:a16="http://schemas.microsoft.com/office/drawing/2014/main" id="{A00CD0F5-8066-7647-A655-1848DB4284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1041" y="5975670"/>
            <a:ext cx="2767012" cy="352425"/>
          </a:xfrm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lIns="90000" anchor="ctr" anchorCtr="0"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add text</a:t>
            </a:r>
            <a:endParaRPr lang="en-US" dirty="0"/>
          </a:p>
        </p:txBody>
      </p:sp>
      <p:sp>
        <p:nvSpPr>
          <p:cNvPr id="12" name="Text Placeholder 72">
            <a:extLst>
              <a:ext uri="{FF2B5EF4-FFF2-40B4-BE49-F238E27FC236}">
                <a16:creationId xmlns:a16="http://schemas.microsoft.com/office/drawing/2014/main" id="{9CB6F15C-F394-8446-A25A-1A5ABDE749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52907" y="5975626"/>
            <a:ext cx="2767011" cy="369332"/>
          </a:xfrm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vert="horz" lIns="90000" tIns="45720" rIns="91440" bIns="45720" rtlCol="0" anchor="ctr" anchorCtr="0">
            <a:normAutofit/>
          </a:bodyPr>
          <a:lstStyle>
            <a:lvl1pPr>
              <a:defRPr lang="en-US" sz="1200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add text</a:t>
            </a:r>
            <a:endParaRPr lang="en-US" dirty="0"/>
          </a:p>
        </p:txBody>
      </p:sp>
      <p:sp>
        <p:nvSpPr>
          <p:cNvPr id="13" name="Text Placeholder 74">
            <a:extLst>
              <a:ext uri="{FF2B5EF4-FFF2-40B4-BE49-F238E27FC236}">
                <a16:creationId xmlns:a16="http://schemas.microsoft.com/office/drawing/2014/main" id="{06A2F48E-1BF2-F24A-A2CF-6B7D687DB1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87394" y="5963487"/>
            <a:ext cx="2776537" cy="368300"/>
          </a:xfrm>
          <a:ln w="9525">
            <a:solidFill>
              <a:schemeClr val="bg1">
                <a:lumMod val="65000"/>
              </a:schemeClr>
            </a:solidFill>
            <a:prstDash val="dash"/>
          </a:ln>
        </p:spPr>
        <p:txBody>
          <a:bodyPr vert="horz" lIns="90000" tIns="45720" rIns="91440" bIns="45720" rtlCol="0" anchor="ctr" anchorCtr="0">
            <a:normAutofit/>
          </a:bodyPr>
          <a:lstStyle>
            <a:lvl1pPr>
              <a:defRPr lang="en-US" sz="1200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add text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91B1D-9E3A-3C49-AE55-387B596FAD1A}"/>
              </a:ext>
            </a:extLst>
          </p:cNvPr>
          <p:cNvSpPr/>
          <p:nvPr userDrawn="1"/>
        </p:nvSpPr>
        <p:spPr>
          <a:xfrm>
            <a:off x="249481" y="469335"/>
            <a:ext cx="2352792" cy="4124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9747D-5B64-C843-B92D-F702B3DBB9B3}"/>
              </a:ext>
            </a:extLst>
          </p:cNvPr>
          <p:cNvSpPr/>
          <p:nvPr userDrawn="1"/>
        </p:nvSpPr>
        <p:spPr>
          <a:xfrm>
            <a:off x="4955065" y="469335"/>
            <a:ext cx="2352792" cy="4124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23AAF-7624-4D4F-A445-871AE5C484A9}"/>
              </a:ext>
            </a:extLst>
          </p:cNvPr>
          <p:cNvSpPr/>
          <p:nvPr userDrawn="1"/>
        </p:nvSpPr>
        <p:spPr>
          <a:xfrm>
            <a:off x="9660648" y="469335"/>
            <a:ext cx="2352792" cy="41249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AC2998-1990-AE48-81B5-C9E8BAF9D917}"/>
              </a:ext>
            </a:extLst>
          </p:cNvPr>
          <p:cNvSpPr/>
          <p:nvPr userDrawn="1"/>
        </p:nvSpPr>
        <p:spPr>
          <a:xfrm>
            <a:off x="2602274" y="469335"/>
            <a:ext cx="2352792" cy="20610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209C0F-A8A7-4449-8CF1-914A8618EE5D}"/>
              </a:ext>
            </a:extLst>
          </p:cNvPr>
          <p:cNvSpPr/>
          <p:nvPr userDrawn="1"/>
        </p:nvSpPr>
        <p:spPr>
          <a:xfrm>
            <a:off x="2602273" y="2533264"/>
            <a:ext cx="2352792" cy="20610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2391-5621-8E45-8232-7B4B3C457068}"/>
              </a:ext>
            </a:extLst>
          </p:cNvPr>
          <p:cNvSpPr/>
          <p:nvPr userDrawn="1"/>
        </p:nvSpPr>
        <p:spPr>
          <a:xfrm>
            <a:off x="7307856" y="469335"/>
            <a:ext cx="2352792" cy="20610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BE915E-7AA8-734A-920B-3C0AFBA4162A}"/>
              </a:ext>
            </a:extLst>
          </p:cNvPr>
          <p:cNvSpPr/>
          <p:nvPr userDrawn="1"/>
        </p:nvSpPr>
        <p:spPr>
          <a:xfrm>
            <a:off x="7307855" y="2533264"/>
            <a:ext cx="2352792" cy="20610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598B7110-A296-8D4C-9B48-90896BB693E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957" y="845220"/>
            <a:ext cx="2243396" cy="358760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581A5-F24D-5E42-B217-8629F1EE10C2}"/>
              </a:ext>
            </a:extLst>
          </p:cNvPr>
          <p:cNvSpPr txBox="1"/>
          <p:nvPr userDrawn="1"/>
        </p:nvSpPr>
        <p:spPr>
          <a:xfrm>
            <a:off x="278209" y="503387"/>
            <a:ext cx="22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KEY PARTNERS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866E1B-BB2E-1D4E-8438-0D619E20435E}"/>
              </a:ext>
            </a:extLst>
          </p:cNvPr>
          <p:cNvSpPr txBox="1"/>
          <p:nvPr userDrawn="1"/>
        </p:nvSpPr>
        <p:spPr>
          <a:xfrm>
            <a:off x="2602272" y="503387"/>
            <a:ext cx="22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KEY ACTIVITIES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29B81-0093-D241-A16C-3450BD7131B3}"/>
              </a:ext>
            </a:extLst>
          </p:cNvPr>
          <p:cNvSpPr txBox="1"/>
          <p:nvPr userDrawn="1"/>
        </p:nvSpPr>
        <p:spPr>
          <a:xfrm>
            <a:off x="4955064" y="503387"/>
            <a:ext cx="22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VALUE PROPOSITION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112345-0577-EA4B-B33C-051966B263C4}"/>
              </a:ext>
            </a:extLst>
          </p:cNvPr>
          <p:cNvSpPr txBox="1"/>
          <p:nvPr userDrawn="1"/>
        </p:nvSpPr>
        <p:spPr>
          <a:xfrm>
            <a:off x="7269382" y="503387"/>
            <a:ext cx="22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CUSTOMER RELATIONSHIP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2EDB1-D47D-984C-964D-05617A008130}"/>
              </a:ext>
            </a:extLst>
          </p:cNvPr>
          <p:cNvSpPr txBox="1"/>
          <p:nvPr userDrawn="1"/>
        </p:nvSpPr>
        <p:spPr>
          <a:xfrm>
            <a:off x="9660647" y="503387"/>
            <a:ext cx="22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CUSTOMER SEGMENTS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CC5E3A-5FEC-F84E-8812-4169504B99CE}"/>
              </a:ext>
            </a:extLst>
          </p:cNvPr>
          <p:cNvSpPr txBox="1"/>
          <p:nvPr userDrawn="1"/>
        </p:nvSpPr>
        <p:spPr>
          <a:xfrm>
            <a:off x="2608295" y="2517634"/>
            <a:ext cx="22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KEY RESOURCES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7F7D46-C51B-9847-B36E-E62694FD7428}"/>
              </a:ext>
            </a:extLst>
          </p:cNvPr>
          <p:cNvSpPr txBox="1"/>
          <p:nvPr userDrawn="1"/>
        </p:nvSpPr>
        <p:spPr>
          <a:xfrm>
            <a:off x="7288998" y="2532225"/>
            <a:ext cx="22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CHANNELS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FC9B91-1AEC-BE4D-A27A-D48A1411479C}"/>
              </a:ext>
            </a:extLst>
          </p:cNvPr>
          <p:cNvGrpSpPr/>
          <p:nvPr userDrawn="1"/>
        </p:nvGrpSpPr>
        <p:grpSpPr>
          <a:xfrm>
            <a:off x="249480" y="4591397"/>
            <a:ext cx="11763960" cy="1241289"/>
            <a:chOff x="249480" y="4437022"/>
            <a:chExt cx="12201038" cy="124128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79BFE7D-9F47-2748-B33C-A5A8E30CFA1E}"/>
                </a:ext>
              </a:extLst>
            </p:cNvPr>
            <p:cNvSpPr/>
            <p:nvPr userDrawn="1"/>
          </p:nvSpPr>
          <p:spPr>
            <a:xfrm>
              <a:off x="249480" y="4439920"/>
              <a:ext cx="6100519" cy="1238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E689819-B7DC-DB48-8559-AF5225845575}"/>
                </a:ext>
              </a:extLst>
            </p:cNvPr>
            <p:cNvSpPr/>
            <p:nvPr userDrawn="1"/>
          </p:nvSpPr>
          <p:spPr>
            <a:xfrm>
              <a:off x="6349999" y="4437022"/>
              <a:ext cx="6100519" cy="1238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7491345-4046-994E-B850-76DC621EFBA1}"/>
              </a:ext>
            </a:extLst>
          </p:cNvPr>
          <p:cNvSpPr txBox="1"/>
          <p:nvPr userDrawn="1"/>
        </p:nvSpPr>
        <p:spPr>
          <a:xfrm>
            <a:off x="255506" y="4607034"/>
            <a:ext cx="22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COST 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F5D0F2-A8BE-7046-AB51-EDC717FAABB5}"/>
              </a:ext>
            </a:extLst>
          </p:cNvPr>
          <p:cNvSpPr txBox="1"/>
          <p:nvPr userDrawn="1"/>
        </p:nvSpPr>
        <p:spPr>
          <a:xfrm>
            <a:off x="6150317" y="4609567"/>
            <a:ext cx="22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REVENUE STREAMS</a:t>
            </a:r>
          </a:p>
        </p:txBody>
      </p:sp>
      <p:sp>
        <p:nvSpPr>
          <p:cNvPr id="42" name="Text Placeholder 56">
            <a:extLst>
              <a:ext uri="{FF2B5EF4-FFF2-40B4-BE49-F238E27FC236}">
                <a16:creationId xmlns:a16="http://schemas.microsoft.com/office/drawing/2014/main" id="{0FBEE706-95B1-B44D-ADE9-50335DDBA4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63768" y="845220"/>
            <a:ext cx="2243396" cy="16348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43" name="Text Placeholder 56">
            <a:extLst>
              <a:ext uri="{FF2B5EF4-FFF2-40B4-BE49-F238E27FC236}">
                <a16:creationId xmlns:a16="http://schemas.microsoft.com/office/drawing/2014/main" id="{8FD7CE1E-0A4E-E942-BB0F-6CA3830B54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63768" y="2797991"/>
            <a:ext cx="2243396" cy="16348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0159E26A-0281-E045-BFBF-5C0E53A995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09762" y="835565"/>
            <a:ext cx="2243396" cy="35972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45" name="Text Placeholder 56">
            <a:extLst>
              <a:ext uri="{FF2B5EF4-FFF2-40B4-BE49-F238E27FC236}">
                <a16:creationId xmlns:a16="http://schemas.microsoft.com/office/drawing/2014/main" id="{D1DA780A-236E-6941-AE8F-D1E41C51E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33432" y="831704"/>
            <a:ext cx="2243396" cy="358760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46" name="Text Placeholder 56">
            <a:extLst>
              <a:ext uri="{FF2B5EF4-FFF2-40B4-BE49-F238E27FC236}">
                <a16:creationId xmlns:a16="http://schemas.microsoft.com/office/drawing/2014/main" id="{4CB0B3F6-1C18-F64A-A310-D153A8B23F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69350" y="843579"/>
            <a:ext cx="2243396" cy="16348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7D2311C9-9448-8041-9092-6EE8E0584C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69350" y="2796350"/>
            <a:ext cx="2243396" cy="16348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48" name="Text Placeholder 56">
            <a:extLst>
              <a:ext uri="{FF2B5EF4-FFF2-40B4-BE49-F238E27FC236}">
                <a16:creationId xmlns:a16="http://schemas.microsoft.com/office/drawing/2014/main" id="{DF944824-D9CB-5D45-8F04-50C563B39A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730" y="4909528"/>
            <a:ext cx="5665931" cy="8702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9061700F-5B9D-154E-AC3D-DF4324E22E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53710" y="4920388"/>
            <a:ext cx="5665931" cy="8702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8DEF64-10F4-F74B-B691-39512BA15EF6}"/>
              </a:ext>
            </a:extLst>
          </p:cNvPr>
          <p:cNvSpPr/>
          <p:nvPr userDrawn="1"/>
        </p:nvSpPr>
        <p:spPr>
          <a:xfrm>
            <a:off x="6736412" y="647806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https://www.garyfox.co/canvas-models/how-to-use-business-model-canvas-guide/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3DC6E7-930E-B346-A3E6-2FEE0E8DE5C7}"/>
              </a:ext>
            </a:extLst>
          </p:cNvPr>
          <p:cNvSpPr txBox="1"/>
          <p:nvPr userDrawn="1"/>
        </p:nvSpPr>
        <p:spPr>
          <a:xfrm>
            <a:off x="3875430" y="11569"/>
            <a:ext cx="443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</a:rPr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9821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37F4-7C24-4C86-B929-C0C30797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EF0B-F613-477C-B77F-5C1A0EE0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DFD0-6F67-4DDE-8808-2E4811F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52A4-1E03-460A-AD9B-1231876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AE28-C40C-4F47-9B46-F948C72A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24D5-042F-4E07-A8F3-5936749B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8A7C-2D7C-4579-B36E-777667E9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3697-30B7-4A7D-A48A-E6BA9F13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52E5-7F36-400B-9FC4-524F9B9C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4E5F-DFEA-44B0-ABF6-64448C62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8CDB-55A7-4DE9-9C81-8E8E65A2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863B-02A5-4153-84E0-798CE331B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92B7-CAC2-462D-988F-AB05FDBBB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E3BB8-0711-4A1A-A2ED-EE1603C1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6A5E-6247-4C82-9664-3F5385D1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AFF3D-2694-4BA2-9201-1727792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8CEB-10B1-40CF-A07B-B314D8F2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BBBA4-AC4A-45DB-8DEE-A020049EB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A8F13-001C-413E-A241-6B454B13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3FEFA-33DD-45AB-A145-94454AC89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B7077-3B82-43AC-88B6-697BF3623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E5414-C0A1-4825-8015-DD83DA58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B223A-DAB2-4F80-BB58-08EBE284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62305-099A-4D24-9CBA-85B20C84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174B-DECD-45E7-BC55-9D8A7DD0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F5228-2536-45B7-9B40-030DEBAF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2DB5-6C57-4C2E-A41D-619EBF70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B6F7-BAEF-4D4B-A6FD-AD524EDD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EC98C-33D9-4430-9860-FF21B011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28732-BF7D-480B-A390-9AE5049D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9C983-C9F8-4828-816B-2B1B8435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3DA-55E1-40BA-BA77-3CA75C5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EBF5-D4A9-4756-9A12-482C7D3A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C2949-F942-4E06-8FCB-E1846FEB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7688A-EDD4-42E5-B094-146C8A86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2AB98-2550-4014-BE0B-DC24D97C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57E8-B75E-4F9A-80CE-059B6B1C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E9A8-3587-45AA-AC00-03F4EE0D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B3DB2-3776-4265-BCC0-4BE3A5EB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CD46-D908-4D5A-AF11-B40290EA9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30C20-F747-47DC-85C9-FA71F4FD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7768-F1DB-43E8-834F-9DB60EBC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86AD-C3D8-467E-A5F3-BF4843D4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C0D1D-019D-490B-A3DC-B19B8A63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E15B-90B8-4DA3-9939-F5C6EC36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D0E2-4E39-45EC-BDDD-88C9E6FE2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7B26-E544-4BC5-84C4-4C6E6C2B5C6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FB3D-8608-411B-954F-02D5CDE36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E480-3C36-4015-956F-24028E2D3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2.jp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3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ometers.info/coronavirus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ake, decorated, close&#10;&#10;Description automatically generated">
            <a:extLst>
              <a:ext uri="{FF2B5EF4-FFF2-40B4-BE49-F238E27FC236}">
                <a16:creationId xmlns:a16="http://schemas.microsoft.com/office/drawing/2014/main" id="{675C0940-5A07-0041-A5BB-2F853833A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6383" r="2501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AC36E-076D-485E-990E-1CABE443C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122363"/>
            <a:ext cx="5765026" cy="8893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dirty="0"/>
              <a:t>Covid-Predictor (CP) </a:t>
            </a:r>
            <a:br>
              <a:rPr lang="en-US" sz="4800" b="1" dirty="0"/>
            </a:br>
            <a:r>
              <a:rPr lang="en-US" sz="4800" dirty="0"/>
              <a:t>Healthy, Wealthy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38BFB-13C2-4812-8DA1-22A29914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656" y="2164813"/>
            <a:ext cx="4558255" cy="1385097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800" b="1" dirty="0"/>
              <a:t>Team Members</a:t>
            </a:r>
          </a:p>
          <a:p>
            <a:pPr algn="l"/>
            <a:r>
              <a:rPr lang="en-US" sz="1800" dirty="0" err="1"/>
              <a:t>Fayazuddin</a:t>
            </a:r>
            <a:r>
              <a:rPr lang="en-US" sz="1800" dirty="0"/>
              <a:t>, Md – U01031155</a:t>
            </a:r>
          </a:p>
          <a:p>
            <a:pPr algn="l"/>
            <a:r>
              <a:rPr lang="en-US" sz="1800" dirty="0"/>
              <a:t>Lalith, </a:t>
            </a:r>
            <a:r>
              <a:rPr lang="en-US" sz="1800" dirty="0" err="1"/>
              <a:t>Banala</a:t>
            </a:r>
            <a:r>
              <a:rPr lang="en-US" sz="1800" dirty="0"/>
              <a:t> – U01035260</a:t>
            </a:r>
          </a:p>
          <a:p>
            <a:pPr algn="l"/>
            <a:r>
              <a:rPr lang="en-US" sz="1800" dirty="0" err="1"/>
              <a:t>Rushitha</a:t>
            </a:r>
            <a:r>
              <a:rPr lang="en-US" sz="1800" dirty="0"/>
              <a:t> Reddy, Sana – U01032105</a:t>
            </a:r>
          </a:p>
          <a:p>
            <a:pPr algn="l"/>
            <a:r>
              <a:rPr lang="en-US" sz="1800" dirty="0" err="1"/>
              <a:t>Krithi</a:t>
            </a:r>
            <a:r>
              <a:rPr lang="en-US" sz="1800" dirty="0"/>
              <a:t> Reddy, </a:t>
            </a:r>
            <a:r>
              <a:rPr lang="en-US" sz="1800" dirty="0" err="1"/>
              <a:t>Nareddy</a:t>
            </a:r>
            <a:r>
              <a:rPr lang="en-US" sz="1800" dirty="0"/>
              <a:t> – U01034369</a:t>
            </a:r>
          </a:p>
          <a:p>
            <a:pPr algn="l"/>
            <a:r>
              <a:rPr lang="en-US" sz="1800" dirty="0" err="1"/>
              <a:t>Manikanta</a:t>
            </a:r>
            <a:r>
              <a:rPr lang="en-US" sz="1800" dirty="0"/>
              <a:t>, </a:t>
            </a:r>
            <a:r>
              <a:rPr lang="en-US" sz="1800" dirty="0" err="1"/>
              <a:t>Rokkam</a:t>
            </a:r>
            <a:r>
              <a:rPr lang="en-US" sz="1800" dirty="0"/>
              <a:t> – U01038113</a:t>
            </a: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91053E-27F7-49F6-B677-C44D27EB3185}"/>
              </a:ext>
            </a:extLst>
          </p:cNvPr>
          <p:cNvSpPr txBox="1">
            <a:spLocks/>
          </p:cNvSpPr>
          <p:nvPr/>
        </p:nvSpPr>
        <p:spPr>
          <a:xfrm>
            <a:off x="618656" y="5136439"/>
            <a:ext cx="85884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latin typeface="Apple Braille" pitchFamily="2" charset="0"/>
                <a:cs typeface="Al Tarikh" pitchFamily="2" charset="-78"/>
              </a:rPr>
              <a:t>Target Markets: World Health Organization (WHO), USA 			  government (Health Department) and Corporate Individuals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3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E005B3-93A7-4B4D-9C18-3994B047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437" y="529125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urier" pitchFamily="2" charset="0"/>
              </a:rPr>
              <a:t>Conclusion &amp; Plan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9BD4-479F-418A-9CEF-2DC06581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23" y="2402661"/>
            <a:ext cx="9425354" cy="2918798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ucida Bright" panose="02040602050505020304" pitchFamily="18" charset="77"/>
              </a:rPr>
              <a:t>This section outlined some of the building block features of the app. We have also elaborated on the app capabilities and justified why this app is important.</a:t>
            </a:r>
          </a:p>
          <a:p>
            <a:r>
              <a:rPr lang="en-US" sz="2400" dirty="0">
                <a:solidFill>
                  <a:schemeClr val="tx2"/>
                </a:solidFill>
                <a:latin typeface="Lucida Bright" panose="02040602050505020304" pitchFamily="18" charset="77"/>
              </a:rPr>
              <a:t>Going forward, we shall implement the development of this app on Python SDK platform</a:t>
            </a:r>
          </a:p>
          <a:p>
            <a:r>
              <a:rPr lang="en-US" sz="2400" dirty="0">
                <a:solidFill>
                  <a:schemeClr val="tx2"/>
                </a:solidFill>
                <a:latin typeface="Lucida Bright" panose="02040602050505020304" pitchFamily="18" charset="77"/>
              </a:rPr>
              <a:t>We shall also define the hosting organizations, both cloud services and health department agencies.</a:t>
            </a:r>
          </a:p>
          <a:p>
            <a:r>
              <a:rPr lang="en-US" sz="2400" dirty="0">
                <a:solidFill>
                  <a:schemeClr val="tx2"/>
                </a:solidFill>
                <a:latin typeface="Lucida Bright" panose="02040602050505020304" pitchFamily="18" charset="77"/>
              </a:rPr>
              <a:t>We shall also do a pilot testing for the prototype and the complete developed app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349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50F9A2F-8C28-6645-A6A7-8A39F8D3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7" r="1" b="2483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8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7FEF0-A65A-B049-B673-447B2B14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merican Typewriter Semibold" panose="02090604020004020304" pitchFamily="18" charset="77"/>
              </a:rPr>
              <a:t>UNIQUE FEATURES</a:t>
            </a:r>
          </a:p>
        </p:txBody>
      </p:sp>
      <p:pic>
        <p:nvPicPr>
          <p:cNvPr id="5" name="Picture 4" descr="A hand holding a cell phone&#10;&#10;Description automatically generated with medium confidence">
            <a:extLst>
              <a:ext uri="{FF2B5EF4-FFF2-40B4-BE49-F238E27FC236}">
                <a16:creationId xmlns:a16="http://schemas.microsoft.com/office/drawing/2014/main" id="{0508A423-8002-B841-8110-BB33B2948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3" r="21628" b="2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E8ED144-3AC2-8048-91FA-0DB8E8768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4AA61E6-034C-4BEF-B134-6FD8CC064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30823"/>
              </p:ext>
            </p:extLst>
          </p:nvPr>
        </p:nvGraphicFramePr>
        <p:xfrm>
          <a:off x="4184542" y="1946684"/>
          <a:ext cx="736399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07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B0CD6-759E-4B93-B2F5-622AB656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Other Features	</a:t>
            </a:r>
            <a:endParaRPr lang="en-US" sz="5400" dirty="0"/>
          </a:p>
        </p:txBody>
      </p:sp>
      <p:sp>
        <p:nvSpPr>
          <p:cNvPr id="4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B3462D73-8E72-4AA1-9629-CD473511A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483290"/>
              </p:ext>
            </p:extLst>
          </p:nvPr>
        </p:nvGraphicFramePr>
        <p:xfrm>
          <a:off x="281354" y="1911493"/>
          <a:ext cx="7863840" cy="4909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Diagram, icon&#10;&#10;Description automatically generated">
            <a:extLst>
              <a:ext uri="{FF2B5EF4-FFF2-40B4-BE49-F238E27FC236}">
                <a16:creationId xmlns:a16="http://schemas.microsoft.com/office/drawing/2014/main" id="{7D41266F-7C23-3A47-9BCE-738B2801D8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r="23590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05B3-93A7-4B4D-9C18-3994B047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Bodoni MT" panose="020F0502020204030204" pitchFamily="34" charset="0"/>
                <a:cs typeface="Bodoni MT" panose="020F0502020204030204" pitchFamily="34" charset="0"/>
              </a:rPr>
              <a:t>Application capabilities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96A4A-0DA5-4C2E-8E81-BC747B18B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r="1831" b="-4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2CDF29-8324-431B-85B2-35E548D5D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4" r="18964" b="-3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D64FFE-FB86-4328-9AEC-B0219764A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7" r="16215" b="-5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53B3B335-5215-421E-A4E1-6BB1CBD879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362992"/>
              </p:ext>
            </p:extLst>
          </p:nvPr>
        </p:nvGraphicFramePr>
        <p:xfrm>
          <a:off x="971368" y="2711395"/>
          <a:ext cx="4114801" cy="346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326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E005B3-93A7-4B4D-9C18-3994B047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Application capabilities…</a:t>
            </a:r>
          </a:p>
        </p:txBody>
      </p:sp>
      <p:graphicFrame>
        <p:nvGraphicFramePr>
          <p:cNvPr id="113" name="Content Placeholder 2">
            <a:extLst>
              <a:ext uri="{FF2B5EF4-FFF2-40B4-BE49-F238E27FC236}">
                <a16:creationId xmlns:a16="http://schemas.microsoft.com/office/drawing/2014/main" id="{22E57EF0-D22D-4014-B5F4-14751AB15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46921"/>
              </p:ext>
            </p:extLst>
          </p:nvPr>
        </p:nvGraphicFramePr>
        <p:xfrm>
          <a:off x="1119322" y="2273577"/>
          <a:ext cx="9466744" cy="378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0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91CB1-87F6-3845-9D79-20363D17AA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College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71A09-0512-A244-80EC-8C85266E85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Team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1F520-83C8-BF4B-BE87-D5A8777443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Covid-19 Predictor (CP)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1A796-B734-5446-B4D9-F5A27E55E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transport businesses.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local restaurants..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care investors.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 Health Organization (WHO).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 Government – Health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Development Partners including International NGOs.</a:t>
            </a:r>
          </a:p>
          <a:p>
            <a:endParaRPr lang="en-US" dirty="0"/>
          </a:p>
          <a:p>
            <a:r>
              <a:rPr lang="en-US" b="1" dirty="0"/>
              <a:t>Data Sources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WorldoMeter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https://www.worldometers.info/coronavirus/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45C0AF-66D1-2846-8051-201F59E9FF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sales/marketing to government and WHO.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Advertisement on media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Linkages with other partners.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7F7EC-3B72-8043-93C0-E221D83DA7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secured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Python/Java SDK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Server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Based Hosting Services Company..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3B894F-E8C6-4F4E-B01C-EEB7540E0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Web/Desktop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the app through voice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Unlimited access to updated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commercials.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trackers/dashboards.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184C75-702F-E94B-9050-28111A2D11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partners are our customers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shall deploy the product in phases and consider customer’s opinion during development and would continuously improve the application by integrating with other pain areas across the world.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E006D4-DCD6-874A-8C05-6DC1961EA3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demand and regular meetings with identified customer based organization like the health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 of use.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F740AA-9ED3-F64C-8BD0-FEB60EE329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of mouth.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all the available media platforms for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on one engagement with prospective customers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DD3408-150E-E649-BBF4-0373366DF5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and </a:t>
            </a:r>
            <a:r>
              <a:rPr lang="en-US" dirty="0" err="1"/>
              <a:t>Devolopment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ECC440-1438-2145-8074-ED52CC9A825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business model that also offers free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Model - licensing the health related data and content.</a:t>
            </a:r>
          </a:p>
        </p:txBody>
      </p:sp>
    </p:spTree>
    <p:extLst>
      <p:ext uri="{BB962C8B-B14F-4D97-AF65-F5344CB8AC3E}">
        <p14:creationId xmlns:p14="http://schemas.microsoft.com/office/powerpoint/2010/main" val="31191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328DD-4C93-4D5A-9B87-600BA0C9780E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EFFFF"/>
                </a:solidFill>
              </a:rPr>
              <a:t>WORKFLOW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98FBBB4-09C1-4E68-8348-355E35A81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88" y="0"/>
            <a:ext cx="6353268" cy="65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8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3263C93-907D-4EB4-AB99-38074ECAF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7"/>
          <a:stretch/>
        </p:blipFill>
        <p:spPr>
          <a:xfrm>
            <a:off x="5964701" y="2039815"/>
            <a:ext cx="5546879" cy="3724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E4B45-1B8C-49C7-AC83-C795DD42B6C4}"/>
              </a:ext>
            </a:extLst>
          </p:cNvPr>
          <p:cNvSpPr txBox="1"/>
          <p:nvPr/>
        </p:nvSpPr>
        <p:spPr>
          <a:xfrm>
            <a:off x="290342" y="1001972"/>
            <a:ext cx="522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CADEMY ENGRAVED LET PLAIN:1.0" panose="02000000000000000000" pitchFamily="2" charset="0"/>
              </a:rPr>
              <a:t>Front end UI for end user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F144AAB-4E07-CD42-B6F1-E4BD67A8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2" y="2039815"/>
            <a:ext cx="5546879" cy="3724773"/>
          </a:xfrm>
          <a:prstGeom prst="rect">
            <a:avLst/>
          </a:prstGeom>
        </p:spPr>
      </p:pic>
      <p:pic>
        <p:nvPicPr>
          <p:cNvPr id="7" name="Picture 6" descr="A picture containing outdoor object, plant&#10;&#10;Description automatically generated">
            <a:extLst>
              <a:ext uri="{FF2B5EF4-FFF2-40B4-BE49-F238E27FC236}">
                <a16:creationId xmlns:a16="http://schemas.microsoft.com/office/drawing/2014/main" id="{87152126-2143-1741-BE7B-08B7B787F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2" y="3429000"/>
            <a:ext cx="1659988" cy="12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3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05B3-93A7-4B4D-9C18-3994B047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Lucida Bright" panose="02040602050505020304" pitchFamily="18" charset="77"/>
              </a:rPr>
              <a:t>Justification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9BD4-479F-418A-9CEF-2DC06581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This app can be used by all groups of people. </a:t>
            </a:r>
            <a:r>
              <a:rPr lang="en-US" sz="20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The covid-19 predictor is expected to be of suffice to all groups of people since coronavirus does not choose on whom to infect.</a:t>
            </a:r>
          </a:p>
          <a:p>
            <a:r>
              <a:rPr lang="en-US" sz="20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The app shall be able to submit its information to various authorized agencies within the health ministry irrespective of the user.</a:t>
            </a:r>
          </a:p>
          <a:p>
            <a:r>
              <a:rPr lang="en-US" sz="2000" dirty="0">
                <a:latin typeface="Gill Sans MT" panose="020B0502020104020203" pitchFamily="34" charset="77"/>
                <a:cs typeface="Times New Roman" panose="02020603050405020304" pitchFamily="18" charset="0"/>
              </a:rPr>
              <a:t>An all-time available connectivity, therefore, the app can be found and used at any time.</a:t>
            </a: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AA8B44E9-12B4-2842-BCA7-0D2690B9F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r="18481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753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ACADEMY ENGRAVED LET PLAIN:1.0</vt:lpstr>
      <vt:lpstr>American Typewriter Semibold</vt:lpstr>
      <vt:lpstr>Apple Braille</vt:lpstr>
      <vt:lpstr>Arial</vt:lpstr>
      <vt:lpstr>Bodoni MT</vt:lpstr>
      <vt:lpstr>Calibri</vt:lpstr>
      <vt:lpstr>Calibri Light</vt:lpstr>
      <vt:lpstr>Courier</vt:lpstr>
      <vt:lpstr>Gill Sans MT</vt:lpstr>
      <vt:lpstr>Lucida Bright</vt:lpstr>
      <vt:lpstr>STIXGeneral</vt:lpstr>
      <vt:lpstr>Times New Roman</vt:lpstr>
      <vt:lpstr>Office Theme</vt:lpstr>
      <vt:lpstr>Covid-Predictor (CP)  Healthy, Wealthy</vt:lpstr>
      <vt:lpstr>UNIQUE FEATURES</vt:lpstr>
      <vt:lpstr>Other Features </vt:lpstr>
      <vt:lpstr>Application capabilities</vt:lpstr>
      <vt:lpstr>Application capabilities…</vt:lpstr>
      <vt:lpstr>PowerPoint Presentation</vt:lpstr>
      <vt:lpstr>PowerPoint Presentation</vt:lpstr>
      <vt:lpstr>PowerPoint Presentation</vt:lpstr>
      <vt:lpstr>Justification</vt:lpstr>
      <vt:lpstr>Conclusion &amp; Plan for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Covid-Predictor (CP)  Healthy, Wealthy</dc:title>
  <dc:creator>Lucas Ochieng</dc:creator>
  <cp:lastModifiedBy>Rokkam, Manikanta</cp:lastModifiedBy>
  <cp:revision>25</cp:revision>
  <dcterms:created xsi:type="dcterms:W3CDTF">2021-10-08T13:08:44Z</dcterms:created>
  <dcterms:modified xsi:type="dcterms:W3CDTF">2021-11-04T20:02:48Z</dcterms:modified>
</cp:coreProperties>
</file>