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Presentation_GroupMeeting_26012022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Groupmeeting_26012022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Presentation_GroupMeeting_26012022</dc:title>
  <dc:creator/>
  <cp:keywords/>
  <dcterms:created xsi:type="dcterms:W3CDTF">2022-01-26T13:14:24Z</dcterms:created>
  <dcterms:modified xsi:type="dcterms:W3CDTF">2022-01-26T13:14:24Z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