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112" d="100"/>
          <a:sy n="112" d="100"/>
        </p:scale>
        <p:origin x="1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6/10/2025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6/10/2025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Marketing Analytics </a:t>
            </a:r>
            <a:br>
              <a:rPr lang="en-US" dirty="0"/>
            </a:br>
            <a:r>
              <a:rPr lang="en-US" dirty="0"/>
              <a:t>Business Case</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err="1"/>
              <a:t>Faza</a:t>
            </a:r>
            <a:r>
              <a:rPr lang="en-US" dirty="0"/>
              <a:t> </a:t>
            </a:r>
            <a:r>
              <a:rPr lang="en-US" dirty="0" err="1"/>
              <a:t>Firjatullah</a:t>
            </a:r>
            <a:r>
              <a:rPr lang="en-US" dirty="0"/>
              <a:t> </a:t>
            </a:r>
            <a:r>
              <a:rPr lang="en-US" dirty="0" err="1"/>
              <a:t>Alvi</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FEF652-6F02-4990-9EF7-F00A9AE78E93}"/>
              </a:ext>
            </a:extLst>
          </p:cNvPr>
          <p:cNvPicPr>
            <a:picLocks noChangeAspect="1"/>
          </p:cNvPicPr>
          <p:nvPr/>
        </p:nvPicPr>
        <p:blipFill>
          <a:blip r:embed="rId2"/>
          <a:stretch>
            <a:fillRect/>
          </a:stretch>
        </p:blipFill>
        <p:spPr>
          <a:xfrm>
            <a:off x="4593518" y="1823141"/>
            <a:ext cx="7277236" cy="4261465"/>
          </a:xfrm>
          <a:prstGeom prst="rect">
            <a:avLst/>
          </a:prstGeom>
        </p:spPr>
      </p:pic>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792994"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572987" y="5014454"/>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94BD46-5CE4-4AB4-9813-0EBED7C10A9A}"/>
              </a:ext>
            </a:extLst>
          </p:cNvPr>
          <p:cNvPicPr>
            <a:picLocks noChangeAspect="1"/>
          </p:cNvPicPr>
          <p:nvPr/>
        </p:nvPicPr>
        <p:blipFill>
          <a:blip r:embed="rId2"/>
          <a:stretch>
            <a:fillRect/>
          </a:stretch>
        </p:blipFill>
        <p:spPr>
          <a:xfrm>
            <a:off x="6172202" y="2221907"/>
            <a:ext cx="5866924" cy="3317742"/>
          </a:xfrm>
          <a:prstGeom prst="rect">
            <a:avLst/>
          </a:prstGeom>
        </p:spPr>
      </p:pic>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January and September.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4.5%,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19.6%, driven significantly by the Ski Boots with a remarkable 150% conversion. This indicates a strong start to the year, likely fueled by seasonal demand and effective marketing strategies.</a:t>
            </a:r>
          </a:p>
        </p:txBody>
      </p:sp>
      <p:sp>
        <p:nvSpPr>
          <p:cNvPr id="7" name="Rectangle 6">
            <a:extLst>
              <a:ext uri="{FF2B5EF4-FFF2-40B4-BE49-F238E27FC236}">
                <a16:creationId xmlns:a16="http://schemas.microsoft.com/office/drawing/2014/main" id="{9AE336E2-BFE9-301A-AFA2-2180EEC07102}"/>
              </a:ext>
            </a:extLst>
          </p:cNvPr>
          <p:cNvSpPr/>
          <p:nvPr/>
        </p:nvSpPr>
        <p:spPr>
          <a:xfrm>
            <a:off x="8550397" y="2144994"/>
            <a:ext cx="398762" cy="339465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81913" y="2144994"/>
            <a:ext cx="461473" cy="3394655"/>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12AB1F-3BE2-43DF-85D0-F18F1EDB93B4}"/>
              </a:ext>
            </a:extLst>
          </p:cNvPr>
          <p:cNvPicPr>
            <a:picLocks noChangeAspect="1"/>
          </p:cNvPicPr>
          <p:nvPr/>
        </p:nvPicPr>
        <p:blipFill>
          <a:blip r:embed="rId2"/>
          <a:stretch>
            <a:fillRect/>
          </a:stretch>
        </p:blipFill>
        <p:spPr>
          <a:xfrm>
            <a:off x="6740385" y="4073521"/>
            <a:ext cx="3717022" cy="2312779"/>
          </a:xfrm>
          <a:prstGeom prst="rect">
            <a:avLst/>
          </a:prstGeom>
        </p:spPr>
      </p:pic>
      <p:pic>
        <p:nvPicPr>
          <p:cNvPr id="6" name="Picture 5">
            <a:extLst>
              <a:ext uri="{FF2B5EF4-FFF2-40B4-BE49-F238E27FC236}">
                <a16:creationId xmlns:a16="http://schemas.microsoft.com/office/drawing/2014/main" id="{E14F7D18-C78E-49E0-9567-9B93A3335724}"/>
              </a:ext>
            </a:extLst>
          </p:cNvPr>
          <p:cNvPicPr>
            <a:picLocks noChangeAspect="1"/>
          </p:cNvPicPr>
          <p:nvPr/>
        </p:nvPicPr>
        <p:blipFill>
          <a:blip r:embed="rId3"/>
          <a:stretch>
            <a:fillRect/>
          </a:stretch>
        </p:blipFill>
        <p:spPr>
          <a:xfrm>
            <a:off x="6740384" y="1685603"/>
            <a:ext cx="3717023" cy="2223832"/>
          </a:xfrm>
          <a:prstGeom prst="rect">
            <a:avLst/>
          </a:prstGeom>
        </p:spPr>
      </p:pic>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March, May, and August, but declined consistently starting from September,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933518" y="2281844"/>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5623714-81B9-4CF0-85FA-EE8F0C863AC0}"/>
              </a:ext>
            </a:extLst>
          </p:cNvPr>
          <p:cNvPicPr>
            <a:picLocks noChangeAspect="1"/>
          </p:cNvPicPr>
          <p:nvPr/>
        </p:nvPicPr>
        <p:blipFill>
          <a:blip r:embed="rId2"/>
          <a:stretch>
            <a:fillRect/>
          </a:stretch>
        </p:blipFill>
        <p:spPr>
          <a:xfrm>
            <a:off x="7254729" y="4051431"/>
            <a:ext cx="3123819" cy="2120733"/>
          </a:xfrm>
          <a:prstGeom prst="rect">
            <a:avLst/>
          </a:prstGeom>
        </p:spPr>
      </p:pic>
      <p:pic>
        <p:nvPicPr>
          <p:cNvPr id="5" name="Picture 4">
            <a:extLst>
              <a:ext uri="{FF2B5EF4-FFF2-40B4-BE49-F238E27FC236}">
                <a16:creationId xmlns:a16="http://schemas.microsoft.com/office/drawing/2014/main" id="{541B0CFA-BE73-4DDC-880E-9CA2EB469106}"/>
              </a:ext>
            </a:extLst>
          </p:cNvPr>
          <p:cNvPicPr>
            <a:picLocks noChangeAspect="1"/>
          </p:cNvPicPr>
          <p:nvPr/>
        </p:nvPicPr>
        <p:blipFill>
          <a:blip r:embed="rId3"/>
          <a:stretch>
            <a:fillRect/>
          </a:stretch>
        </p:blipFill>
        <p:spPr>
          <a:xfrm>
            <a:off x="7298926" y="1787251"/>
            <a:ext cx="3035426" cy="2120733"/>
          </a:xfrm>
          <a:prstGeom prst="rect">
            <a:avLst/>
          </a:prstGeom>
        </p:spPr>
      </p:pic>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a:xfrm>
            <a:off x="836612" y="1207771"/>
            <a:ext cx="5157787" cy="823912"/>
          </a:xfrm>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6612" y="2031683"/>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a:xfrm>
            <a:off x="6169024" y="1207771"/>
            <a:ext cx="5183188" cy="823912"/>
          </a:xfrm>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69024" y="2031683"/>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Surfboard.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161</TotalTime>
  <Words>792</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Analytics  Business Case</dc:title>
  <dc:creator>Ali Ahmad</dc:creator>
  <cp:lastModifiedBy>Aprizal 3997.</cp:lastModifiedBy>
  <cp:revision>14</cp:revision>
  <dcterms:created xsi:type="dcterms:W3CDTF">2024-09-03T15:16:05Z</dcterms:created>
  <dcterms:modified xsi:type="dcterms:W3CDTF">2025-06-10T00:16:50Z</dcterms:modified>
</cp:coreProperties>
</file>