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80" r:id="rId2"/>
    <p:sldId id="281" r:id="rId3"/>
    <p:sldId id="351" r:id="rId4"/>
    <p:sldId id="275" r:id="rId5"/>
    <p:sldId id="283" r:id="rId6"/>
    <p:sldId id="364" r:id="rId7"/>
    <p:sldId id="292" r:id="rId8"/>
    <p:sldId id="352" r:id="rId9"/>
    <p:sldId id="269" r:id="rId10"/>
    <p:sldId id="363" r:id="rId11"/>
    <p:sldId id="261" r:id="rId12"/>
    <p:sldId id="325" r:id="rId13"/>
    <p:sldId id="326" r:id="rId14"/>
    <p:sldId id="263" r:id="rId15"/>
    <p:sldId id="365" r:id="rId16"/>
    <p:sldId id="266" r:id="rId17"/>
    <p:sldId id="366" r:id="rId18"/>
    <p:sldId id="367" r:id="rId19"/>
    <p:sldId id="368" r:id="rId20"/>
    <p:sldId id="287" r:id="rId21"/>
    <p:sldId id="256" r:id="rId22"/>
    <p:sldId id="257" r:id="rId23"/>
    <p:sldId id="258" r:id="rId24"/>
    <p:sldId id="286" r:id="rId25"/>
    <p:sldId id="276" r:id="rId26"/>
    <p:sldId id="260" r:id="rId27"/>
    <p:sldId id="259" r:id="rId28"/>
    <p:sldId id="285" r:id="rId29"/>
    <p:sldId id="348" r:id="rId30"/>
    <p:sldId id="315" r:id="rId31"/>
    <p:sldId id="296" r:id="rId32"/>
    <p:sldId id="322" r:id="rId33"/>
    <p:sldId id="297" r:id="rId34"/>
    <p:sldId id="298" r:id="rId35"/>
    <p:sldId id="299" r:id="rId36"/>
    <p:sldId id="301" r:id="rId37"/>
    <p:sldId id="302" r:id="rId38"/>
    <p:sldId id="349" r:id="rId39"/>
    <p:sldId id="316" r:id="rId40"/>
    <p:sldId id="354" r:id="rId41"/>
    <p:sldId id="317" r:id="rId42"/>
    <p:sldId id="318" r:id="rId43"/>
    <p:sldId id="319" r:id="rId44"/>
    <p:sldId id="295" r:id="rId45"/>
    <p:sldId id="291" r:id="rId46"/>
  </p:sldIdLst>
  <p:sldSz cx="12192000" cy="6858000"/>
  <p:notesSz cx="6858000" cy="9144000"/>
  <p:custShowLst>
    <p:custShow name="Custom Show 1" id="0">
      <p:sldLst>
        <p:sld r:id="rId5"/>
        <p:sld r:id="rId10"/>
        <p:sld r:id="rId12"/>
        <p:sld r:id="rId1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p:scale>
          <a:sx n="75" d="100"/>
          <a:sy n="75" d="100"/>
        </p:scale>
        <p:origin x="974" y="21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206425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664381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844782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10119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088868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B7EA28-D5FB-421C-AB1E-FC695645C35F}" type="datetimeFigureOut">
              <a:rPr lang="en-IN" smtClean="0"/>
              <a:t>30-03-2025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79393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B7EA28-D5FB-421C-AB1E-FC695645C35F}"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115391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B7EA28-D5FB-421C-AB1E-FC695645C35F}" type="datetimeFigureOut">
              <a:rPr lang="en-IN" smtClean="0"/>
              <a:t>30-03-2025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412570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B7EA28-D5FB-421C-AB1E-FC695645C35F}" type="datetimeFigureOut">
              <a:rPr lang="en-IN" smtClean="0"/>
              <a:t>30-03-2025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90531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7EA28-D5FB-421C-AB1E-FC695645C35F}" type="datetimeFigureOut">
              <a:rPr lang="en-IN" smtClean="0"/>
              <a:t>30-03-2025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730274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B7EA28-D5FB-421C-AB1E-FC695645C35F}"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413475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B7EA28-D5FB-421C-AB1E-FC695645C35F}" type="datetimeFigureOut">
              <a:rPr lang="en-IN" smtClean="0"/>
              <a:t>30-03-2025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043882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7EA28-D5FB-421C-AB1E-FC695645C35F}" type="datetimeFigureOut">
              <a:rPr lang="en-IN" smtClean="0"/>
              <a:t>30-03-2025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CCAF-18C2-49B2-93EA-42743A8FF015}" type="slidenum">
              <a:rPr lang="en-IN" smtClean="0"/>
              <a:t>‹#›</a:t>
            </a:fld>
            <a:endParaRPr lang="en-IN"/>
          </a:p>
        </p:txBody>
      </p:sp>
    </p:spTree>
    <p:extLst>
      <p:ext uri="{BB962C8B-B14F-4D97-AF65-F5344CB8AC3E}">
        <p14:creationId xmlns:p14="http://schemas.microsoft.com/office/powerpoint/2010/main" val="368510870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240933" y="260839"/>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Definition:-</a:t>
            </a:r>
          </a:p>
        </p:txBody>
      </p:sp>
      <p:sp>
        <p:nvSpPr>
          <p:cNvPr id="4" name="Text Placeholder 3"/>
          <p:cNvSpPr txBox="1">
            <a:spLocks/>
          </p:cNvSpPr>
          <p:nvPr/>
        </p:nvSpPr>
        <p:spPr>
          <a:xfrm>
            <a:off x="1295400" y="1103025"/>
            <a:ext cx="9609670" cy="4866952"/>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dirty="0"/>
              <a:t>The Event Management System is a web application designed to simplify</a:t>
            </a:r>
          </a:p>
          <a:p>
            <a:pPr marL="0" indent="0">
              <a:buNone/>
            </a:pPr>
            <a:r>
              <a:rPr lang="en-US" dirty="0"/>
              <a:t>process of organizing and attending events. This platform allows event</a:t>
            </a:r>
          </a:p>
          <a:p>
            <a:pPr marL="0" indent="0">
              <a:buNone/>
            </a:pPr>
            <a:r>
              <a:rPr lang="en-US" dirty="0"/>
              <a:t>organizers to create and manage events, providing all the necessary details</a:t>
            </a:r>
          </a:p>
          <a:p>
            <a:pPr marL="0" indent="0">
              <a:buNone/>
            </a:pPr>
            <a:r>
              <a:rPr lang="en-US" dirty="0"/>
              <a:t>such as event the event name, date, location and description. On the other</a:t>
            </a:r>
          </a:p>
          <a:p>
            <a:pPr marL="0" indent="0">
              <a:buNone/>
            </a:pPr>
            <a:r>
              <a:rPr lang="en-US" dirty="0"/>
              <a:t>side, user can browse through various events, view detailed information,</a:t>
            </a:r>
          </a:p>
          <a:p>
            <a:pPr marL="0" indent="0">
              <a:buNone/>
            </a:pPr>
            <a:r>
              <a:rPr lang="en-US" dirty="0"/>
              <a:t>and easily enroll in the ones that interest them.</a:t>
            </a:r>
          </a:p>
        </p:txBody>
      </p:sp>
    </p:spTree>
    <p:extLst>
      <p:ext uri="{BB962C8B-B14F-4D97-AF65-F5344CB8AC3E}">
        <p14:creationId xmlns:p14="http://schemas.microsoft.com/office/powerpoint/2010/main" val="41758596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44322" y="3258758"/>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Oval 2"/>
          <p:cNvSpPr/>
          <p:nvPr/>
        </p:nvSpPr>
        <p:spPr>
          <a:xfrm>
            <a:off x="6824417" y="32905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p:cNvSpPr/>
          <p:nvPr/>
        </p:nvSpPr>
        <p:spPr>
          <a:xfrm>
            <a:off x="3275723" y="32869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p:cNvSpPr/>
          <p:nvPr/>
        </p:nvSpPr>
        <p:spPr>
          <a:xfrm>
            <a:off x="5357499" y="32869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8441032" y="3294967"/>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Oval 7"/>
          <p:cNvSpPr/>
          <p:nvPr/>
        </p:nvSpPr>
        <p:spPr>
          <a:xfrm>
            <a:off x="9635322" y="3256867"/>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p:cNvSpPr/>
          <p:nvPr/>
        </p:nvSpPr>
        <p:spPr>
          <a:xfrm>
            <a:off x="799056" y="1067584"/>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p:cNvSpPr/>
          <p:nvPr/>
        </p:nvSpPr>
        <p:spPr>
          <a:xfrm>
            <a:off x="801620" y="5693800"/>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p:cNvSpPr/>
          <p:nvPr/>
        </p:nvSpPr>
        <p:spPr>
          <a:xfrm>
            <a:off x="6575601" y="5774396"/>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Elbow Connector 15"/>
          <p:cNvCxnSpPr>
            <a:cxnSpLocks/>
            <a:endCxn id="2" idx="1"/>
          </p:cNvCxnSpPr>
          <p:nvPr/>
        </p:nvCxnSpPr>
        <p:spPr>
          <a:xfrm rot="5400000">
            <a:off x="36691" y="2378981"/>
            <a:ext cx="1852655" cy="16184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8" name="Elbow Connector 17"/>
          <p:cNvCxnSpPr>
            <a:cxnSpLocks/>
          </p:cNvCxnSpPr>
          <p:nvPr/>
        </p:nvCxnSpPr>
        <p:spPr>
          <a:xfrm rot="16200000" flipH="1">
            <a:off x="1923128" y="1709297"/>
            <a:ext cx="1782757" cy="14313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1122906" y="2552003"/>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1122906" y="2836288"/>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30" name="Elbow Connector 29"/>
          <p:cNvCxnSpPr>
            <a:stCxn id="2" idx="0"/>
          </p:cNvCxnSpPr>
          <p:nvPr/>
        </p:nvCxnSpPr>
        <p:spPr>
          <a:xfrm rot="5400000" flipH="1" flipV="1">
            <a:off x="1136679" y="2900106"/>
            <a:ext cx="436685" cy="28062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Elbow Connector 33"/>
          <p:cNvCxnSpPr>
            <a:cxnSpLocks/>
            <a:endCxn id="4" idx="0"/>
          </p:cNvCxnSpPr>
          <p:nvPr/>
        </p:nvCxnSpPr>
        <p:spPr>
          <a:xfrm>
            <a:off x="2201978" y="2695478"/>
            <a:ext cx="1544134" cy="591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6" name="Elbow Connector 35"/>
          <p:cNvCxnSpPr>
            <a:cxnSpLocks/>
            <a:endCxn id="4" idx="4"/>
          </p:cNvCxnSpPr>
          <p:nvPr/>
        </p:nvCxnSpPr>
        <p:spPr>
          <a:xfrm flipV="1">
            <a:off x="2098849" y="4157401"/>
            <a:ext cx="1647263" cy="153639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7" name="Elbow Connector 46"/>
          <p:cNvCxnSpPr>
            <a:stCxn id="13" idx="0"/>
            <a:endCxn id="5" idx="4"/>
          </p:cNvCxnSpPr>
          <p:nvPr/>
        </p:nvCxnSpPr>
        <p:spPr>
          <a:xfrm rot="5400000" flipH="1" flipV="1">
            <a:off x="2922059" y="2787972"/>
            <a:ext cx="1536399" cy="427525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58"/>
          <p:cNvCxnSpPr>
            <a:endCxn id="8" idx="4"/>
          </p:cNvCxnSpPr>
          <p:nvPr/>
        </p:nvCxnSpPr>
        <p:spPr>
          <a:xfrm flipV="1">
            <a:off x="8086414" y="4127305"/>
            <a:ext cx="2019297" cy="1799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12" idx="3"/>
            <a:endCxn id="8" idx="0"/>
          </p:cNvCxnSpPr>
          <p:nvPr/>
        </p:nvCxnSpPr>
        <p:spPr>
          <a:xfrm>
            <a:off x="2301074" y="1300580"/>
            <a:ext cx="7804637" cy="195628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flipV="1">
            <a:off x="4927929" y="298190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flipV="1">
            <a:off x="4938838" y="3214294"/>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flipV="1">
            <a:off x="4953889" y="2615583"/>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flipV="1">
            <a:off x="4960408" y="2836256"/>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flipV="1">
            <a:off x="4945046" y="2198940"/>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flipV="1">
            <a:off x="4956561" y="246170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flipV="1">
            <a:off x="4978381" y="1771625"/>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flipV="1">
            <a:off x="4963590" y="204726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flipV="1">
            <a:off x="6839208" y="2480919"/>
            <a:ext cx="900243" cy="145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p:cNvCxnSpPr>
            <a:cxnSpLocks/>
          </p:cNvCxnSpPr>
          <p:nvPr/>
        </p:nvCxnSpPr>
        <p:spPr>
          <a:xfrm>
            <a:off x="6851710" y="2758656"/>
            <a:ext cx="88545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flipV="1">
            <a:off x="8548009" y="4362492"/>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flipV="1">
            <a:off x="8548009" y="464677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flipV="1">
            <a:off x="8556068" y="4785249"/>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flipV="1">
            <a:off x="8556068" y="5084774"/>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96" name="Elbow Connector 95"/>
          <p:cNvCxnSpPr/>
          <p:nvPr/>
        </p:nvCxnSpPr>
        <p:spPr>
          <a:xfrm>
            <a:off x="2301074" y="1432462"/>
            <a:ext cx="6610347" cy="18625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9" name="Elbow Connector 128"/>
          <p:cNvCxnSpPr>
            <a:cxnSpLocks/>
            <a:endCxn id="4" idx="5"/>
          </p:cNvCxnSpPr>
          <p:nvPr/>
        </p:nvCxnSpPr>
        <p:spPr>
          <a:xfrm rot="10800000">
            <a:off x="4078726" y="4029928"/>
            <a:ext cx="2410664" cy="202035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31" name="TextBox 130">
            <a:extLst>
              <a:ext uri="{FF2B5EF4-FFF2-40B4-BE49-F238E27FC236}">
                <a16:creationId xmlns:a16="http://schemas.microsoft.com/office/drawing/2014/main" id="{8DEEC6DD-BE99-ECFB-58FB-BC11A365F122}"/>
              </a:ext>
            </a:extLst>
          </p:cNvPr>
          <p:cNvSpPr txBox="1"/>
          <p:nvPr/>
        </p:nvSpPr>
        <p:spPr>
          <a:xfrm>
            <a:off x="-30560" y="3396820"/>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1.0</a:t>
            </a:r>
          </a:p>
          <a:p>
            <a:pPr algn="ctr"/>
            <a:r>
              <a:rPr lang="en-US" sz="1000" b="1" dirty="0">
                <a:latin typeface="Times New Roman" panose="02020603050405020304" pitchFamily="18" charset="0"/>
                <a:cs typeface="Times New Roman" panose="02020603050405020304" pitchFamily="18" charset="0"/>
              </a:rPr>
              <a:t>Registration</a:t>
            </a:r>
          </a:p>
          <a:p>
            <a:pPr algn="ctr"/>
            <a:r>
              <a:rPr lang="en-US" sz="1000" b="1" dirty="0">
                <a:latin typeface="Times New Roman" panose="02020603050405020304" pitchFamily="18" charset="0"/>
                <a:cs typeface="Times New Roman" panose="02020603050405020304" pitchFamily="18" charset="0"/>
              </a:rPr>
              <a:t>Process</a:t>
            </a:r>
            <a:endParaRPr lang="en-IN" sz="1000" b="1" dirty="0">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8DEEC6DD-BE99-ECFB-58FB-BC11A365F122}"/>
              </a:ext>
            </a:extLst>
          </p:cNvPr>
          <p:cNvSpPr txBox="1"/>
          <p:nvPr/>
        </p:nvSpPr>
        <p:spPr>
          <a:xfrm>
            <a:off x="2513815" y="3407911"/>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2.0</a:t>
            </a:r>
          </a:p>
          <a:p>
            <a:pPr algn="ctr"/>
            <a:r>
              <a:rPr lang="en-US" sz="1000" b="1" dirty="0">
                <a:latin typeface="Times New Roman" panose="02020603050405020304" pitchFamily="18" charset="0"/>
                <a:cs typeface="Times New Roman" panose="02020603050405020304" pitchFamily="18" charset="0"/>
              </a:rPr>
              <a:t>Login</a:t>
            </a:r>
          </a:p>
          <a:p>
            <a:pPr algn="ctr"/>
            <a:r>
              <a:rPr lang="en-US" sz="1000" b="1" dirty="0">
                <a:latin typeface="Times New Roman" panose="02020603050405020304" pitchFamily="18" charset="0"/>
                <a:cs typeface="Times New Roman" panose="02020603050405020304" pitchFamily="18" charset="0"/>
              </a:rPr>
              <a:t>Process</a:t>
            </a:r>
            <a:endParaRPr lang="en-IN" sz="1000" b="1" dirty="0">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8DEEC6DD-BE99-ECFB-58FB-BC11A365F122}"/>
              </a:ext>
            </a:extLst>
          </p:cNvPr>
          <p:cNvSpPr txBox="1"/>
          <p:nvPr/>
        </p:nvSpPr>
        <p:spPr>
          <a:xfrm>
            <a:off x="4579020" y="3364733"/>
            <a:ext cx="2510971" cy="707886"/>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3.0</a:t>
            </a:r>
          </a:p>
          <a:p>
            <a:pPr algn="ctr"/>
            <a:r>
              <a:rPr lang="en-US" sz="1000" b="1" dirty="0">
                <a:latin typeface="Times New Roman" panose="02020603050405020304" pitchFamily="18" charset="0"/>
                <a:cs typeface="Times New Roman" panose="02020603050405020304" pitchFamily="18" charset="0"/>
              </a:rPr>
              <a:t>Master </a:t>
            </a:r>
          </a:p>
          <a:p>
            <a:pPr algn="ctr"/>
            <a:r>
              <a:rPr lang="en-US" sz="1000" b="1" dirty="0">
                <a:latin typeface="Times New Roman" panose="02020603050405020304" pitchFamily="18" charset="0"/>
                <a:cs typeface="Times New Roman" panose="02020603050405020304" pitchFamily="18" charset="0"/>
              </a:rPr>
              <a:t>Entry </a:t>
            </a:r>
          </a:p>
          <a:p>
            <a:pPr algn="ctr"/>
            <a:r>
              <a:rPr lang="en-US" sz="1000" b="1" dirty="0" err="1">
                <a:latin typeface="Times New Roman" panose="02020603050405020304" pitchFamily="18" charset="0"/>
                <a:cs typeface="Times New Roman" panose="02020603050405020304" pitchFamily="18" charset="0"/>
              </a:rPr>
              <a:t>Processs</a:t>
            </a:r>
            <a:endParaRPr lang="en-IN" sz="1000" b="1" dirty="0">
              <a:latin typeface="Times New Roman" panose="02020603050405020304" pitchFamily="18" charset="0"/>
              <a:cs typeface="Times New Roman" panose="02020603050405020304" pitchFamily="18" charset="0"/>
            </a:endParaRPr>
          </a:p>
        </p:txBody>
      </p:sp>
      <p:sp>
        <p:nvSpPr>
          <p:cNvPr id="134" name="TextBox 133">
            <a:extLst>
              <a:ext uri="{FF2B5EF4-FFF2-40B4-BE49-F238E27FC236}">
                <a16:creationId xmlns:a16="http://schemas.microsoft.com/office/drawing/2014/main" id="{8DEEC6DD-BE99-ECFB-58FB-BC11A365F122}"/>
              </a:ext>
            </a:extLst>
          </p:cNvPr>
          <p:cNvSpPr txBox="1"/>
          <p:nvPr/>
        </p:nvSpPr>
        <p:spPr>
          <a:xfrm>
            <a:off x="6026497" y="3432713"/>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4.0</a:t>
            </a:r>
          </a:p>
          <a:p>
            <a:pPr algn="ctr"/>
            <a:r>
              <a:rPr lang="en-IN" sz="1000" b="1" dirty="0">
                <a:latin typeface="Times New Roman" panose="02020603050405020304" pitchFamily="18" charset="0"/>
                <a:cs typeface="Times New Roman" panose="02020603050405020304" pitchFamily="18" charset="0"/>
              </a:rPr>
              <a:t>Manage</a:t>
            </a:r>
          </a:p>
          <a:p>
            <a:pPr algn="ctr"/>
            <a:r>
              <a:rPr lang="en-IN" sz="1000" b="1" dirty="0">
                <a:latin typeface="Times New Roman" panose="02020603050405020304" pitchFamily="18" charset="0"/>
                <a:cs typeface="Times New Roman" panose="02020603050405020304" pitchFamily="18" charset="0"/>
              </a:rPr>
              <a:t>Events</a:t>
            </a:r>
          </a:p>
        </p:txBody>
      </p:sp>
      <p:sp>
        <p:nvSpPr>
          <p:cNvPr id="138" name="TextBox 137">
            <a:extLst>
              <a:ext uri="{FF2B5EF4-FFF2-40B4-BE49-F238E27FC236}">
                <a16:creationId xmlns:a16="http://schemas.microsoft.com/office/drawing/2014/main" id="{8DEEC6DD-BE99-ECFB-58FB-BC11A365F122}"/>
              </a:ext>
            </a:extLst>
          </p:cNvPr>
          <p:cNvSpPr txBox="1"/>
          <p:nvPr/>
        </p:nvSpPr>
        <p:spPr>
          <a:xfrm>
            <a:off x="7674531" y="3457071"/>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5.0</a:t>
            </a:r>
          </a:p>
          <a:p>
            <a:pPr algn="ctr"/>
            <a:r>
              <a:rPr lang="en-US" sz="1000" b="1" dirty="0">
                <a:latin typeface="Times New Roman" panose="02020603050405020304" pitchFamily="18" charset="0"/>
                <a:cs typeface="Times New Roman" panose="02020603050405020304" pitchFamily="18" charset="0"/>
              </a:rPr>
              <a:t>User</a:t>
            </a:r>
          </a:p>
          <a:p>
            <a:pPr algn="ctr"/>
            <a:r>
              <a:rPr lang="en-US" sz="1000" b="1" dirty="0">
                <a:latin typeface="Times New Roman" panose="02020603050405020304" pitchFamily="18" charset="0"/>
                <a:cs typeface="Times New Roman" panose="02020603050405020304" pitchFamily="18" charset="0"/>
              </a:rPr>
              <a:t>Activity</a:t>
            </a:r>
            <a:endParaRPr lang="en-IN" sz="1000" b="1" dirty="0">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8DEEC6DD-BE99-ECFB-58FB-BC11A365F122}"/>
              </a:ext>
            </a:extLst>
          </p:cNvPr>
          <p:cNvSpPr txBox="1"/>
          <p:nvPr/>
        </p:nvSpPr>
        <p:spPr>
          <a:xfrm>
            <a:off x="8850224" y="3480313"/>
            <a:ext cx="251097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6.0</a:t>
            </a:r>
          </a:p>
          <a:p>
            <a:pPr algn="ctr"/>
            <a:r>
              <a:rPr lang="en-US" sz="1000" b="1" dirty="0">
                <a:latin typeface="Times New Roman" panose="02020603050405020304" pitchFamily="18" charset="0"/>
                <a:cs typeface="Times New Roman" panose="02020603050405020304" pitchFamily="18" charset="0"/>
              </a:rPr>
              <a:t>Profile</a:t>
            </a:r>
            <a:endParaRPr lang="en-IN" sz="1000" b="1" dirty="0">
              <a:latin typeface="Times New Roman" panose="02020603050405020304" pitchFamily="18" charset="0"/>
              <a:cs typeface="Times New Roman" panose="02020603050405020304" pitchFamily="18" charset="0"/>
            </a:endParaRPr>
          </a:p>
        </p:txBody>
      </p:sp>
      <p:cxnSp>
        <p:nvCxnSpPr>
          <p:cNvPr id="145" name="Straight Connector 144"/>
          <p:cNvCxnSpPr>
            <a:cxnSpLocks/>
          </p:cNvCxnSpPr>
          <p:nvPr/>
        </p:nvCxnSpPr>
        <p:spPr>
          <a:xfrm flipH="1" flipV="1">
            <a:off x="6252031" y="1755603"/>
            <a:ext cx="23061" cy="1768794"/>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Arrow Connector 151"/>
          <p:cNvCxnSpPr>
            <a:cxnSpLocks/>
          </p:cNvCxnSpPr>
          <p:nvPr/>
        </p:nvCxnSpPr>
        <p:spPr>
          <a:xfrm flipH="1">
            <a:off x="6055403" y="1924785"/>
            <a:ext cx="1966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p:cNvCxnSpPr/>
          <p:nvPr/>
        </p:nvCxnSpPr>
        <p:spPr>
          <a:xfrm flipH="1">
            <a:off x="6026497" y="2372604"/>
            <a:ext cx="1871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Arrow Connector 157"/>
          <p:cNvCxnSpPr/>
          <p:nvPr/>
        </p:nvCxnSpPr>
        <p:spPr>
          <a:xfrm flipH="1">
            <a:off x="6055403" y="2727349"/>
            <a:ext cx="1948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0" name="Straight Arrow Connector 159"/>
          <p:cNvCxnSpPr/>
          <p:nvPr/>
        </p:nvCxnSpPr>
        <p:spPr>
          <a:xfrm flipH="1">
            <a:off x="6076385" y="3106731"/>
            <a:ext cx="187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7" name="Straight Arrow Connector 166"/>
          <p:cNvCxnSpPr>
            <a:stCxn id="3" idx="0"/>
          </p:cNvCxnSpPr>
          <p:nvPr/>
        </p:nvCxnSpPr>
        <p:spPr>
          <a:xfrm flipH="1" flipV="1">
            <a:off x="7289330" y="2834796"/>
            <a:ext cx="5476" cy="455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p:nvPr/>
        </p:nvCxnSpPr>
        <p:spPr>
          <a:xfrm flipV="1">
            <a:off x="8331861" y="4506839"/>
            <a:ext cx="250948" cy="10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8" name="Straight Arrow Connector 187"/>
          <p:cNvCxnSpPr/>
          <p:nvPr/>
        </p:nvCxnSpPr>
        <p:spPr>
          <a:xfrm flipV="1">
            <a:off x="8317210" y="4961133"/>
            <a:ext cx="265599" cy="4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3" name="TextBox 192">
            <a:extLst>
              <a:ext uri="{FF2B5EF4-FFF2-40B4-BE49-F238E27FC236}">
                <a16:creationId xmlns:a16="http://schemas.microsoft.com/office/drawing/2014/main" id="{8DEEC6DD-BE99-ECFB-58FB-BC11A365F122}"/>
              </a:ext>
            </a:extLst>
          </p:cNvPr>
          <p:cNvSpPr txBox="1"/>
          <p:nvPr/>
        </p:nvSpPr>
        <p:spPr>
          <a:xfrm>
            <a:off x="294579" y="5742130"/>
            <a:ext cx="251097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194" name="TextBox 193">
            <a:extLst>
              <a:ext uri="{FF2B5EF4-FFF2-40B4-BE49-F238E27FC236}">
                <a16:creationId xmlns:a16="http://schemas.microsoft.com/office/drawing/2014/main" id="{8DEEC6DD-BE99-ECFB-58FB-BC11A365F122}"/>
              </a:ext>
            </a:extLst>
          </p:cNvPr>
          <p:cNvSpPr txBox="1"/>
          <p:nvPr/>
        </p:nvSpPr>
        <p:spPr>
          <a:xfrm>
            <a:off x="6026497" y="5871407"/>
            <a:ext cx="2600225"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ORGANISER</a:t>
            </a:r>
            <a:endParaRPr lang="en-IN" b="1" dirty="0">
              <a:latin typeface="Times New Roman" panose="02020603050405020304" pitchFamily="18" charset="0"/>
              <a:cs typeface="Times New Roman" panose="02020603050405020304" pitchFamily="18" charset="0"/>
            </a:endParaRPr>
          </a:p>
        </p:txBody>
      </p:sp>
      <p:sp>
        <p:nvSpPr>
          <p:cNvPr id="195" name="TextBox 194">
            <a:extLst>
              <a:ext uri="{FF2B5EF4-FFF2-40B4-BE49-F238E27FC236}">
                <a16:creationId xmlns:a16="http://schemas.microsoft.com/office/drawing/2014/main" id="{8DEEC6DD-BE99-ECFB-58FB-BC11A365F122}"/>
              </a:ext>
            </a:extLst>
          </p:cNvPr>
          <p:cNvSpPr txBox="1"/>
          <p:nvPr/>
        </p:nvSpPr>
        <p:spPr>
          <a:xfrm>
            <a:off x="294578" y="1121016"/>
            <a:ext cx="251097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USER</a:t>
            </a:r>
          </a:p>
        </p:txBody>
      </p:sp>
      <p:sp>
        <p:nvSpPr>
          <p:cNvPr id="196" name="TextBox 195">
            <a:extLst>
              <a:ext uri="{FF2B5EF4-FFF2-40B4-BE49-F238E27FC236}">
                <a16:creationId xmlns:a16="http://schemas.microsoft.com/office/drawing/2014/main" id="{8DEEC6DD-BE99-ECFB-58FB-BC11A365F122}"/>
              </a:ext>
            </a:extLst>
          </p:cNvPr>
          <p:cNvSpPr txBox="1"/>
          <p:nvPr/>
        </p:nvSpPr>
        <p:spPr>
          <a:xfrm>
            <a:off x="367279" y="2594364"/>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Registration</a:t>
            </a:r>
            <a:endParaRPr lang="en-IN" sz="10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8DEEC6DD-BE99-ECFB-58FB-BC11A365F122}"/>
              </a:ext>
            </a:extLst>
          </p:cNvPr>
          <p:cNvSpPr txBox="1"/>
          <p:nvPr/>
        </p:nvSpPr>
        <p:spPr>
          <a:xfrm>
            <a:off x="4249151" y="1801675"/>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Languages</a:t>
            </a:r>
          </a:p>
        </p:txBody>
      </p:sp>
      <p:sp>
        <p:nvSpPr>
          <p:cNvPr id="199" name="TextBox 198">
            <a:extLst>
              <a:ext uri="{FF2B5EF4-FFF2-40B4-BE49-F238E27FC236}">
                <a16:creationId xmlns:a16="http://schemas.microsoft.com/office/drawing/2014/main" id="{8DEEC6DD-BE99-ECFB-58FB-BC11A365F122}"/>
              </a:ext>
            </a:extLst>
          </p:cNvPr>
          <p:cNvSpPr txBox="1"/>
          <p:nvPr/>
        </p:nvSpPr>
        <p:spPr>
          <a:xfrm>
            <a:off x="4234681" y="2213543"/>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Categories</a:t>
            </a:r>
            <a:endParaRPr lang="en-IN" sz="1000" b="1" dirty="0">
              <a:latin typeface="Times New Roman" panose="02020603050405020304" pitchFamily="18" charset="0"/>
              <a:cs typeface="Times New Roman" panose="02020603050405020304" pitchFamily="18" charset="0"/>
            </a:endParaRPr>
          </a:p>
        </p:txBody>
      </p:sp>
      <p:sp>
        <p:nvSpPr>
          <p:cNvPr id="200" name="TextBox 199">
            <a:extLst>
              <a:ext uri="{FF2B5EF4-FFF2-40B4-BE49-F238E27FC236}">
                <a16:creationId xmlns:a16="http://schemas.microsoft.com/office/drawing/2014/main" id="{8DEEC6DD-BE99-ECFB-58FB-BC11A365F122}"/>
              </a:ext>
            </a:extLst>
          </p:cNvPr>
          <p:cNvSpPr txBox="1"/>
          <p:nvPr/>
        </p:nvSpPr>
        <p:spPr>
          <a:xfrm>
            <a:off x="4260341" y="2604239"/>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Events</a:t>
            </a:r>
          </a:p>
        </p:txBody>
      </p:sp>
      <p:sp>
        <p:nvSpPr>
          <p:cNvPr id="201" name="TextBox 200">
            <a:extLst>
              <a:ext uri="{FF2B5EF4-FFF2-40B4-BE49-F238E27FC236}">
                <a16:creationId xmlns:a16="http://schemas.microsoft.com/office/drawing/2014/main" id="{8DEEC6DD-BE99-ECFB-58FB-BC11A365F122}"/>
              </a:ext>
            </a:extLst>
          </p:cNvPr>
          <p:cNvSpPr txBox="1"/>
          <p:nvPr/>
        </p:nvSpPr>
        <p:spPr>
          <a:xfrm>
            <a:off x="4227333" y="2988618"/>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Organization info.</a:t>
            </a:r>
            <a:endParaRPr lang="en-IN" sz="1000" b="1" dirty="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8DEEC6DD-BE99-ECFB-58FB-BC11A365F122}"/>
              </a:ext>
            </a:extLst>
          </p:cNvPr>
          <p:cNvSpPr txBox="1"/>
          <p:nvPr/>
        </p:nvSpPr>
        <p:spPr>
          <a:xfrm>
            <a:off x="6009252" y="2511984"/>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Events</a:t>
            </a:r>
          </a:p>
        </p:txBody>
      </p:sp>
      <p:sp>
        <p:nvSpPr>
          <p:cNvPr id="206" name="TextBox 205">
            <a:extLst>
              <a:ext uri="{FF2B5EF4-FFF2-40B4-BE49-F238E27FC236}">
                <a16:creationId xmlns:a16="http://schemas.microsoft.com/office/drawing/2014/main" id="{8DEEC6DD-BE99-ECFB-58FB-BC11A365F122}"/>
              </a:ext>
            </a:extLst>
          </p:cNvPr>
          <p:cNvSpPr txBox="1"/>
          <p:nvPr/>
        </p:nvSpPr>
        <p:spPr>
          <a:xfrm>
            <a:off x="7797000" y="4400592"/>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Events</a:t>
            </a:r>
            <a:endParaRPr lang="en-IN" sz="1000" b="1" dirty="0">
              <a:latin typeface="Times New Roman" panose="02020603050405020304" pitchFamily="18" charset="0"/>
              <a:cs typeface="Times New Roman" panose="02020603050405020304" pitchFamily="18" charset="0"/>
            </a:endParaRPr>
          </a:p>
        </p:txBody>
      </p:sp>
      <p:sp>
        <p:nvSpPr>
          <p:cNvPr id="209" name="TextBox 208">
            <a:extLst>
              <a:ext uri="{FF2B5EF4-FFF2-40B4-BE49-F238E27FC236}">
                <a16:creationId xmlns:a16="http://schemas.microsoft.com/office/drawing/2014/main" id="{8DEEC6DD-BE99-ECFB-58FB-BC11A365F122}"/>
              </a:ext>
            </a:extLst>
          </p:cNvPr>
          <p:cNvSpPr txBox="1"/>
          <p:nvPr/>
        </p:nvSpPr>
        <p:spPr>
          <a:xfrm>
            <a:off x="7853579" y="4807951"/>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transactions </a:t>
            </a:r>
            <a:endParaRPr lang="en-IN" sz="1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530804F5-A305-D672-9F3F-FD0A72068466}"/>
                  </a:ext>
                </a:extLst>
              </p:cNvPr>
              <p:cNvSpPr txBox="1"/>
              <p:nvPr/>
            </p:nvSpPr>
            <p:spPr>
              <a:xfrm>
                <a:off x="-48986" y="36038"/>
                <a:ext cx="3819832" cy="375552"/>
              </a:xfrm>
              <a:prstGeom prst="rect">
                <a:avLst/>
              </a:prstGeom>
              <a:noFill/>
            </p:spPr>
            <p:txBody>
              <a:bodyPr wrap="square" rtlCol="0">
                <a:spAutoFit/>
              </a:bodyPr>
              <a:lstStyle/>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𝟏</m:t>
                        </m:r>
                      </m:e>
                      <m:sup>
                        <m:r>
                          <a:rPr lang="en-US" b="1" i="1" smtClean="0">
                            <a:latin typeface="Cambria Math" panose="02040503050406030204" pitchFamily="18" charset="0"/>
                          </a:rPr>
                          <m:t>𝑺𝑻</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m:t>
                    </m:r>
                  </m:oMath>
                </a14:m>
                <a:r>
                  <a:rPr lang="en-IN" b="1" dirty="0"/>
                  <a:t>-</a:t>
                </a:r>
              </a:p>
            </p:txBody>
          </p:sp>
        </mc:Choice>
        <mc:Fallback xmlns="">
          <p:sp>
            <p:nvSpPr>
              <p:cNvPr id="210" name="TextBox 209">
                <a:extLst>
                  <a:ext uri="{FF2B5EF4-FFF2-40B4-BE49-F238E27FC236}">
                    <a16:creationId xmlns:a16="http://schemas.microsoft.com/office/drawing/2014/main" id="{530804F5-A305-D672-9F3F-FD0A72068466}"/>
                  </a:ext>
                </a:extLst>
              </p:cNvPr>
              <p:cNvSpPr txBox="1">
                <a:spLocks noRot="1" noChangeAspect="1" noMove="1" noResize="1" noEditPoints="1" noAdjustHandles="1" noChangeArrowheads="1" noChangeShapeType="1" noTextEdit="1"/>
              </p:cNvSpPr>
              <p:nvPr/>
            </p:nvSpPr>
            <p:spPr>
              <a:xfrm>
                <a:off x="-48986" y="36038"/>
                <a:ext cx="3819832" cy="375552"/>
              </a:xfrm>
              <a:prstGeom prst="rect">
                <a:avLst/>
              </a:prstGeom>
              <a:blipFill>
                <a:blip r:embed="rId2"/>
                <a:stretch>
                  <a:fillRect t="-8065" b="-24194"/>
                </a:stretch>
              </a:blipFill>
            </p:spPr>
            <p:txBody>
              <a:bodyPr/>
              <a:lstStyle/>
              <a:p>
                <a:r>
                  <a:rPr lang="en-IN">
                    <a:noFill/>
                  </a:rPr>
                  <a:t> </a:t>
                </a:r>
              </a:p>
            </p:txBody>
          </p:sp>
        </mc:Fallback>
      </mc:AlternateContent>
      <p:cxnSp>
        <p:nvCxnSpPr>
          <p:cNvPr id="35" name="Straight Connector 34">
            <a:extLst>
              <a:ext uri="{FF2B5EF4-FFF2-40B4-BE49-F238E27FC236}">
                <a16:creationId xmlns:a16="http://schemas.microsoft.com/office/drawing/2014/main" id="{421FB10C-3B88-895D-D52B-A6494F77F39B}"/>
              </a:ext>
            </a:extLst>
          </p:cNvPr>
          <p:cNvCxnSpPr>
            <a:cxnSpLocks/>
          </p:cNvCxnSpPr>
          <p:nvPr/>
        </p:nvCxnSpPr>
        <p:spPr>
          <a:xfrm flipH="1">
            <a:off x="8249920" y="3734581"/>
            <a:ext cx="191112"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61D94702-C012-9A8B-186E-9AD53423DD1C}"/>
              </a:ext>
            </a:extLst>
          </p:cNvPr>
          <p:cNvCxnSpPr/>
          <p:nvPr/>
        </p:nvCxnSpPr>
        <p:spPr>
          <a:xfrm>
            <a:off x="8264571" y="3734581"/>
            <a:ext cx="67290" cy="146827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BDBED2F6-E493-C8AA-28BB-82031D6F4A06}"/>
              </a:ext>
            </a:extLst>
          </p:cNvPr>
          <p:cNvCxnSpPr>
            <a:cxnSpLocks/>
            <a:endCxn id="2" idx="5"/>
          </p:cNvCxnSpPr>
          <p:nvPr/>
        </p:nvCxnSpPr>
        <p:spPr>
          <a:xfrm flipH="1" flipV="1">
            <a:off x="1547325" y="4001723"/>
            <a:ext cx="4989568" cy="18696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7F892F71-A4EF-D8E7-CCA9-39D235B10CD5}"/>
              </a:ext>
            </a:extLst>
          </p:cNvPr>
          <p:cNvCxnSpPr>
            <a:stCxn id="14" idx="0"/>
            <a:endCxn id="3" idx="4"/>
          </p:cNvCxnSpPr>
          <p:nvPr/>
        </p:nvCxnSpPr>
        <p:spPr>
          <a:xfrm flipH="1" flipV="1">
            <a:off x="7294806" y="4161001"/>
            <a:ext cx="31804" cy="16133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16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8998267-D8BC-ED96-B484-E5FA827144BE}"/>
              </a:ext>
            </a:extLst>
          </p:cNvPr>
          <p:cNvSpPr/>
          <p:nvPr/>
        </p:nvSpPr>
        <p:spPr>
          <a:xfrm>
            <a:off x="5068947" y="548311"/>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3.1</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EVENTS</a:t>
            </a:r>
            <a:endParaRPr lang="en-IN" sz="900"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B728164B-BBE1-EAE7-C310-BD4E1BB4DC27}"/>
              </a:ext>
            </a:extLst>
          </p:cNvPr>
          <p:cNvSpPr/>
          <p:nvPr/>
        </p:nvSpPr>
        <p:spPr>
          <a:xfrm>
            <a:off x="5075581" y="5597391"/>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3.5</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CANCEL</a:t>
            </a:r>
          </a:p>
          <a:p>
            <a:pPr algn="ctr"/>
            <a:r>
              <a:rPr lang="en-US" sz="900" b="1" dirty="0">
                <a:latin typeface="Times New Roman" panose="02020603050405020304" pitchFamily="18" charset="0"/>
                <a:cs typeface="Times New Roman" panose="02020603050405020304" pitchFamily="18" charset="0"/>
              </a:rPr>
              <a:t>EVENTS</a:t>
            </a:r>
          </a:p>
        </p:txBody>
      </p:sp>
      <p:sp>
        <p:nvSpPr>
          <p:cNvPr id="6" name="Oval 5">
            <a:extLst>
              <a:ext uri="{FF2B5EF4-FFF2-40B4-BE49-F238E27FC236}">
                <a16:creationId xmlns:a16="http://schemas.microsoft.com/office/drawing/2014/main" id="{9A9A5909-0B50-065D-06A8-15B4B8182E23}"/>
              </a:ext>
            </a:extLst>
          </p:cNvPr>
          <p:cNvSpPr/>
          <p:nvPr/>
        </p:nvSpPr>
        <p:spPr>
          <a:xfrm>
            <a:off x="5075580" y="4344452"/>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3.4</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ORGANI-</a:t>
            </a:r>
          </a:p>
          <a:p>
            <a:pPr algn="ctr"/>
            <a:r>
              <a:rPr lang="en-US" sz="900" b="1" dirty="0">
                <a:latin typeface="Times New Roman" panose="02020603050405020304" pitchFamily="18" charset="0"/>
                <a:cs typeface="Times New Roman" panose="02020603050405020304" pitchFamily="18" charset="0"/>
              </a:rPr>
              <a:t>SATIONS</a:t>
            </a:r>
          </a:p>
        </p:txBody>
      </p:sp>
      <p:sp>
        <p:nvSpPr>
          <p:cNvPr id="7" name="Oval 6">
            <a:extLst>
              <a:ext uri="{FF2B5EF4-FFF2-40B4-BE49-F238E27FC236}">
                <a16:creationId xmlns:a16="http://schemas.microsoft.com/office/drawing/2014/main" id="{8DF190FB-3E0F-216D-C6DC-4B479037E47D}"/>
              </a:ext>
            </a:extLst>
          </p:cNvPr>
          <p:cNvSpPr/>
          <p:nvPr/>
        </p:nvSpPr>
        <p:spPr>
          <a:xfrm>
            <a:off x="5075578" y="1819911"/>
            <a:ext cx="1048997" cy="9707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3.2</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CATEGO</a:t>
            </a:r>
            <a:r>
              <a:rPr lang="en-US" sz="900" dirty="0">
                <a:latin typeface="Times New Roman" panose="02020603050405020304" pitchFamily="18" charset="0"/>
                <a:cs typeface="Times New Roman" panose="02020603050405020304" pitchFamily="18" charset="0"/>
              </a:rPr>
              <a:t>-</a:t>
            </a:r>
            <a:r>
              <a:rPr lang="en-US" sz="900" b="1" dirty="0">
                <a:latin typeface="Times New Roman" panose="02020603050405020304" pitchFamily="18" charset="0"/>
                <a:cs typeface="Times New Roman" panose="02020603050405020304" pitchFamily="18" charset="0"/>
              </a:rPr>
              <a:t>RIES</a:t>
            </a:r>
          </a:p>
        </p:txBody>
      </p:sp>
      <p:sp>
        <p:nvSpPr>
          <p:cNvPr id="8" name="Oval 7">
            <a:extLst>
              <a:ext uri="{FF2B5EF4-FFF2-40B4-BE49-F238E27FC236}">
                <a16:creationId xmlns:a16="http://schemas.microsoft.com/office/drawing/2014/main" id="{ACCE7B1E-792A-6747-C251-8A7C51662477}"/>
              </a:ext>
            </a:extLst>
          </p:cNvPr>
          <p:cNvSpPr/>
          <p:nvPr/>
        </p:nvSpPr>
        <p:spPr>
          <a:xfrm>
            <a:off x="5075578" y="3082182"/>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3.3</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LANGUA-GES</a:t>
            </a:r>
          </a:p>
        </p:txBody>
      </p:sp>
      <p:sp>
        <p:nvSpPr>
          <p:cNvPr id="9" name="Rectangle 8">
            <a:extLst>
              <a:ext uri="{FF2B5EF4-FFF2-40B4-BE49-F238E27FC236}">
                <a16:creationId xmlns:a16="http://schemas.microsoft.com/office/drawing/2014/main" id="{0A528B70-15B8-5FAA-58FE-953C40A6BEC8}"/>
              </a:ext>
            </a:extLst>
          </p:cNvPr>
          <p:cNvSpPr/>
          <p:nvPr/>
        </p:nvSpPr>
        <p:spPr>
          <a:xfrm>
            <a:off x="598757" y="3082182"/>
            <a:ext cx="2368377" cy="940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DAD86A64-1B73-8B52-E82F-C5B0A398186A}"/>
              </a:ext>
            </a:extLst>
          </p:cNvPr>
          <p:cNvCxnSpPr>
            <a:cxnSpLocks/>
          </p:cNvCxnSpPr>
          <p:nvPr/>
        </p:nvCxnSpPr>
        <p:spPr>
          <a:xfrm>
            <a:off x="2967134" y="3438331"/>
            <a:ext cx="2108444" cy="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F3B6D89-AC58-2CB3-1B60-A2692C694786}"/>
              </a:ext>
            </a:extLst>
          </p:cNvPr>
          <p:cNvCxnSpPr>
            <a:cxnSpLocks/>
          </p:cNvCxnSpPr>
          <p:nvPr/>
        </p:nvCxnSpPr>
        <p:spPr>
          <a:xfrm flipH="1">
            <a:off x="2967134" y="3711073"/>
            <a:ext cx="21084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or: Elbow 82">
            <a:extLst>
              <a:ext uri="{FF2B5EF4-FFF2-40B4-BE49-F238E27FC236}">
                <a16:creationId xmlns:a16="http://schemas.microsoft.com/office/drawing/2014/main" id="{EA3CC073-341D-672C-6275-B43DB8BE2558}"/>
              </a:ext>
            </a:extLst>
          </p:cNvPr>
          <p:cNvCxnSpPr>
            <a:cxnSpLocks/>
          </p:cNvCxnSpPr>
          <p:nvPr/>
        </p:nvCxnSpPr>
        <p:spPr>
          <a:xfrm flipV="1">
            <a:off x="1965649" y="2176061"/>
            <a:ext cx="3109929" cy="906121"/>
          </a:xfrm>
          <a:prstGeom prst="bentConnector3">
            <a:avLst>
              <a:gd name="adj1" fmla="val 396"/>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91">
            <a:extLst>
              <a:ext uri="{FF2B5EF4-FFF2-40B4-BE49-F238E27FC236}">
                <a16:creationId xmlns:a16="http://schemas.microsoft.com/office/drawing/2014/main" id="{58684459-532E-2B6B-1FBB-CCB3693D2C7C}"/>
              </a:ext>
            </a:extLst>
          </p:cNvPr>
          <p:cNvCxnSpPr>
            <a:cxnSpLocks/>
          </p:cNvCxnSpPr>
          <p:nvPr/>
        </p:nvCxnSpPr>
        <p:spPr>
          <a:xfrm rot="10800000" flipV="1">
            <a:off x="2245567" y="2404665"/>
            <a:ext cx="2823382" cy="673030"/>
          </a:xfrm>
          <a:prstGeom prst="bentConnector3">
            <a:avLst>
              <a:gd name="adj1" fmla="val 100012"/>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08">
            <a:extLst>
              <a:ext uri="{FF2B5EF4-FFF2-40B4-BE49-F238E27FC236}">
                <a16:creationId xmlns:a16="http://schemas.microsoft.com/office/drawing/2014/main" id="{DDF25DE2-E974-E566-6DFD-9057DC0B4B27}"/>
              </a:ext>
            </a:extLst>
          </p:cNvPr>
          <p:cNvCxnSpPr>
            <a:cxnSpLocks/>
          </p:cNvCxnSpPr>
          <p:nvPr/>
        </p:nvCxnSpPr>
        <p:spPr>
          <a:xfrm rot="10800000" flipV="1">
            <a:off x="1604866" y="1186534"/>
            <a:ext cx="3470713" cy="1891162"/>
          </a:xfrm>
          <a:prstGeom prst="bentConnector3">
            <a:avLst>
              <a:gd name="adj1" fmla="val 100004"/>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11">
            <a:extLst>
              <a:ext uri="{FF2B5EF4-FFF2-40B4-BE49-F238E27FC236}">
                <a16:creationId xmlns:a16="http://schemas.microsoft.com/office/drawing/2014/main" id="{7468F0B4-E1A5-B7A9-EB08-EC27B8E87501}"/>
              </a:ext>
            </a:extLst>
          </p:cNvPr>
          <p:cNvCxnSpPr>
            <a:cxnSpLocks/>
          </p:cNvCxnSpPr>
          <p:nvPr/>
        </p:nvCxnSpPr>
        <p:spPr>
          <a:xfrm flipV="1">
            <a:off x="1362269" y="979616"/>
            <a:ext cx="3713308" cy="2098079"/>
          </a:xfrm>
          <a:prstGeom prst="bentConnector3">
            <a:avLst>
              <a:gd name="adj1" fmla="val -87"/>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17">
            <a:extLst>
              <a:ext uri="{FF2B5EF4-FFF2-40B4-BE49-F238E27FC236}">
                <a16:creationId xmlns:a16="http://schemas.microsoft.com/office/drawing/2014/main" id="{F24DFBB0-A791-2A05-65A2-6A3CFF5199EA}"/>
              </a:ext>
            </a:extLst>
          </p:cNvPr>
          <p:cNvCxnSpPr/>
          <p:nvPr/>
        </p:nvCxnSpPr>
        <p:spPr>
          <a:xfrm>
            <a:off x="2245567" y="4023086"/>
            <a:ext cx="2830010" cy="676433"/>
          </a:xfrm>
          <a:prstGeom prst="bentConnector3">
            <a:avLst>
              <a:gd name="adj1" fmla="val -335"/>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19">
            <a:extLst>
              <a:ext uri="{FF2B5EF4-FFF2-40B4-BE49-F238E27FC236}">
                <a16:creationId xmlns:a16="http://schemas.microsoft.com/office/drawing/2014/main" id="{0EE2E492-7CAC-3564-07BE-34AB3B45E553}"/>
              </a:ext>
            </a:extLst>
          </p:cNvPr>
          <p:cNvCxnSpPr>
            <a:cxnSpLocks/>
          </p:cNvCxnSpPr>
          <p:nvPr/>
        </p:nvCxnSpPr>
        <p:spPr>
          <a:xfrm rot="10800000">
            <a:off x="1965649" y="4001559"/>
            <a:ext cx="3109928" cy="927648"/>
          </a:xfrm>
          <a:prstGeom prst="bentConnector3">
            <a:avLst>
              <a:gd name="adj1" fmla="val 100204"/>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25">
            <a:extLst>
              <a:ext uri="{FF2B5EF4-FFF2-40B4-BE49-F238E27FC236}">
                <a16:creationId xmlns:a16="http://schemas.microsoft.com/office/drawing/2014/main" id="{F7ACF5D6-FC29-3D53-ABE9-73BDBDB1C68D}"/>
              </a:ext>
            </a:extLst>
          </p:cNvPr>
          <p:cNvCxnSpPr>
            <a:cxnSpLocks/>
          </p:cNvCxnSpPr>
          <p:nvPr/>
        </p:nvCxnSpPr>
        <p:spPr>
          <a:xfrm>
            <a:off x="1604865" y="4023086"/>
            <a:ext cx="3464084" cy="1926735"/>
          </a:xfrm>
          <a:prstGeom prst="bentConnector3">
            <a:avLst>
              <a:gd name="adj1" fmla="val -4"/>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27">
            <a:extLst>
              <a:ext uri="{FF2B5EF4-FFF2-40B4-BE49-F238E27FC236}">
                <a16:creationId xmlns:a16="http://schemas.microsoft.com/office/drawing/2014/main" id="{EBAFA698-B679-83A9-7EA4-CDFD98A4D458}"/>
              </a:ext>
            </a:extLst>
          </p:cNvPr>
          <p:cNvCxnSpPr>
            <a:cxnSpLocks/>
          </p:cNvCxnSpPr>
          <p:nvPr/>
        </p:nvCxnSpPr>
        <p:spPr>
          <a:xfrm rot="10800000">
            <a:off x="1362271" y="4023087"/>
            <a:ext cx="3713306" cy="2175551"/>
          </a:xfrm>
          <a:prstGeom prst="bentConnector3">
            <a:avLst>
              <a:gd name="adj1" fmla="val 99920"/>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DD4333C-3421-65FA-EC18-06FBEF5F157F}"/>
              </a:ext>
            </a:extLst>
          </p:cNvPr>
          <p:cNvCxnSpPr>
            <a:cxnSpLocks/>
          </p:cNvCxnSpPr>
          <p:nvPr/>
        </p:nvCxnSpPr>
        <p:spPr>
          <a:xfrm>
            <a:off x="6057530" y="855669"/>
            <a:ext cx="21720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8CBDF02-FBF4-677E-A00C-574BA0F6C2BA}"/>
              </a:ext>
            </a:extLst>
          </p:cNvPr>
          <p:cNvCxnSpPr>
            <a:cxnSpLocks/>
          </p:cNvCxnSpPr>
          <p:nvPr/>
        </p:nvCxnSpPr>
        <p:spPr>
          <a:xfrm flipH="1">
            <a:off x="6083682" y="1146720"/>
            <a:ext cx="2145918" cy="3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303B461-455E-9EDD-B5B2-70AAE815FB60}"/>
              </a:ext>
            </a:extLst>
          </p:cNvPr>
          <p:cNvCxnSpPr>
            <a:cxnSpLocks/>
          </p:cNvCxnSpPr>
          <p:nvPr/>
        </p:nvCxnSpPr>
        <p:spPr>
          <a:xfrm>
            <a:off x="6089364" y="2176061"/>
            <a:ext cx="21402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B5FE5BD-A24A-8A7A-D822-F065B34B11E6}"/>
              </a:ext>
            </a:extLst>
          </p:cNvPr>
          <p:cNvCxnSpPr/>
          <p:nvPr/>
        </p:nvCxnSpPr>
        <p:spPr>
          <a:xfrm flipH="1">
            <a:off x="6102638" y="2404665"/>
            <a:ext cx="21269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55C57E3-B96E-D048-75D4-0BE32FF7B3CE}"/>
              </a:ext>
            </a:extLst>
          </p:cNvPr>
          <p:cNvCxnSpPr>
            <a:cxnSpLocks/>
          </p:cNvCxnSpPr>
          <p:nvPr/>
        </p:nvCxnSpPr>
        <p:spPr>
          <a:xfrm flipH="1">
            <a:off x="6095995" y="6198638"/>
            <a:ext cx="21459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6DDBDC22-9146-B715-E2D8-DEF5249CDDD9}"/>
              </a:ext>
            </a:extLst>
          </p:cNvPr>
          <p:cNvCxnSpPr>
            <a:cxnSpLocks/>
          </p:cNvCxnSpPr>
          <p:nvPr/>
        </p:nvCxnSpPr>
        <p:spPr>
          <a:xfrm flipH="1">
            <a:off x="6083682" y="3690358"/>
            <a:ext cx="21582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DAF4205-DB1F-C71C-7734-1F58BC32E727}"/>
              </a:ext>
            </a:extLst>
          </p:cNvPr>
          <p:cNvCxnSpPr/>
          <p:nvPr/>
        </p:nvCxnSpPr>
        <p:spPr>
          <a:xfrm>
            <a:off x="6095995" y="4696689"/>
            <a:ext cx="2164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AED5F143-597E-4B01-D5FE-C55298CBB20A}"/>
              </a:ext>
            </a:extLst>
          </p:cNvPr>
          <p:cNvCxnSpPr/>
          <p:nvPr/>
        </p:nvCxnSpPr>
        <p:spPr>
          <a:xfrm>
            <a:off x="6083682" y="3423515"/>
            <a:ext cx="2164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5FAB21D-0700-FCC8-CB5E-23809855F484}"/>
              </a:ext>
            </a:extLst>
          </p:cNvPr>
          <p:cNvCxnSpPr>
            <a:cxnSpLocks/>
          </p:cNvCxnSpPr>
          <p:nvPr/>
        </p:nvCxnSpPr>
        <p:spPr>
          <a:xfrm>
            <a:off x="6083682" y="5949821"/>
            <a:ext cx="2177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A848CDD-5CDF-EB99-5D56-3972623B724B}"/>
              </a:ext>
            </a:extLst>
          </p:cNvPr>
          <p:cNvCxnSpPr>
            <a:cxnSpLocks/>
          </p:cNvCxnSpPr>
          <p:nvPr/>
        </p:nvCxnSpPr>
        <p:spPr>
          <a:xfrm flipH="1">
            <a:off x="6095995" y="4929207"/>
            <a:ext cx="21336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976103B3-3512-700E-7F28-C0345353A013}"/>
              </a:ext>
            </a:extLst>
          </p:cNvPr>
          <p:cNvGrpSpPr/>
          <p:nvPr/>
        </p:nvGrpSpPr>
        <p:grpSpPr>
          <a:xfrm>
            <a:off x="8229600" y="729233"/>
            <a:ext cx="1846384" cy="589078"/>
            <a:chOff x="9327157" y="548311"/>
            <a:chExt cx="1846384" cy="589078"/>
          </a:xfrm>
        </p:grpSpPr>
        <p:cxnSp>
          <p:nvCxnSpPr>
            <p:cNvPr id="31" name="Straight Connector 30">
              <a:extLst>
                <a:ext uri="{FF2B5EF4-FFF2-40B4-BE49-F238E27FC236}">
                  <a16:creationId xmlns:a16="http://schemas.microsoft.com/office/drawing/2014/main" id="{0157FF07-23B1-B638-D544-685562D8F9A1}"/>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0928F21D-4C56-C83A-3DB6-5401C2717002}"/>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7FE355F7-F43E-0584-91C7-C3F8CE764FED}"/>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99409B71-16E5-6178-5387-AA134969BE9A}"/>
              </a:ext>
            </a:extLst>
          </p:cNvPr>
          <p:cNvGrpSpPr/>
          <p:nvPr/>
        </p:nvGrpSpPr>
        <p:grpSpPr>
          <a:xfrm>
            <a:off x="8239432" y="4507357"/>
            <a:ext cx="1846384" cy="589078"/>
            <a:chOff x="9327157" y="548311"/>
            <a:chExt cx="1846384" cy="589078"/>
          </a:xfrm>
        </p:grpSpPr>
        <p:cxnSp>
          <p:nvCxnSpPr>
            <p:cNvPr id="35" name="Straight Connector 34">
              <a:extLst>
                <a:ext uri="{FF2B5EF4-FFF2-40B4-BE49-F238E27FC236}">
                  <a16:creationId xmlns:a16="http://schemas.microsoft.com/office/drawing/2014/main" id="{C319E20A-7C66-85A8-BF91-70B12771C222}"/>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2F195AF9-D0CC-EF68-DE0F-F6D70490BB22}"/>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11CDC3F2-BA4D-ECA2-3BC7-96CD4EBF3C3E}"/>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25287306-B3D2-C079-FF49-AA97E76331CD}"/>
              </a:ext>
            </a:extLst>
          </p:cNvPr>
          <p:cNvGrpSpPr/>
          <p:nvPr/>
        </p:nvGrpSpPr>
        <p:grpSpPr>
          <a:xfrm>
            <a:off x="8241403" y="5782635"/>
            <a:ext cx="1846384" cy="589078"/>
            <a:chOff x="9327157" y="548311"/>
            <a:chExt cx="1846384" cy="589078"/>
          </a:xfrm>
        </p:grpSpPr>
        <p:cxnSp>
          <p:nvCxnSpPr>
            <p:cNvPr id="39" name="Straight Connector 38">
              <a:extLst>
                <a:ext uri="{FF2B5EF4-FFF2-40B4-BE49-F238E27FC236}">
                  <a16:creationId xmlns:a16="http://schemas.microsoft.com/office/drawing/2014/main" id="{C6F792D3-3DDE-E81E-BB3C-F2344770791D}"/>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C67F2019-B1DD-09C0-3F44-E18A283F3366}"/>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C1F07738-C330-DBB9-5BDE-EDB0D6583F61}"/>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42" name="Group 41">
            <a:extLst>
              <a:ext uri="{FF2B5EF4-FFF2-40B4-BE49-F238E27FC236}">
                <a16:creationId xmlns:a16="http://schemas.microsoft.com/office/drawing/2014/main" id="{DB50ED18-7951-49EE-412F-0D21285F620F}"/>
              </a:ext>
            </a:extLst>
          </p:cNvPr>
          <p:cNvGrpSpPr/>
          <p:nvPr/>
        </p:nvGrpSpPr>
        <p:grpSpPr>
          <a:xfrm>
            <a:off x="8255174" y="3257615"/>
            <a:ext cx="1846384" cy="589078"/>
            <a:chOff x="9327157" y="548311"/>
            <a:chExt cx="1846384" cy="589078"/>
          </a:xfrm>
        </p:grpSpPr>
        <p:cxnSp>
          <p:nvCxnSpPr>
            <p:cNvPr id="43" name="Straight Connector 42">
              <a:extLst>
                <a:ext uri="{FF2B5EF4-FFF2-40B4-BE49-F238E27FC236}">
                  <a16:creationId xmlns:a16="http://schemas.microsoft.com/office/drawing/2014/main" id="{E58C488B-798C-74E3-AAD1-D18ABF851564}"/>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11BB2FB8-5F73-8419-94FC-8C68E74C0546}"/>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8DB2A4A-93FE-17DC-D87D-B8C67C160D4D}"/>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46" name="Group 45">
            <a:extLst>
              <a:ext uri="{FF2B5EF4-FFF2-40B4-BE49-F238E27FC236}">
                <a16:creationId xmlns:a16="http://schemas.microsoft.com/office/drawing/2014/main" id="{94615EF8-13D0-9AF6-4BA7-C45D2F895787}"/>
              </a:ext>
            </a:extLst>
          </p:cNvPr>
          <p:cNvGrpSpPr/>
          <p:nvPr/>
        </p:nvGrpSpPr>
        <p:grpSpPr>
          <a:xfrm>
            <a:off x="8218111" y="1994983"/>
            <a:ext cx="1846384" cy="589078"/>
            <a:chOff x="9327157" y="548311"/>
            <a:chExt cx="1846384" cy="589078"/>
          </a:xfrm>
        </p:grpSpPr>
        <p:cxnSp>
          <p:nvCxnSpPr>
            <p:cNvPr id="47" name="Straight Connector 46">
              <a:extLst>
                <a:ext uri="{FF2B5EF4-FFF2-40B4-BE49-F238E27FC236}">
                  <a16:creationId xmlns:a16="http://schemas.microsoft.com/office/drawing/2014/main" id="{C2AC7F76-A7D8-9DB3-4362-F93D2AC1F480}"/>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FA4B5E4F-83B8-1B57-DAF7-86B2CAE1A207}"/>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1DEAE871-2865-2C0C-148B-6241F67D690A}"/>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sp>
        <p:nvSpPr>
          <p:cNvPr id="50" name="TextBox 49">
            <a:extLst>
              <a:ext uri="{FF2B5EF4-FFF2-40B4-BE49-F238E27FC236}">
                <a16:creationId xmlns:a16="http://schemas.microsoft.com/office/drawing/2014/main" id="{7CE104B0-11D4-A28D-5E14-867AA1324328}"/>
              </a:ext>
            </a:extLst>
          </p:cNvPr>
          <p:cNvSpPr txBox="1"/>
          <p:nvPr/>
        </p:nvSpPr>
        <p:spPr>
          <a:xfrm>
            <a:off x="8260360" y="846587"/>
            <a:ext cx="182742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EVENTS DETAIL</a:t>
            </a:r>
            <a:endParaRPr lang="en-IN" sz="16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97F637C4-D388-4740-4A9F-9E545F8B5F80}"/>
              </a:ext>
            </a:extLst>
          </p:cNvPr>
          <p:cNvSpPr txBox="1"/>
          <p:nvPr/>
        </p:nvSpPr>
        <p:spPr>
          <a:xfrm>
            <a:off x="8226287" y="2115479"/>
            <a:ext cx="242467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CATEGORIES DETAIL</a:t>
            </a:r>
            <a:endParaRPr lang="en-IN" sz="16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0AB60D0A-E040-0082-889B-C4A36C4DED91}"/>
              </a:ext>
            </a:extLst>
          </p:cNvPr>
          <p:cNvSpPr txBox="1"/>
          <p:nvPr/>
        </p:nvSpPr>
        <p:spPr>
          <a:xfrm>
            <a:off x="8331464" y="3383101"/>
            <a:ext cx="182742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SUBJECT DETAIL</a:t>
            </a:r>
            <a:endParaRPr lang="en-IN" sz="16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1957F0E-8192-8186-2EF5-B468F1725D10}"/>
              </a:ext>
            </a:extLst>
          </p:cNvPr>
          <p:cNvSpPr txBox="1"/>
          <p:nvPr/>
        </p:nvSpPr>
        <p:spPr>
          <a:xfrm>
            <a:off x="8289958" y="4630463"/>
            <a:ext cx="274815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ORGANISATIONS DETAIL</a:t>
            </a:r>
            <a:endParaRPr lang="en-IN" sz="16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1A77F93A-AD1F-E287-CB39-C6109A386B01}"/>
              </a:ext>
            </a:extLst>
          </p:cNvPr>
          <p:cNvSpPr txBox="1"/>
          <p:nvPr/>
        </p:nvSpPr>
        <p:spPr>
          <a:xfrm>
            <a:off x="8267692" y="5920006"/>
            <a:ext cx="29355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CANCEL EVENTS DETAIL</a:t>
            </a:r>
            <a:endParaRPr lang="en-IN" sz="16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25A70D6-E1DF-8443-22B0-37B5896BFBC4}"/>
              </a:ext>
            </a:extLst>
          </p:cNvPr>
          <p:cNvSpPr txBox="1"/>
          <p:nvPr/>
        </p:nvSpPr>
        <p:spPr>
          <a:xfrm>
            <a:off x="6089364" y="60794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INFO</a:t>
            </a:r>
            <a:endParaRPr lang="en-IN" sz="11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0558E77B-0598-3C47-D169-DFFD695139E9}"/>
              </a:ext>
            </a:extLst>
          </p:cNvPr>
          <p:cNvSpPr txBox="1"/>
          <p:nvPr/>
        </p:nvSpPr>
        <p:spPr>
          <a:xfrm>
            <a:off x="6089364" y="1145167"/>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DETAIL</a:t>
            </a:r>
            <a:endParaRPr lang="en-IN" sz="11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8EF9071F-5C7B-8B6F-DF77-7E9CA0BE6523}"/>
              </a:ext>
            </a:extLst>
          </p:cNvPr>
          <p:cNvSpPr txBox="1"/>
          <p:nvPr/>
        </p:nvSpPr>
        <p:spPr>
          <a:xfrm>
            <a:off x="6081686" y="2448212"/>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DETAIL</a:t>
            </a:r>
            <a:endParaRPr lang="en-IN" sz="11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1786AEC1-7375-FA35-B758-0C997CD6D2CC}"/>
              </a:ext>
            </a:extLst>
          </p:cNvPr>
          <p:cNvSpPr txBox="1"/>
          <p:nvPr/>
        </p:nvSpPr>
        <p:spPr>
          <a:xfrm>
            <a:off x="6109836" y="193434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INFO</a:t>
            </a:r>
            <a:endParaRPr lang="en-IN" sz="11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314AC214-C0BF-49C1-CA31-E78123517A38}"/>
              </a:ext>
            </a:extLst>
          </p:cNvPr>
          <p:cNvSpPr txBox="1"/>
          <p:nvPr/>
        </p:nvSpPr>
        <p:spPr>
          <a:xfrm>
            <a:off x="6077063" y="316345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INFO</a:t>
            </a:r>
            <a:endParaRPr lang="en-IN" sz="11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96D546C0-BAC0-D147-CD4C-547A5111FA9B}"/>
              </a:ext>
            </a:extLst>
          </p:cNvPr>
          <p:cNvSpPr txBox="1"/>
          <p:nvPr/>
        </p:nvSpPr>
        <p:spPr>
          <a:xfrm>
            <a:off x="6143961" y="369180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DETAIL</a:t>
            </a:r>
            <a:endParaRPr lang="en-IN" sz="11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5C46AA20-15A2-8D98-DB4F-9E2BE3D0C455}"/>
              </a:ext>
            </a:extLst>
          </p:cNvPr>
          <p:cNvSpPr txBox="1"/>
          <p:nvPr/>
        </p:nvSpPr>
        <p:spPr>
          <a:xfrm>
            <a:off x="6137096" y="442868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INFO</a:t>
            </a:r>
            <a:endParaRPr lang="en-IN" sz="11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DD984467-C567-B47F-87BD-EA71D304C8F2}"/>
              </a:ext>
            </a:extLst>
          </p:cNvPr>
          <p:cNvSpPr txBox="1"/>
          <p:nvPr/>
        </p:nvSpPr>
        <p:spPr>
          <a:xfrm>
            <a:off x="6125493" y="4935638"/>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DETAIL</a:t>
            </a:r>
            <a:endParaRPr lang="en-IN" sz="11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0EBDAF7-F0ED-8EA6-B3B0-1F2AFEDD8252}"/>
              </a:ext>
            </a:extLst>
          </p:cNvPr>
          <p:cNvSpPr txBox="1"/>
          <p:nvPr/>
        </p:nvSpPr>
        <p:spPr>
          <a:xfrm>
            <a:off x="6168434" y="5675920"/>
            <a:ext cx="2121525"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INFO</a:t>
            </a:r>
            <a:endParaRPr lang="en-IN" sz="11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352ECEF1-5A12-48FD-1047-08BE5B529754}"/>
              </a:ext>
            </a:extLst>
          </p:cNvPr>
          <p:cNvSpPr txBox="1"/>
          <p:nvPr/>
        </p:nvSpPr>
        <p:spPr>
          <a:xfrm>
            <a:off x="6153438" y="6183525"/>
            <a:ext cx="2106922"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DETAIL</a:t>
            </a:r>
            <a:endParaRPr lang="en-IN" sz="110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AF4D73BD-0AEC-BE67-D5B2-D9DA8E155EBD}"/>
              </a:ext>
            </a:extLst>
          </p:cNvPr>
          <p:cNvSpPr txBox="1"/>
          <p:nvPr/>
        </p:nvSpPr>
        <p:spPr>
          <a:xfrm>
            <a:off x="2644578" y="70674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INFO</a:t>
            </a:r>
            <a:endParaRPr lang="en-IN" sz="11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66CBAC8-03E7-8DC8-C2B5-C9A45E3565C8}"/>
              </a:ext>
            </a:extLst>
          </p:cNvPr>
          <p:cNvSpPr txBox="1"/>
          <p:nvPr/>
        </p:nvSpPr>
        <p:spPr>
          <a:xfrm>
            <a:off x="2644578" y="121569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DETAIL</a:t>
            </a:r>
            <a:endParaRPr lang="en-IN" sz="11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8B2F10B6-4CE0-83D7-95AB-90DAF492B085}"/>
              </a:ext>
            </a:extLst>
          </p:cNvPr>
          <p:cNvSpPr txBox="1"/>
          <p:nvPr/>
        </p:nvSpPr>
        <p:spPr>
          <a:xfrm>
            <a:off x="2644578" y="192199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INFO</a:t>
            </a:r>
            <a:endParaRPr lang="en-IN" sz="11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19DDE98A-A436-DC2A-E60F-4FFAE1F06BBB}"/>
              </a:ext>
            </a:extLst>
          </p:cNvPr>
          <p:cNvSpPr txBox="1"/>
          <p:nvPr/>
        </p:nvSpPr>
        <p:spPr>
          <a:xfrm>
            <a:off x="2644578" y="238273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DETAIL</a:t>
            </a:r>
            <a:endParaRPr lang="en-IN" sz="11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559BB084-7C11-6B07-67B2-B7042FBE04DD}"/>
              </a:ext>
            </a:extLst>
          </p:cNvPr>
          <p:cNvSpPr txBox="1"/>
          <p:nvPr/>
        </p:nvSpPr>
        <p:spPr>
          <a:xfrm>
            <a:off x="3005754" y="320607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INFO</a:t>
            </a:r>
            <a:endParaRPr lang="en-IN" sz="11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D758EC81-87FF-5B72-A1EF-C83DE7CF10E7}"/>
              </a:ext>
            </a:extLst>
          </p:cNvPr>
          <p:cNvSpPr txBox="1"/>
          <p:nvPr/>
        </p:nvSpPr>
        <p:spPr>
          <a:xfrm>
            <a:off x="3016867" y="369180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DETAIL</a:t>
            </a:r>
            <a:endParaRPr lang="en-IN" sz="11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7E5A6BE2-7BF5-16A6-DC2A-B19E5B777F02}"/>
              </a:ext>
            </a:extLst>
          </p:cNvPr>
          <p:cNvSpPr txBox="1"/>
          <p:nvPr/>
        </p:nvSpPr>
        <p:spPr>
          <a:xfrm>
            <a:off x="2793821" y="446538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INFO</a:t>
            </a:r>
            <a:endParaRPr lang="en-IN" sz="11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06A93273-01F2-F9C2-1A1C-EC6CD4FB7A38}"/>
              </a:ext>
            </a:extLst>
          </p:cNvPr>
          <p:cNvSpPr txBox="1"/>
          <p:nvPr/>
        </p:nvSpPr>
        <p:spPr>
          <a:xfrm>
            <a:off x="2881213" y="489950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DETAIL</a:t>
            </a:r>
            <a:endParaRPr lang="en-IN" sz="11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05638BC9-DE91-C00C-F47D-2D6841C7E89B}"/>
              </a:ext>
            </a:extLst>
          </p:cNvPr>
          <p:cNvSpPr txBox="1"/>
          <p:nvPr/>
        </p:nvSpPr>
        <p:spPr>
          <a:xfrm>
            <a:off x="2790468" y="5688211"/>
            <a:ext cx="2212675"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INFO</a:t>
            </a:r>
            <a:endParaRPr lang="en-IN" sz="11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5AEAD2FC-A178-6521-0D64-011AA42C5CB6}"/>
              </a:ext>
            </a:extLst>
          </p:cNvPr>
          <p:cNvSpPr txBox="1"/>
          <p:nvPr/>
        </p:nvSpPr>
        <p:spPr>
          <a:xfrm>
            <a:off x="2790469" y="6178145"/>
            <a:ext cx="222199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DETAIL</a:t>
            </a:r>
            <a:endParaRPr lang="en-IN"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30804F5-A305-D672-9F3F-FD0A72068466}"/>
                  </a:ext>
                </a:extLst>
              </p:cNvPr>
              <p:cNvSpPr txBox="1"/>
              <p:nvPr/>
            </p:nvSpPr>
            <p:spPr>
              <a:xfrm>
                <a:off x="0" y="44636"/>
                <a:ext cx="5731827"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𝟎</m:t>
                      </m:r>
                      <m:r>
                        <a:rPr lang="en-US" b="1" i="0"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𝑴𝒂𝒔𝒕𝒆𝒓</m:t>
                          </m:r>
                          <m:r>
                            <a:rPr lang="en-US" b="1" i="1" smtClean="0">
                              <a:latin typeface="Cambria Math" panose="02040503050406030204" pitchFamily="18" charset="0"/>
                            </a:rPr>
                            <m:t> </m:t>
                          </m:r>
                          <m:r>
                            <a:rPr lang="en-US" b="1" i="1" smtClean="0">
                              <a:latin typeface="Cambria Math" panose="02040503050406030204" pitchFamily="18" charset="0"/>
                            </a:rPr>
                            <m:t>𝑬𝒏𝒕𝒓𝒚</m:t>
                          </m:r>
                          <m:r>
                            <a:rPr lang="en-US" b="1" i="1" smtClean="0">
                              <a:latin typeface="Cambria Math" panose="02040503050406030204" pitchFamily="18" charset="0"/>
                            </a:rPr>
                            <m:t> </m:t>
                          </m:r>
                          <m:r>
                            <a:rPr lang="en-US" b="1" i="1" smtClean="0">
                              <a:latin typeface="Cambria Math" panose="02040503050406030204" pitchFamily="18" charset="0"/>
                            </a:rPr>
                            <m:t>𝑷𝒓𝒐𝒄𝒆𝒔𝒔</m:t>
                          </m:r>
                        </m:e>
                      </m:d>
                      <m:r>
                        <a:rPr lang="en-US" b="1" i="0" smtClean="0">
                          <a:latin typeface="Cambria Math" panose="02040503050406030204" pitchFamily="18" charset="0"/>
                        </a:rPr>
                        <m:t>:−</m:t>
                      </m:r>
                    </m:oMath>
                  </m:oMathPara>
                </a14:m>
                <a:endParaRPr lang="en-IN" b="1" dirty="0"/>
              </a:p>
            </p:txBody>
          </p:sp>
        </mc:Choice>
        <mc:Fallback xmlns="">
          <p:sp>
            <p:nvSpPr>
              <p:cNvPr id="75" name="TextBox 74">
                <a:extLst>
                  <a:ext uri="{FF2B5EF4-FFF2-40B4-BE49-F238E27FC236}">
                    <a16:creationId xmlns:a16="http://schemas.microsoft.com/office/drawing/2014/main" id="{530804F5-A305-D672-9F3F-FD0A72068466}"/>
                  </a:ext>
                </a:extLst>
              </p:cNvPr>
              <p:cNvSpPr txBox="1">
                <a:spLocks noRot="1" noChangeAspect="1" noMove="1" noResize="1" noEditPoints="1" noAdjustHandles="1" noChangeArrowheads="1" noChangeShapeType="1" noTextEdit="1"/>
              </p:cNvSpPr>
              <p:nvPr/>
            </p:nvSpPr>
            <p:spPr>
              <a:xfrm>
                <a:off x="0" y="44636"/>
                <a:ext cx="5731827" cy="379784"/>
              </a:xfrm>
              <a:prstGeom prst="rect">
                <a:avLst/>
              </a:prstGeom>
              <a:blipFill>
                <a:blip r:embed="rId2"/>
                <a:stretch>
                  <a:fillRect b="-12698"/>
                </a:stretch>
              </a:blipFill>
            </p:spPr>
            <p:txBody>
              <a:bodyPr/>
              <a:lstStyle/>
              <a:p>
                <a:r>
                  <a:rPr lang="en-IN">
                    <a:noFill/>
                  </a:rPr>
                  <a:t> </a:t>
                </a:r>
              </a:p>
            </p:txBody>
          </p:sp>
        </mc:Fallback>
      </mc:AlternateContent>
    </p:spTree>
    <p:extLst>
      <p:ext uri="{BB962C8B-B14F-4D97-AF65-F5344CB8AC3E}">
        <p14:creationId xmlns:p14="http://schemas.microsoft.com/office/powerpoint/2010/main" val="24938815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AC7B9736-EBA9-7BA8-EE66-A0520A31C641}"/>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4.1</a:t>
            </a:r>
          </a:p>
          <a:p>
            <a:pPr algn="ctr"/>
            <a:r>
              <a:rPr lang="en-US" sz="1600" dirty="0">
                <a:latin typeface="Times New Roman" panose="02020603050405020304" pitchFamily="18" charset="0"/>
                <a:cs typeface="Times New Roman" panose="02020603050405020304" pitchFamily="18" charset="0"/>
              </a:rPr>
              <a:t>CREATE </a:t>
            </a:r>
          </a:p>
          <a:p>
            <a:pPr algn="ctr"/>
            <a:r>
              <a:rPr lang="en-US" sz="1600" dirty="0">
                <a:latin typeface="Times New Roman" panose="02020603050405020304" pitchFamily="18" charset="0"/>
                <a:cs typeface="Times New Roman" panose="02020603050405020304" pitchFamily="18" charset="0"/>
              </a:rPr>
              <a:t>EVENT</a:t>
            </a:r>
          </a:p>
        </p:txBody>
      </p:sp>
      <p:grpSp>
        <p:nvGrpSpPr>
          <p:cNvPr id="36" name="Group 35">
            <a:extLst>
              <a:ext uri="{FF2B5EF4-FFF2-40B4-BE49-F238E27FC236}">
                <a16:creationId xmlns:a16="http://schemas.microsoft.com/office/drawing/2014/main" id="{56841057-90CD-0D01-C2B1-67C6DCBF1FB7}"/>
              </a:ext>
            </a:extLst>
          </p:cNvPr>
          <p:cNvGrpSpPr/>
          <p:nvPr/>
        </p:nvGrpSpPr>
        <p:grpSpPr>
          <a:xfrm>
            <a:off x="422131" y="2722995"/>
            <a:ext cx="2805978" cy="1412008"/>
            <a:chOff x="588385" y="2814637"/>
            <a:chExt cx="2113251" cy="863600"/>
          </a:xfrm>
        </p:grpSpPr>
        <p:grpSp>
          <p:nvGrpSpPr>
            <p:cNvPr id="38" name="Group 37">
              <a:extLst>
                <a:ext uri="{FF2B5EF4-FFF2-40B4-BE49-F238E27FC236}">
                  <a16:creationId xmlns:a16="http://schemas.microsoft.com/office/drawing/2014/main" id="{CFC348EC-4D5A-30DB-2590-0FA09EB9CC78}"/>
                </a:ext>
              </a:extLst>
            </p:cNvPr>
            <p:cNvGrpSpPr/>
            <p:nvPr/>
          </p:nvGrpSpPr>
          <p:grpSpPr>
            <a:xfrm>
              <a:off x="588385" y="2814637"/>
              <a:ext cx="2113251" cy="863600"/>
              <a:chOff x="7072313" y="1343025"/>
              <a:chExt cx="1409700" cy="614363"/>
            </a:xfrm>
          </p:grpSpPr>
          <p:cxnSp>
            <p:nvCxnSpPr>
              <p:cNvPr id="42" name="Straight Connector 41">
                <a:extLst>
                  <a:ext uri="{FF2B5EF4-FFF2-40B4-BE49-F238E27FC236}">
                    <a16:creationId xmlns:a16="http://schemas.microsoft.com/office/drawing/2014/main" id="{B81007C5-9FA5-6AD9-7B04-CCED0BA3A687}"/>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B04833DE-B6BD-EE33-2918-1A50590B9301}"/>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BCBCEF5-4B36-2858-C6C6-BE91D0C1AA7A}"/>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39" name="Straight Connector 38">
              <a:extLst>
                <a:ext uri="{FF2B5EF4-FFF2-40B4-BE49-F238E27FC236}">
                  <a16:creationId xmlns:a16="http://schemas.microsoft.com/office/drawing/2014/main" id="{91FA0AB0-4EF5-6980-5239-115BC4D069C8}"/>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Arrow Connector 44">
            <a:extLst>
              <a:ext uri="{FF2B5EF4-FFF2-40B4-BE49-F238E27FC236}">
                <a16:creationId xmlns:a16="http://schemas.microsoft.com/office/drawing/2014/main" id="{379467D0-265A-72E6-F697-A86931F9C2C0}"/>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DFB6E28E-B403-456B-3F93-D78353E4A182}"/>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Connector: Elbow 89">
            <a:extLst>
              <a:ext uri="{FF2B5EF4-FFF2-40B4-BE49-F238E27FC236}">
                <a16:creationId xmlns:a16="http://schemas.microsoft.com/office/drawing/2014/main" id="{B1B5992F-C1CA-3A1A-EB93-CEE300081E45}"/>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Elbow 90">
            <a:extLst>
              <a:ext uri="{FF2B5EF4-FFF2-40B4-BE49-F238E27FC236}">
                <a16:creationId xmlns:a16="http://schemas.microsoft.com/office/drawing/2014/main" id="{20648749-6DA3-1176-EE6F-FFB075D85D64}"/>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49" name="Connector: Elbow 91">
            <a:extLst>
              <a:ext uri="{FF2B5EF4-FFF2-40B4-BE49-F238E27FC236}">
                <a16:creationId xmlns:a16="http://schemas.microsoft.com/office/drawing/2014/main" id="{22B8FBB6-ACF1-F65B-0F58-784FF4B312DC}"/>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50" name="Connector: Elbow 92">
            <a:extLst>
              <a:ext uri="{FF2B5EF4-FFF2-40B4-BE49-F238E27FC236}">
                <a16:creationId xmlns:a16="http://schemas.microsoft.com/office/drawing/2014/main" id="{51AF8A52-126D-2EC2-B7F1-066B2E64566A}"/>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51" name="Group 50">
            <a:extLst>
              <a:ext uri="{FF2B5EF4-FFF2-40B4-BE49-F238E27FC236}">
                <a16:creationId xmlns:a16="http://schemas.microsoft.com/office/drawing/2014/main" id="{CAD1F479-0B70-2BB1-AAD5-F2E76438C974}"/>
              </a:ext>
            </a:extLst>
          </p:cNvPr>
          <p:cNvGrpSpPr/>
          <p:nvPr/>
        </p:nvGrpSpPr>
        <p:grpSpPr>
          <a:xfrm>
            <a:off x="8267051" y="2750801"/>
            <a:ext cx="3289156" cy="1412009"/>
            <a:chOff x="7072313" y="1343025"/>
            <a:chExt cx="1409700" cy="614363"/>
          </a:xfrm>
        </p:grpSpPr>
        <p:cxnSp>
          <p:nvCxnSpPr>
            <p:cNvPr id="52" name="Straight Connector 51">
              <a:extLst>
                <a:ext uri="{FF2B5EF4-FFF2-40B4-BE49-F238E27FC236}">
                  <a16:creationId xmlns:a16="http://schemas.microsoft.com/office/drawing/2014/main" id="{1523E91B-59CA-AE9A-A01E-F7CB30C342BF}"/>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D95A0442-E362-D6D9-A3A2-900D7DB975A7}"/>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A6D7F0CC-77AF-1FF8-695E-BCD55B588210}"/>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55" name="Oval 54">
            <a:extLst>
              <a:ext uri="{FF2B5EF4-FFF2-40B4-BE49-F238E27FC236}">
                <a16:creationId xmlns:a16="http://schemas.microsoft.com/office/drawing/2014/main" id="{9534A121-3DDF-7D22-0D9B-A70AF6683812}"/>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4.2</a:t>
            </a:r>
          </a:p>
          <a:p>
            <a:pPr algn="ctr"/>
            <a:r>
              <a:rPr lang="en-US" sz="1600" dirty="0">
                <a:latin typeface="Times New Roman" panose="02020603050405020304" pitchFamily="18" charset="0"/>
                <a:cs typeface="Times New Roman" panose="02020603050405020304" pitchFamily="18" charset="0"/>
              </a:rPr>
              <a:t>UPDATE</a:t>
            </a:r>
          </a:p>
          <a:p>
            <a:pPr algn="ctr"/>
            <a:r>
              <a:rPr lang="en-US" sz="1600" dirty="0">
                <a:latin typeface="Times New Roman" panose="02020603050405020304" pitchFamily="18" charset="0"/>
                <a:cs typeface="Times New Roman" panose="02020603050405020304" pitchFamily="18" charset="0"/>
              </a:rPr>
              <a:t>EVENT</a:t>
            </a:r>
          </a:p>
        </p:txBody>
      </p:sp>
      <p:cxnSp>
        <p:nvCxnSpPr>
          <p:cNvPr id="56" name="Connector: Elbow 98">
            <a:extLst>
              <a:ext uri="{FF2B5EF4-FFF2-40B4-BE49-F238E27FC236}">
                <a16:creationId xmlns:a16="http://schemas.microsoft.com/office/drawing/2014/main" id="{D13B30C4-9587-2F2E-8EFE-21CB7406D907}"/>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or: Elbow 99">
            <a:extLst>
              <a:ext uri="{FF2B5EF4-FFF2-40B4-BE49-F238E27FC236}">
                <a16:creationId xmlns:a16="http://schemas.microsoft.com/office/drawing/2014/main" id="{DBB85450-80CF-DE5E-FD83-27B366483FD1}"/>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58" name="Oval 57">
            <a:extLst>
              <a:ext uri="{FF2B5EF4-FFF2-40B4-BE49-F238E27FC236}">
                <a16:creationId xmlns:a16="http://schemas.microsoft.com/office/drawing/2014/main" id="{883F849D-E47C-ABDB-4156-40482735FC7B}"/>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4.3</a:t>
            </a:r>
          </a:p>
          <a:p>
            <a:pPr algn="ctr"/>
            <a:r>
              <a:rPr lang="en-US" sz="1600" dirty="0">
                <a:latin typeface="Times New Roman" panose="02020603050405020304" pitchFamily="18" charset="0"/>
                <a:cs typeface="Times New Roman" panose="02020603050405020304" pitchFamily="18" charset="0"/>
              </a:rPr>
              <a:t>DELETE</a:t>
            </a:r>
          </a:p>
          <a:p>
            <a:pPr algn="ctr"/>
            <a:r>
              <a:rPr lang="en-US" sz="1600" dirty="0">
                <a:latin typeface="Times New Roman" panose="02020603050405020304" pitchFamily="18" charset="0"/>
                <a:cs typeface="Times New Roman" panose="02020603050405020304" pitchFamily="18" charset="0"/>
              </a:rPr>
              <a:t>EVENT </a:t>
            </a:r>
          </a:p>
        </p:txBody>
      </p:sp>
      <p:sp>
        <p:nvSpPr>
          <p:cNvPr id="59" name="TextBox 58">
            <a:extLst>
              <a:ext uri="{FF2B5EF4-FFF2-40B4-BE49-F238E27FC236}">
                <a16:creationId xmlns:a16="http://schemas.microsoft.com/office/drawing/2014/main" id="{A2462B60-69C3-B891-A6CC-1B75540DC93E}"/>
              </a:ext>
            </a:extLst>
          </p:cNvPr>
          <p:cNvSpPr txBox="1"/>
          <p:nvPr/>
        </p:nvSpPr>
        <p:spPr>
          <a:xfrm>
            <a:off x="422131" y="3114903"/>
            <a:ext cx="2771115" cy="584775"/>
          </a:xfrm>
          <a:prstGeom prst="rect">
            <a:avLst/>
          </a:prstGeom>
          <a:noFill/>
        </p:spPr>
        <p:txBody>
          <a:bodyPr wrap="square" rtlCol="0">
            <a:spAutoFit/>
          </a:bodyPr>
          <a:lstStyle/>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ORGANISER</a:t>
            </a:r>
          </a:p>
        </p:txBody>
      </p:sp>
      <p:cxnSp>
        <p:nvCxnSpPr>
          <p:cNvPr id="60" name="Straight Arrow Connector 59">
            <a:extLst>
              <a:ext uri="{FF2B5EF4-FFF2-40B4-BE49-F238E27FC236}">
                <a16:creationId xmlns:a16="http://schemas.microsoft.com/office/drawing/2014/main" id="{25B5D570-1AAF-027F-7864-0B3663BE4C2C}"/>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9EB7E2EA-5308-B854-1688-F4E39C695CB4}"/>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104">
            <a:extLst>
              <a:ext uri="{FF2B5EF4-FFF2-40B4-BE49-F238E27FC236}">
                <a16:creationId xmlns:a16="http://schemas.microsoft.com/office/drawing/2014/main" id="{F0042D16-149B-97DE-4939-05EC76438889}"/>
              </a:ext>
            </a:extLst>
          </p:cNvPr>
          <p:cNvCxnSpPr>
            <a:cxnSpLocks/>
          </p:cNvCxnSpPr>
          <p:nvPr/>
        </p:nvCxnSpPr>
        <p:spPr>
          <a:xfrm>
            <a:off x="6716708" y="923925"/>
            <a:ext cx="3730312" cy="1810450"/>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63" name="Connector: Elbow 105">
            <a:extLst>
              <a:ext uri="{FF2B5EF4-FFF2-40B4-BE49-F238E27FC236}">
                <a16:creationId xmlns:a16="http://schemas.microsoft.com/office/drawing/2014/main" id="{E63BA196-DADF-27EF-20E6-39A44A7F600D}"/>
              </a:ext>
            </a:extLst>
          </p:cNvPr>
          <p:cNvCxnSpPr>
            <a:cxnSpLocks/>
          </p:cNvCxnSpPr>
          <p:nvPr/>
        </p:nvCxnSpPr>
        <p:spPr>
          <a:xfrm rot="10800000">
            <a:off x="6742550" y="1591726"/>
            <a:ext cx="2957710" cy="1159074"/>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EB23F6E-E23A-4A9D-5C88-3103CB488DAF}"/>
                  </a:ext>
                </a:extLst>
              </p:cNvPr>
              <p:cNvSpPr txBox="1"/>
              <p:nvPr/>
            </p:nvSpPr>
            <p:spPr>
              <a:xfrm>
                <a:off x="-8035" y="19735"/>
                <a:ext cx="5503284"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𝟎</m:t>
                      </m:r>
                      <m:d>
                        <m:dPr>
                          <m:ctrlPr>
                            <a:rPr lang="en-IN" b="1" i="1" smtClean="0">
                              <a:latin typeface="Cambria Math" panose="02040503050406030204" pitchFamily="18" charset="0"/>
                            </a:rPr>
                          </m:ctrlPr>
                        </m:dPr>
                        <m:e>
                          <m:r>
                            <a:rPr lang="en-IN" b="1" i="1" smtClean="0">
                              <a:latin typeface="Cambria Math" panose="02040503050406030204" pitchFamily="18" charset="0"/>
                            </a:rPr>
                            <m:t>𝑴𝒂𝒏𝒂𝒈𝒆</m:t>
                          </m:r>
                          <m:r>
                            <a:rPr lang="en-IN" b="1" i="1" smtClean="0">
                              <a:latin typeface="Cambria Math" panose="02040503050406030204" pitchFamily="18" charset="0"/>
                            </a:rPr>
                            <m:t> </m:t>
                          </m:r>
                          <m:r>
                            <a:rPr lang="en-IN" b="1" i="1" smtClean="0">
                              <a:latin typeface="Cambria Math" panose="02040503050406030204" pitchFamily="18" charset="0"/>
                            </a:rPr>
                            <m:t>𝑬𝒗𝒆𝒏𝒕𝒔</m:t>
                          </m:r>
                        </m:e>
                      </m:d>
                      <m:r>
                        <a:rPr lang="en-IN"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9EB23F6E-E23A-4A9D-5C88-3103CB488DAF}"/>
                  </a:ext>
                </a:extLst>
              </p:cNvPr>
              <p:cNvSpPr txBox="1">
                <a:spLocks noRot="1" noChangeAspect="1" noMove="1" noResize="1" noEditPoints="1" noAdjustHandles="1" noChangeArrowheads="1" noChangeShapeType="1" noTextEdit="1"/>
              </p:cNvSpPr>
              <p:nvPr/>
            </p:nvSpPr>
            <p:spPr>
              <a:xfrm>
                <a:off x="-8035" y="19735"/>
                <a:ext cx="5503284" cy="379784"/>
              </a:xfrm>
              <a:prstGeom prst="rect">
                <a:avLst/>
              </a:prstGeom>
              <a:blipFill>
                <a:blip r:embed="rId2"/>
                <a:stretch>
                  <a:fillRect b="-14286"/>
                </a:stretch>
              </a:blipFill>
            </p:spPr>
            <p:txBody>
              <a:bodyPr/>
              <a:lstStyle/>
              <a:p>
                <a:r>
                  <a:rPr lang="en-IN">
                    <a:noFill/>
                  </a:rPr>
                  <a:t> </a:t>
                </a:r>
              </a:p>
            </p:txBody>
          </p:sp>
        </mc:Fallback>
      </mc:AlternateContent>
      <p:sp>
        <p:nvSpPr>
          <p:cNvPr id="65" name="TextBox 64">
            <a:extLst>
              <a:ext uri="{FF2B5EF4-FFF2-40B4-BE49-F238E27FC236}">
                <a16:creationId xmlns:a16="http://schemas.microsoft.com/office/drawing/2014/main" id="{CE8A7B74-69D7-7F12-CE04-FBD638FC8E11}"/>
              </a:ext>
            </a:extLst>
          </p:cNvPr>
          <p:cNvSpPr txBox="1"/>
          <p:nvPr/>
        </p:nvSpPr>
        <p:spPr>
          <a:xfrm>
            <a:off x="8525181" y="3145681"/>
            <a:ext cx="35329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EVENT DETAIL</a:t>
            </a:r>
            <a:endParaRPr lang="en-IN" sz="28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21BCC72B-ACF7-B594-6D37-623F0E1E5A00}"/>
              </a:ext>
            </a:extLst>
          </p:cNvPr>
          <p:cNvSpPr txBox="1"/>
          <p:nvPr/>
        </p:nvSpPr>
        <p:spPr>
          <a:xfrm>
            <a:off x="2177153" y="617539"/>
            <a:ext cx="329813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E6E69BCF-8E20-DDEC-FD91-C1112FF76F6C}"/>
              </a:ext>
            </a:extLst>
          </p:cNvPr>
          <p:cNvSpPr txBox="1"/>
          <p:nvPr/>
        </p:nvSpPr>
        <p:spPr>
          <a:xfrm>
            <a:off x="7090088" y="658082"/>
            <a:ext cx="298355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FF1A9261-564E-CE5B-1468-98A8BDFBD179}"/>
              </a:ext>
            </a:extLst>
          </p:cNvPr>
          <p:cNvSpPr txBox="1"/>
          <p:nvPr/>
        </p:nvSpPr>
        <p:spPr>
          <a:xfrm>
            <a:off x="2159562" y="1613058"/>
            <a:ext cx="33356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E12770D-A84C-D317-D421-282D1291BF46}"/>
              </a:ext>
            </a:extLst>
          </p:cNvPr>
          <p:cNvSpPr txBox="1"/>
          <p:nvPr/>
        </p:nvSpPr>
        <p:spPr>
          <a:xfrm>
            <a:off x="7311135" y="1522200"/>
            <a:ext cx="235473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E50F08E0-CBDA-B65A-2F22-D10D80496592}"/>
              </a:ext>
            </a:extLst>
          </p:cNvPr>
          <p:cNvSpPr txBox="1"/>
          <p:nvPr/>
        </p:nvSpPr>
        <p:spPr>
          <a:xfrm>
            <a:off x="3302000" y="3781357"/>
            <a:ext cx="229656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27EB5CAC-C658-F05A-5E27-390ABE4D6A6D}"/>
              </a:ext>
            </a:extLst>
          </p:cNvPr>
          <p:cNvSpPr txBox="1"/>
          <p:nvPr/>
        </p:nvSpPr>
        <p:spPr>
          <a:xfrm>
            <a:off x="2346216" y="5899698"/>
            <a:ext cx="312272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1510F8A-063E-82E7-8718-983E4F8DC396}"/>
              </a:ext>
            </a:extLst>
          </p:cNvPr>
          <p:cNvSpPr txBox="1"/>
          <p:nvPr/>
        </p:nvSpPr>
        <p:spPr>
          <a:xfrm>
            <a:off x="6286961" y="3800547"/>
            <a:ext cx="255694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B881DD0D-3993-CF37-27BA-202FA3D292A3}"/>
              </a:ext>
            </a:extLst>
          </p:cNvPr>
          <p:cNvSpPr txBox="1"/>
          <p:nvPr/>
        </p:nvSpPr>
        <p:spPr>
          <a:xfrm>
            <a:off x="6814843" y="5936963"/>
            <a:ext cx="32729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5A7C261E-126D-1DBC-3464-6B3728A4897E}"/>
              </a:ext>
            </a:extLst>
          </p:cNvPr>
          <p:cNvSpPr txBox="1"/>
          <p:nvPr/>
        </p:nvSpPr>
        <p:spPr>
          <a:xfrm>
            <a:off x="3228108" y="2804926"/>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4968E2EB-B971-5881-CFEF-77335FC4A258}"/>
              </a:ext>
            </a:extLst>
          </p:cNvPr>
          <p:cNvSpPr txBox="1"/>
          <p:nvPr/>
        </p:nvSpPr>
        <p:spPr>
          <a:xfrm>
            <a:off x="6618349" y="2802526"/>
            <a:ext cx="176373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5FD830FF-B52C-4F90-EEF4-2599F369667B}"/>
              </a:ext>
            </a:extLst>
          </p:cNvPr>
          <p:cNvSpPr txBox="1"/>
          <p:nvPr/>
        </p:nvSpPr>
        <p:spPr>
          <a:xfrm>
            <a:off x="2420039" y="4967928"/>
            <a:ext cx="292563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A138C43E-FB49-E4EB-DE31-65CAD0DB8655}"/>
              </a:ext>
            </a:extLst>
          </p:cNvPr>
          <p:cNvSpPr txBox="1"/>
          <p:nvPr/>
        </p:nvSpPr>
        <p:spPr>
          <a:xfrm>
            <a:off x="6909868" y="4983332"/>
            <a:ext cx="255084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273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AC7B9736-EBA9-7BA8-EE66-A0520A31C641}"/>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5.1</a:t>
            </a:r>
          </a:p>
          <a:p>
            <a:pPr algn="ctr"/>
            <a:r>
              <a:rPr lang="en-US" sz="1600" dirty="0">
                <a:latin typeface="Times New Roman" panose="02020603050405020304" pitchFamily="18" charset="0"/>
                <a:cs typeface="Times New Roman" panose="02020603050405020304" pitchFamily="18" charset="0"/>
              </a:rPr>
              <a:t>VIEW</a:t>
            </a:r>
          </a:p>
          <a:p>
            <a:pPr algn="ctr"/>
            <a:r>
              <a:rPr lang="en-US" sz="1600" dirty="0">
                <a:latin typeface="Times New Roman" panose="02020603050405020304" pitchFamily="18" charset="0"/>
                <a:cs typeface="Times New Roman" panose="02020603050405020304" pitchFamily="18" charset="0"/>
              </a:rPr>
              <a:t>EVENT </a:t>
            </a:r>
          </a:p>
          <a:p>
            <a:pPr algn="ctr"/>
            <a:r>
              <a:rPr lang="en-US" sz="1600" dirty="0">
                <a:latin typeface="Times New Roman" panose="02020603050405020304" pitchFamily="18" charset="0"/>
                <a:cs typeface="Times New Roman" panose="02020603050405020304" pitchFamily="18" charset="0"/>
              </a:rPr>
              <a:t>INFO.</a:t>
            </a:r>
          </a:p>
        </p:txBody>
      </p:sp>
      <p:grpSp>
        <p:nvGrpSpPr>
          <p:cNvPr id="34" name="Group 33">
            <a:extLst>
              <a:ext uri="{FF2B5EF4-FFF2-40B4-BE49-F238E27FC236}">
                <a16:creationId xmlns:a16="http://schemas.microsoft.com/office/drawing/2014/main" id="{56841057-90CD-0D01-C2B1-67C6DCBF1FB7}"/>
              </a:ext>
            </a:extLst>
          </p:cNvPr>
          <p:cNvGrpSpPr/>
          <p:nvPr/>
        </p:nvGrpSpPr>
        <p:grpSpPr>
          <a:xfrm>
            <a:off x="422131" y="2722995"/>
            <a:ext cx="2805978" cy="1412008"/>
            <a:chOff x="588385" y="2814637"/>
            <a:chExt cx="2113251" cy="863600"/>
          </a:xfrm>
        </p:grpSpPr>
        <p:grpSp>
          <p:nvGrpSpPr>
            <p:cNvPr id="35" name="Group 34">
              <a:extLst>
                <a:ext uri="{FF2B5EF4-FFF2-40B4-BE49-F238E27FC236}">
                  <a16:creationId xmlns:a16="http://schemas.microsoft.com/office/drawing/2014/main" id="{CFC348EC-4D5A-30DB-2590-0FA09EB9CC78}"/>
                </a:ext>
              </a:extLst>
            </p:cNvPr>
            <p:cNvGrpSpPr/>
            <p:nvPr/>
          </p:nvGrpSpPr>
          <p:grpSpPr>
            <a:xfrm>
              <a:off x="588385" y="2814637"/>
              <a:ext cx="2113251" cy="863600"/>
              <a:chOff x="7072313" y="1343025"/>
              <a:chExt cx="1409700" cy="614363"/>
            </a:xfrm>
          </p:grpSpPr>
          <p:cxnSp>
            <p:nvCxnSpPr>
              <p:cNvPr id="37" name="Straight Connector 36">
                <a:extLst>
                  <a:ext uri="{FF2B5EF4-FFF2-40B4-BE49-F238E27FC236}">
                    <a16:creationId xmlns:a16="http://schemas.microsoft.com/office/drawing/2014/main" id="{B81007C5-9FA5-6AD9-7B04-CCED0BA3A687}"/>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B04833DE-B6BD-EE33-2918-1A50590B9301}"/>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2BCBCEF5-4B36-2858-C6C6-BE91D0C1AA7A}"/>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36" name="Straight Connector 35">
              <a:extLst>
                <a:ext uri="{FF2B5EF4-FFF2-40B4-BE49-F238E27FC236}">
                  <a16:creationId xmlns:a16="http://schemas.microsoft.com/office/drawing/2014/main" id="{91FA0AB0-4EF5-6980-5239-115BC4D069C8}"/>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Arrow Connector 39">
            <a:extLst>
              <a:ext uri="{FF2B5EF4-FFF2-40B4-BE49-F238E27FC236}">
                <a16:creationId xmlns:a16="http://schemas.microsoft.com/office/drawing/2014/main" id="{379467D0-265A-72E6-F697-A86931F9C2C0}"/>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FB6E28E-B403-456B-3F93-D78353E4A182}"/>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89">
            <a:extLst>
              <a:ext uri="{FF2B5EF4-FFF2-40B4-BE49-F238E27FC236}">
                <a16:creationId xmlns:a16="http://schemas.microsoft.com/office/drawing/2014/main" id="{B1B5992F-C1CA-3A1A-EB93-CEE300081E45}"/>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43" name="Connector: Elbow 90">
            <a:extLst>
              <a:ext uri="{FF2B5EF4-FFF2-40B4-BE49-F238E27FC236}">
                <a16:creationId xmlns:a16="http://schemas.microsoft.com/office/drawing/2014/main" id="{20648749-6DA3-1176-EE6F-FFB075D85D64}"/>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91">
            <a:extLst>
              <a:ext uri="{FF2B5EF4-FFF2-40B4-BE49-F238E27FC236}">
                <a16:creationId xmlns:a16="http://schemas.microsoft.com/office/drawing/2014/main" id="{22B8FBB6-ACF1-F65B-0F58-784FF4B312DC}"/>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92">
            <a:extLst>
              <a:ext uri="{FF2B5EF4-FFF2-40B4-BE49-F238E27FC236}">
                <a16:creationId xmlns:a16="http://schemas.microsoft.com/office/drawing/2014/main" id="{51AF8A52-126D-2EC2-B7F1-066B2E64566A}"/>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46" name="Group 45">
            <a:extLst>
              <a:ext uri="{FF2B5EF4-FFF2-40B4-BE49-F238E27FC236}">
                <a16:creationId xmlns:a16="http://schemas.microsoft.com/office/drawing/2014/main" id="{CAD1F479-0B70-2BB1-AAD5-F2E76438C974}"/>
              </a:ext>
            </a:extLst>
          </p:cNvPr>
          <p:cNvGrpSpPr/>
          <p:nvPr/>
        </p:nvGrpSpPr>
        <p:grpSpPr>
          <a:xfrm>
            <a:off x="8267051" y="2750801"/>
            <a:ext cx="3289156" cy="1412009"/>
            <a:chOff x="7072313" y="1343025"/>
            <a:chExt cx="1409700" cy="614363"/>
          </a:xfrm>
        </p:grpSpPr>
        <p:cxnSp>
          <p:nvCxnSpPr>
            <p:cNvPr id="47" name="Straight Connector 46">
              <a:extLst>
                <a:ext uri="{FF2B5EF4-FFF2-40B4-BE49-F238E27FC236}">
                  <a16:creationId xmlns:a16="http://schemas.microsoft.com/office/drawing/2014/main" id="{1523E91B-59CA-AE9A-A01E-F7CB30C342BF}"/>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D95A0442-E362-D6D9-A3A2-900D7DB975A7}"/>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6D7F0CC-77AF-1FF8-695E-BCD55B588210}"/>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50" name="Oval 49">
            <a:extLst>
              <a:ext uri="{FF2B5EF4-FFF2-40B4-BE49-F238E27FC236}">
                <a16:creationId xmlns:a16="http://schemas.microsoft.com/office/drawing/2014/main" id="{9534A121-3DDF-7D22-0D9B-A70AF6683812}"/>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5.2</a:t>
            </a:r>
          </a:p>
          <a:p>
            <a:pPr algn="ctr"/>
            <a:r>
              <a:rPr lang="en-US" sz="1600" dirty="0">
                <a:latin typeface="Times New Roman" panose="02020603050405020304" pitchFamily="18" charset="0"/>
                <a:cs typeface="Times New Roman" panose="02020603050405020304" pitchFamily="18" charset="0"/>
              </a:rPr>
              <a:t>ENROLL</a:t>
            </a:r>
          </a:p>
          <a:p>
            <a:pPr algn="ctr"/>
            <a:r>
              <a:rPr lang="en-US" sz="1600" dirty="0">
                <a:latin typeface="Times New Roman" panose="02020603050405020304" pitchFamily="18" charset="0"/>
                <a:cs typeface="Times New Roman" panose="02020603050405020304" pitchFamily="18" charset="0"/>
              </a:rPr>
              <a:t>IN EVENT</a:t>
            </a:r>
          </a:p>
        </p:txBody>
      </p:sp>
      <p:cxnSp>
        <p:nvCxnSpPr>
          <p:cNvPr id="51" name="Connector: Elbow 98">
            <a:extLst>
              <a:ext uri="{FF2B5EF4-FFF2-40B4-BE49-F238E27FC236}">
                <a16:creationId xmlns:a16="http://schemas.microsoft.com/office/drawing/2014/main" id="{D13B30C4-9587-2F2E-8EFE-21CB7406D907}"/>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52" name="Connector: Elbow 99">
            <a:extLst>
              <a:ext uri="{FF2B5EF4-FFF2-40B4-BE49-F238E27FC236}">
                <a16:creationId xmlns:a16="http://schemas.microsoft.com/office/drawing/2014/main" id="{DBB85450-80CF-DE5E-FD83-27B366483FD1}"/>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53" name="Oval 52">
            <a:extLst>
              <a:ext uri="{FF2B5EF4-FFF2-40B4-BE49-F238E27FC236}">
                <a16:creationId xmlns:a16="http://schemas.microsoft.com/office/drawing/2014/main" id="{883F849D-E47C-ABDB-4156-40482735FC7B}"/>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5.3</a:t>
            </a:r>
          </a:p>
          <a:p>
            <a:pPr algn="ctr"/>
            <a:r>
              <a:rPr lang="en-US" sz="1600" dirty="0">
                <a:latin typeface="Times New Roman" panose="02020603050405020304" pitchFamily="18" charset="0"/>
                <a:cs typeface="Times New Roman" panose="02020603050405020304" pitchFamily="18" charset="0"/>
              </a:rPr>
              <a:t>CANCEL</a:t>
            </a:r>
          </a:p>
          <a:p>
            <a:pPr algn="ctr"/>
            <a:r>
              <a:rPr lang="en-US" sz="1600" dirty="0">
                <a:latin typeface="Times New Roman" panose="02020603050405020304" pitchFamily="18" charset="0"/>
                <a:cs typeface="Times New Roman" panose="02020603050405020304" pitchFamily="18" charset="0"/>
              </a:rPr>
              <a:t>EVENT</a:t>
            </a:r>
          </a:p>
          <a:p>
            <a:pPr algn="ctr"/>
            <a:r>
              <a:rPr lang="en-US" sz="1600" dirty="0">
                <a:latin typeface="Times New Roman" panose="02020603050405020304" pitchFamily="18" charset="0"/>
                <a:cs typeface="Times New Roman" panose="02020603050405020304" pitchFamily="18" charset="0"/>
              </a:rPr>
              <a:t>ENROLL.</a:t>
            </a:r>
          </a:p>
        </p:txBody>
      </p:sp>
      <p:sp>
        <p:nvSpPr>
          <p:cNvPr id="54" name="TextBox 53">
            <a:extLst>
              <a:ext uri="{FF2B5EF4-FFF2-40B4-BE49-F238E27FC236}">
                <a16:creationId xmlns:a16="http://schemas.microsoft.com/office/drawing/2014/main" id="{A2462B60-69C3-B891-A6CC-1B75540DC93E}"/>
              </a:ext>
            </a:extLst>
          </p:cNvPr>
          <p:cNvSpPr txBox="1"/>
          <p:nvPr/>
        </p:nvSpPr>
        <p:spPr>
          <a:xfrm>
            <a:off x="422131" y="3066761"/>
            <a:ext cx="2771115" cy="646331"/>
          </a:xfrm>
          <a:prstGeom prst="rect">
            <a:avLst/>
          </a:prstGeom>
          <a:no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USER</a:t>
            </a:r>
          </a:p>
        </p:txBody>
      </p:sp>
      <p:cxnSp>
        <p:nvCxnSpPr>
          <p:cNvPr id="55" name="Straight Arrow Connector 54">
            <a:extLst>
              <a:ext uri="{FF2B5EF4-FFF2-40B4-BE49-F238E27FC236}">
                <a16:creationId xmlns:a16="http://schemas.microsoft.com/office/drawing/2014/main" id="{25B5D570-1AAF-027F-7864-0B3663BE4C2C}"/>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9EB7E2EA-5308-B854-1688-F4E39C695CB4}"/>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or: Elbow 104">
            <a:extLst>
              <a:ext uri="{FF2B5EF4-FFF2-40B4-BE49-F238E27FC236}">
                <a16:creationId xmlns:a16="http://schemas.microsoft.com/office/drawing/2014/main" id="{F0042D16-149B-97DE-4939-05EC76438889}"/>
              </a:ext>
            </a:extLst>
          </p:cNvPr>
          <p:cNvCxnSpPr>
            <a:cxnSpLocks/>
          </p:cNvCxnSpPr>
          <p:nvPr/>
        </p:nvCxnSpPr>
        <p:spPr>
          <a:xfrm>
            <a:off x="6716708" y="923925"/>
            <a:ext cx="3730312" cy="1810450"/>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58" name="Connector: Elbow 105">
            <a:extLst>
              <a:ext uri="{FF2B5EF4-FFF2-40B4-BE49-F238E27FC236}">
                <a16:creationId xmlns:a16="http://schemas.microsoft.com/office/drawing/2014/main" id="{E63BA196-DADF-27EF-20E6-39A44A7F600D}"/>
              </a:ext>
            </a:extLst>
          </p:cNvPr>
          <p:cNvCxnSpPr>
            <a:cxnSpLocks/>
          </p:cNvCxnSpPr>
          <p:nvPr/>
        </p:nvCxnSpPr>
        <p:spPr>
          <a:xfrm rot="10800000">
            <a:off x="6742550" y="1591726"/>
            <a:ext cx="2957710" cy="1159074"/>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B23F6E-E23A-4A9D-5C88-3103CB488DAF}"/>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𝟓</m:t>
                      </m:r>
                      <m:r>
                        <a:rPr lang="en-US" b="1" i="1" smtClean="0">
                          <a:latin typeface="Cambria Math" panose="02040503050406030204" pitchFamily="18" charset="0"/>
                        </a:rPr>
                        <m:t>.</m:t>
                      </m:r>
                      <m:r>
                        <a:rPr lang="en-US" b="1" i="1" smtClean="0">
                          <a:latin typeface="Cambria Math" panose="02040503050406030204" pitchFamily="18" charset="0"/>
                        </a:rPr>
                        <m:t>𝟎</m:t>
                      </m:r>
                      <m:d>
                        <m:dPr>
                          <m:ctrlPr>
                            <a:rPr lang="en-US" b="1" i="1" smtClean="0">
                              <a:latin typeface="Cambria Math" panose="02040503050406030204" pitchFamily="18" charset="0"/>
                            </a:rPr>
                          </m:ctrlPr>
                        </m:dPr>
                        <m:e>
                          <m:r>
                            <a:rPr lang="en-IN" b="1" i="1" smtClean="0">
                              <a:latin typeface="Cambria Math" panose="02040503050406030204" pitchFamily="18" charset="0"/>
                            </a:rPr>
                            <m:t>𝑼𝒔𝒆𝒓</m:t>
                          </m:r>
                          <m:r>
                            <a:rPr lang="en-IN" b="1" i="1" smtClean="0">
                              <a:latin typeface="Cambria Math" panose="02040503050406030204" pitchFamily="18" charset="0"/>
                            </a:rPr>
                            <m:t> </m:t>
                          </m:r>
                          <m:r>
                            <a:rPr lang="en-IN" b="1" i="1" smtClean="0">
                              <a:latin typeface="Cambria Math" panose="02040503050406030204" pitchFamily="18" charset="0"/>
                            </a:rPr>
                            <m:t>𝑨𝒄𝒕𝒊𝒗𝒊𝒕𝒚</m:t>
                          </m:r>
                        </m:e>
                      </m:d>
                      <m:r>
                        <a:rPr lang="en-US"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9EB23F6E-E23A-4A9D-5C88-3103CB488DAF}"/>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r="-19649" b="-14286"/>
                </a:stretch>
              </a:blipFill>
            </p:spPr>
            <p:txBody>
              <a:bodyPr/>
              <a:lstStyle/>
              <a:p>
                <a:r>
                  <a:rPr lang="en-IN">
                    <a:noFill/>
                  </a:rPr>
                  <a:t> </a:t>
                </a:r>
              </a:p>
            </p:txBody>
          </p:sp>
        </mc:Fallback>
      </mc:AlternateContent>
      <p:sp>
        <p:nvSpPr>
          <p:cNvPr id="60" name="TextBox 59">
            <a:extLst>
              <a:ext uri="{FF2B5EF4-FFF2-40B4-BE49-F238E27FC236}">
                <a16:creationId xmlns:a16="http://schemas.microsoft.com/office/drawing/2014/main" id="{CE8A7B74-69D7-7F12-CE04-FBD638FC8E11}"/>
              </a:ext>
            </a:extLst>
          </p:cNvPr>
          <p:cNvSpPr txBox="1"/>
          <p:nvPr/>
        </p:nvSpPr>
        <p:spPr>
          <a:xfrm>
            <a:off x="8512833" y="3170560"/>
            <a:ext cx="31499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EVENTS DETAIL</a:t>
            </a:r>
            <a:endParaRPr lang="en-IN" sz="28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21BCC72B-ACF7-B594-6D37-623F0E1E5A00}"/>
              </a:ext>
            </a:extLst>
          </p:cNvPr>
          <p:cNvSpPr txBox="1"/>
          <p:nvPr/>
        </p:nvSpPr>
        <p:spPr>
          <a:xfrm>
            <a:off x="2177153" y="617539"/>
            <a:ext cx="329813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INFO</a:t>
            </a:r>
            <a:endParaRPr lang="en-IN" sz="14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E6E69BCF-8E20-DDEC-FD91-C1112FF76F6C}"/>
              </a:ext>
            </a:extLst>
          </p:cNvPr>
          <p:cNvSpPr txBox="1"/>
          <p:nvPr/>
        </p:nvSpPr>
        <p:spPr>
          <a:xfrm>
            <a:off x="7090088" y="658082"/>
            <a:ext cx="298355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INFO</a:t>
            </a:r>
            <a:endParaRPr lang="en-IN"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F1A9261-564E-CE5B-1468-98A8BDFBD179}"/>
              </a:ext>
            </a:extLst>
          </p:cNvPr>
          <p:cNvSpPr txBox="1"/>
          <p:nvPr/>
        </p:nvSpPr>
        <p:spPr>
          <a:xfrm>
            <a:off x="2159562" y="1613058"/>
            <a:ext cx="33356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DETAIL</a:t>
            </a:r>
            <a:endParaRPr lang="en-IN" sz="14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CE12770D-A84C-D317-D421-282D1291BF46}"/>
              </a:ext>
            </a:extLst>
          </p:cNvPr>
          <p:cNvSpPr txBox="1"/>
          <p:nvPr/>
        </p:nvSpPr>
        <p:spPr>
          <a:xfrm>
            <a:off x="7311135" y="1522200"/>
            <a:ext cx="235473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DETAIL</a:t>
            </a:r>
            <a:endParaRPr lang="en-IN" sz="140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E50F08E0-CBDA-B65A-2F22-D10D80496592}"/>
              </a:ext>
            </a:extLst>
          </p:cNvPr>
          <p:cNvSpPr txBox="1"/>
          <p:nvPr/>
        </p:nvSpPr>
        <p:spPr>
          <a:xfrm>
            <a:off x="3302000" y="3781357"/>
            <a:ext cx="229656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27EB5CAC-C658-F05A-5E27-390ABE4D6A6D}"/>
              </a:ext>
            </a:extLst>
          </p:cNvPr>
          <p:cNvSpPr txBox="1"/>
          <p:nvPr/>
        </p:nvSpPr>
        <p:spPr>
          <a:xfrm>
            <a:off x="2346216" y="5899698"/>
            <a:ext cx="312272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A1510F8A-063E-82E7-8718-983E4F8DC396}"/>
              </a:ext>
            </a:extLst>
          </p:cNvPr>
          <p:cNvSpPr txBox="1"/>
          <p:nvPr/>
        </p:nvSpPr>
        <p:spPr>
          <a:xfrm>
            <a:off x="6425079" y="375812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B881DD0D-3993-CF37-27BA-202FA3D292A3}"/>
              </a:ext>
            </a:extLst>
          </p:cNvPr>
          <p:cNvSpPr txBox="1"/>
          <p:nvPr/>
        </p:nvSpPr>
        <p:spPr>
          <a:xfrm>
            <a:off x="6814843" y="5936963"/>
            <a:ext cx="32729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5A7C261E-126D-1DBC-3464-6B3728A4897E}"/>
              </a:ext>
            </a:extLst>
          </p:cNvPr>
          <p:cNvSpPr txBox="1"/>
          <p:nvPr/>
        </p:nvSpPr>
        <p:spPr>
          <a:xfrm>
            <a:off x="3228108" y="2804926"/>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4968E2EB-B971-5881-CFEF-77335FC4A258}"/>
              </a:ext>
            </a:extLst>
          </p:cNvPr>
          <p:cNvSpPr txBox="1"/>
          <p:nvPr/>
        </p:nvSpPr>
        <p:spPr>
          <a:xfrm>
            <a:off x="6618349" y="2802526"/>
            <a:ext cx="176373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FD830FF-B52C-4F90-EEF4-2599F369667B}"/>
              </a:ext>
            </a:extLst>
          </p:cNvPr>
          <p:cNvSpPr txBox="1"/>
          <p:nvPr/>
        </p:nvSpPr>
        <p:spPr>
          <a:xfrm>
            <a:off x="2420039" y="4967928"/>
            <a:ext cx="292563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138C43E-FB49-E4EB-DE31-65CAD0DB8655}"/>
              </a:ext>
            </a:extLst>
          </p:cNvPr>
          <p:cNvSpPr txBox="1"/>
          <p:nvPr/>
        </p:nvSpPr>
        <p:spPr>
          <a:xfrm>
            <a:off x="6909868" y="4983332"/>
            <a:ext cx="255084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075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0BC1BBB-308D-745E-4D7A-E1F9F287CA7E}"/>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6.1</a:t>
            </a:r>
          </a:p>
          <a:p>
            <a:pPr algn="ctr"/>
            <a:r>
              <a:rPr lang="en-US" sz="1600" dirty="0">
                <a:latin typeface="Times New Roman" panose="02020603050405020304" pitchFamily="18" charset="0"/>
                <a:cs typeface="Times New Roman" panose="02020603050405020304" pitchFamily="18" charset="0"/>
              </a:rPr>
              <a:t>VIEW PROFILE</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0007558-72C7-765F-8CDD-2AA927D7D1ED}"/>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72ABE4D0-2C75-7C6C-D451-7D6D5122599B}"/>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84321AE5-D5F3-1EC1-6961-91EDD43FF2A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9F4DC88A-7827-69F7-FCAA-97004B0389CF}"/>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235A63C-388E-B4A0-5F83-00950B2C69DE}"/>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3FE61184-BFEB-38BF-82D3-790175936D37}"/>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2E46BD01-16C5-B2A6-0B50-901B1591A995}"/>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C33D15B-A0C6-704E-A94D-8CE3DF3F2F8E}"/>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47">
            <a:extLst>
              <a:ext uri="{FF2B5EF4-FFF2-40B4-BE49-F238E27FC236}">
                <a16:creationId xmlns:a16="http://schemas.microsoft.com/office/drawing/2014/main" id="{CE90A31D-887B-ED2A-493D-62FBD7998DCF}"/>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48">
            <a:extLst>
              <a:ext uri="{FF2B5EF4-FFF2-40B4-BE49-F238E27FC236}">
                <a16:creationId xmlns:a16="http://schemas.microsoft.com/office/drawing/2014/main" id="{65180C6F-237A-B977-A4A4-470F24C0CAF9}"/>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E7D1745E-CB91-32DB-3427-F6EFA8FA44EE}"/>
              </a:ext>
            </a:extLst>
          </p:cNvPr>
          <p:cNvGrpSpPr/>
          <p:nvPr/>
        </p:nvGrpSpPr>
        <p:grpSpPr>
          <a:xfrm>
            <a:off x="8267051" y="2750801"/>
            <a:ext cx="3289156" cy="1412009"/>
            <a:chOff x="7072313" y="1343025"/>
            <a:chExt cx="1409700" cy="614363"/>
          </a:xfrm>
        </p:grpSpPr>
        <p:cxnSp>
          <p:nvCxnSpPr>
            <p:cNvPr id="18" name="Straight Connector 17">
              <a:extLst>
                <a:ext uri="{FF2B5EF4-FFF2-40B4-BE49-F238E27FC236}">
                  <a16:creationId xmlns:a16="http://schemas.microsoft.com/office/drawing/2014/main" id="{42B5B034-5EA0-5C9A-69A3-B66785B7EBF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F05A5BC-6DB3-E85A-7823-09428EC25CAD}"/>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2156A82-D1D2-CE14-89A0-0668F00A9B98}"/>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75783271-E3B8-AF7F-AE65-0AF414E36EAC}"/>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6.2</a:t>
            </a:r>
          </a:p>
          <a:p>
            <a:pPr algn="ctr"/>
            <a:r>
              <a:rPr lang="en-US" sz="1600" dirty="0">
                <a:latin typeface="Times New Roman" panose="02020603050405020304" pitchFamily="18" charset="0"/>
                <a:cs typeface="Times New Roman" panose="02020603050405020304" pitchFamily="18" charset="0"/>
              </a:rPr>
              <a:t>UPDATE </a:t>
            </a:r>
          </a:p>
          <a:p>
            <a:pPr algn="ctr"/>
            <a:r>
              <a:rPr lang="en-US" sz="1600" dirty="0">
                <a:latin typeface="Times New Roman" panose="02020603050405020304" pitchFamily="18" charset="0"/>
                <a:cs typeface="Times New Roman" panose="02020603050405020304" pitchFamily="18" charset="0"/>
              </a:rPr>
              <a:t>PROFILE </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4091485-3818-0FC8-CE7F-4FA2EF3FE863}"/>
              </a:ext>
            </a:extLst>
          </p:cNvPr>
          <p:cNvSpPr txBox="1"/>
          <p:nvPr/>
        </p:nvSpPr>
        <p:spPr>
          <a:xfrm>
            <a:off x="378594" y="2934475"/>
            <a:ext cx="2771115" cy="1077218"/>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ADMIN/</a:t>
            </a:r>
          </a:p>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ORGANISER</a:t>
            </a:r>
          </a:p>
        </p:txBody>
      </p:sp>
      <p:cxnSp>
        <p:nvCxnSpPr>
          <p:cNvPr id="26" name="Straight Arrow Connector 25">
            <a:extLst>
              <a:ext uri="{FF2B5EF4-FFF2-40B4-BE49-F238E27FC236}">
                <a16:creationId xmlns:a16="http://schemas.microsoft.com/office/drawing/2014/main" id="{6A957B96-F433-FBE1-2735-B35025553DD8}"/>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BEA3BB1-BB96-243D-55B9-C0306D7C1A6F}"/>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60">
            <a:extLst>
              <a:ext uri="{FF2B5EF4-FFF2-40B4-BE49-F238E27FC236}">
                <a16:creationId xmlns:a16="http://schemas.microsoft.com/office/drawing/2014/main" id="{2196812D-16F7-B6DC-E22E-6F8728DF72E0}"/>
              </a:ext>
            </a:extLst>
          </p:cNvPr>
          <p:cNvCxnSpPr>
            <a:cxnSpLocks/>
          </p:cNvCxnSpPr>
          <p:nvPr/>
        </p:nvCxnSpPr>
        <p:spPr>
          <a:xfrm>
            <a:off x="6716708" y="923925"/>
            <a:ext cx="3730312" cy="1826876"/>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61">
            <a:extLst>
              <a:ext uri="{FF2B5EF4-FFF2-40B4-BE49-F238E27FC236}">
                <a16:creationId xmlns:a16="http://schemas.microsoft.com/office/drawing/2014/main" id="{D4C190E8-4BFC-3C12-212B-CB669C0E570D}"/>
              </a:ext>
            </a:extLst>
          </p:cNvPr>
          <p:cNvCxnSpPr>
            <a:cxnSpLocks/>
          </p:cNvCxnSpPr>
          <p:nvPr/>
        </p:nvCxnSpPr>
        <p:spPr>
          <a:xfrm rot="10800000">
            <a:off x="6742550" y="1591726"/>
            <a:ext cx="2957710" cy="1146092"/>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83CF032-F7B3-2E9B-8C25-6DC843330165}"/>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𝟔</m:t>
                      </m:r>
                      <m:r>
                        <a:rPr lang="en-IN" b="1" i="1" smtClean="0">
                          <a:latin typeface="Cambria Math" panose="02040503050406030204" pitchFamily="18" charset="0"/>
                        </a:rPr>
                        <m:t>.</m:t>
                      </m:r>
                      <m:r>
                        <a:rPr lang="en-US" b="1" i="1" smtClean="0">
                          <a:latin typeface="Cambria Math" panose="02040503050406030204" pitchFamily="18" charset="0"/>
                        </a:rPr>
                        <m:t>𝟎</m:t>
                      </m:r>
                      <m:d>
                        <m:dPr>
                          <m:ctrlPr>
                            <a:rPr lang="en-US" b="1" i="1" smtClean="0">
                              <a:latin typeface="Cambria Math" panose="02040503050406030204" pitchFamily="18" charset="0"/>
                            </a:rPr>
                          </m:ctrlPr>
                        </m:dPr>
                        <m:e>
                          <m:r>
                            <a:rPr lang="en-US" b="1" i="1" smtClean="0">
                              <a:latin typeface="Cambria Math" panose="02040503050406030204" pitchFamily="18" charset="0"/>
                            </a:rPr>
                            <m:t>𝑷𝒓𝒐𝒇𝒊𝒍𝒆</m:t>
                          </m:r>
                        </m:e>
                      </m:d>
                      <m:r>
                        <a:rPr lang="en-US"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E83CF032-F7B3-2E9B-8C25-6DC843330165}"/>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r="-2716" b="-14286"/>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F70F9ECE-2B16-EDA3-8095-DF678C670149}"/>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PROFILE DETAIL</a:t>
            </a:r>
            <a:endParaRPr lang="en-IN" sz="3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BBCC92F2-B1BE-174C-C634-726736E8CD3B}"/>
              </a:ext>
            </a:extLst>
          </p:cNvPr>
          <p:cNvSpPr txBox="1"/>
          <p:nvPr/>
        </p:nvSpPr>
        <p:spPr>
          <a:xfrm>
            <a:off x="2744610" y="60519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B471D50-7125-998A-6C12-5EC63508BA9D}"/>
              </a:ext>
            </a:extLst>
          </p:cNvPr>
          <p:cNvSpPr txBox="1"/>
          <p:nvPr/>
        </p:nvSpPr>
        <p:spPr>
          <a:xfrm>
            <a:off x="7311156" y="68485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1ECFCF96-05AB-2CCC-B5D3-CD42A77AE8D4}"/>
              </a:ext>
            </a:extLst>
          </p:cNvPr>
          <p:cNvSpPr txBox="1"/>
          <p:nvPr/>
        </p:nvSpPr>
        <p:spPr>
          <a:xfrm>
            <a:off x="2747244" y="161305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DEDB1A04-0070-7B14-F718-C99A5C9E3E69}"/>
              </a:ext>
            </a:extLst>
          </p:cNvPr>
          <p:cNvSpPr txBox="1"/>
          <p:nvPr/>
        </p:nvSpPr>
        <p:spPr>
          <a:xfrm>
            <a:off x="7292313" y="1519749"/>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CB9F2DA-9F16-C85F-C372-DE778C78C724}"/>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DF3C51B-A793-29E4-D496-46383E819654}"/>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E3F9EE68-6B78-661B-631F-20E838D6A8A5}"/>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7B793667-5E31-5FE3-218A-61777D84785B}"/>
              </a:ext>
            </a:extLst>
          </p:cNvPr>
          <p:cNvSpPr txBox="1"/>
          <p:nvPr/>
        </p:nvSpPr>
        <p:spPr>
          <a:xfrm>
            <a:off x="6355576" y="2775281"/>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5628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20007558-72C7-765F-8CDD-2AA927D7D1ED}"/>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72ABE4D0-2C75-7C6C-D451-7D6D5122599B}"/>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84321AE5-D5F3-1EC1-6961-91EDD43FF2A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9F4DC88A-7827-69F7-FCAA-97004B0389CF}"/>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235A63C-388E-B4A0-5F83-00950B2C69DE}"/>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3FE61184-BFEB-38BF-82D3-790175936D37}"/>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2E46BD01-16C5-B2A6-0B50-901B1591A995}"/>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C33D15B-A0C6-704E-A94D-8CE3DF3F2F8E}"/>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E7D1745E-CB91-32DB-3427-F6EFA8FA44EE}"/>
              </a:ext>
            </a:extLst>
          </p:cNvPr>
          <p:cNvGrpSpPr/>
          <p:nvPr/>
        </p:nvGrpSpPr>
        <p:grpSpPr>
          <a:xfrm>
            <a:off x="8267051" y="2750801"/>
            <a:ext cx="3289156" cy="1412009"/>
            <a:chOff x="7072313" y="1343025"/>
            <a:chExt cx="1409700" cy="614363"/>
          </a:xfrm>
        </p:grpSpPr>
        <p:cxnSp>
          <p:nvCxnSpPr>
            <p:cNvPr id="18" name="Straight Connector 17">
              <a:extLst>
                <a:ext uri="{FF2B5EF4-FFF2-40B4-BE49-F238E27FC236}">
                  <a16:creationId xmlns:a16="http://schemas.microsoft.com/office/drawing/2014/main" id="{42B5B034-5EA0-5C9A-69A3-B66785B7EBF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F05A5BC-6DB3-E85A-7823-09428EC25CAD}"/>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2156A82-D1D2-CE14-89A0-0668F00A9B98}"/>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75783271-E3B8-AF7F-AE65-0AF414E36EAC}"/>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3.1.1</a:t>
            </a:r>
          </a:p>
          <a:p>
            <a:pPr algn="ctr"/>
            <a:r>
              <a:rPr lang="en-US" sz="1600" dirty="0">
                <a:latin typeface="Times New Roman" panose="02020603050405020304" pitchFamily="18" charset="0"/>
                <a:cs typeface="Times New Roman" panose="02020603050405020304" pitchFamily="18" charset="0"/>
              </a:rPr>
              <a:t>EVENT </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4091485-3818-0FC8-CE7F-4FA2EF3FE863}"/>
              </a:ext>
            </a:extLst>
          </p:cNvPr>
          <p:cNvSpPr txBox="1"/>
          <p:nvPr/>
        </p:nvSpPr>
        <p:spPr>
          <a:xfrm>
            <a:off x="375267" y="3119740"/>
            <a:ext cx="2771115" cy="584775"/>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ADMIN</a:t>
            </a:r>
          </a:p>
        </p:txBody>
      </p:sp>
      <p:cxnSp>
        <p:nvCxnSpPr>
          <p:cNvPr id="26" name="Straight Arrow Connector 25">
            <a:extLst>
              <a:ext uri="{FF2B5EF4-FFF2-40B4-BE49-F238E27FC236}">
                <a16:creationId xmlns:a16="http://schemas.microsoft.com/office/drawing/2014/main" id="{6A957B96-F433-FBE1-2735-B35025553DD8}"/>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BEA3BB1-BB96-243D-55B9-C0306D7C1A6F}"/>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E83CF032-F7B3-2E9B-8C25-6DC843330165}"/>
                  </a:ext>
                </a:extLst>
              </p:cNvPr>
              <p:cNvSpPr txBox="1"/>
              <p:nvPr/>
            </p:nvSpPr>
            <p:spPr>
              <a:xfrm>
                <a:off x="103932" y="131702"/>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𝟑</m:t>
                          </m:r>
                        </m:e>
                        <m:sup>
                          <m:r>
                            <a:rPr lang="en-US" b="1" i="1">
                              <a:latin typeface="Cambria Math" panose="02040503050406030204" pitchFamily="18" charset="0"/>
                            </a:rPr>
                            <m:t>𝒓𝒅</m:t>
                          </m:r>
                        </m:sup>
                      </m:sSup>
                      <m:r>
                        <a:rPr lang="en-US" b="1" i="1">
                          <a:latin typeface="Cambria Math" panose="02040503050406030204" pitchFamily="18" charset="0"/>
                        </a:rPr>
                        <m:t> </m:t>
                      </m:r>
                      <m:r>
                        <a:rPr lang="en-US" b="1" i="1">
                          <a:latin typeface="Cambria Math" panose="02040503050406030204" pitchFamily="18" charset="0"/>
                        </a:rPr>
                        <m:t>𝑳𝑬𝑽𝑬𝑳</m:t>
                      </m:r>
                      <m:r>
                        <a:rPr lang="en-US" b="1" i="1">
                          <a:latin typeface="Cambria Math" panose="02040503050406030204" pitchFamily="18" charset="0"/>
                        </a:rPr>
                        <m:t> </m:t>
                      </m:r>
                      <m:r>
                        <a:rPr lang="en-US" b="1" i="1">
                          <a:latin typeface="Cambria Math" panose="02040503050406030204" pitchFamily="18" charset="0"/>
                        </a:rPr>
                        <m:t>𝑫𝑭𝑫</m:t>
                      </m:r>
                      <m:r>
                        <a:rPr lang="en-US" b="1" i="1">
                          <a:latin typeface="Cambria Math" panose="02040503050406030204" pitchFamily="18" charset="0"/>
                        </a:rPr>
                        <m:t> </m:t>
                      </m:r>
                      <m:r>
                        <a:rPr lang="en-US" b="1" i="1">
                          <a:latin typeface="Cambria Math" panose="02040503050406030204" pitchFamily="18" charset="0"/>
                        </a:rPr>
                        <m:t>𝒇𝒐𝒓</m:t>
                      </m:r>
                      <m:r>
                        <a:rPr lang="en-US" b="1" i="1">
                          <a:latin typeface="Cambria Math" panose="02040503050406030204" pitchFamily="18" charset="0"/>
                        </a:rPr>
                        <m:t> </m:t>
                      </m:r>
                      <m:r>
                        <a:rPr lang="en-US" b="1" i="1">
                          <a:latin typeface="Cambria Math" panose="02040503050406030204" pitchFamily="18" charset="0"/>
                        </a:rPr>
                        <m:t>𝟑</m:t>
                      </m:r>
                      <m:r>
                        <a:rPr lang="en-US" b="1" i="1">
                          <a:latin typeface="Cambria Math" panose="02040503050406030204" pitchFamily="18" charset="0"/>
                        </a:rPr>
                        <m:t>.</m:t>
                      </m:r>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𝑴𝒂𝒏𝒂𝒈𝒆</m:t>
                          </m:r>
                          <m:r>
                            <a:rPr lang="en-US" b="1" i="1">
                              <a:latin typeface="Cambria Math" panose="02040503050406030204" pitchFamily="18" charset="0"/>
                            </a:rPr>
                            <m:t> </m:t>
                          </m:r>
                          <m:r>
                            <a:rPr lang="en-IN" b="1" i="1" smtClean="0">
                              <a:latin typeface="Cambria Math" panose="02040503050406030204" pitchFamily="18" charset="0"/>
                            </a:rPr>
                            <m:t>𝑬𝒗𝒆𝒏𝒕𝒔</m:t>
                          </m:r>
                        </m:e>
                      </m:d>
                      <m:r>
                        <a:rPr lang="en-US" b="1" i="1">
                          <a:latin typeface="Cambria Math" panose="02040503050406030204" pitchFamily="18" charset="0"/>
                        </a:rPr>
                        <m:t>:−</m:t>
                      </m:r>
                    </m:oMath>
                  </m:oMathPara>
                </a14:m>
                <a:endParaRPr lang="en-US" b="1" dirty="0">
                  <a:latin typeface="Times New Roman" panose="02020603050405020304" pitchFamily="18" charset="0"/>
                </a:endParaRPr>
              </a:p>
            </p:txBody>
          </p:sp>
        </mc:Choice>
        <mc:Fallback>
          <p:sp>
            <p:nvSpPr>
              <p:cNvPr id="31" name="TextBox 30">
                <a:extLst>
                  <a:ext uri="{FF2B5EF4-FFF2-40B4-BE49-F238E27FC236}">
                    <a16:creationId xmlns:a16="http://schemas.microsoft.com/office/drawing/2014/main" id="{E83CF032-F7B3-2E9B-8C25-6DC843330165}"/>
                  </a:ext>
                </a:extLst>
              </p:cNvPr>
              <p:cNvSpPr txBox="1">
                <a:spLocks noRot="1" noChangeAspect="1" noMove="1" noResize="1" noEditPoints="1" noAdjustHandles="1" noChangeArrowheads="1" noChangeShapeType="1" noTextEdit="1"/>
              </p:cNvSpPr>
              <p:nvPr/>
            </p:nvSpPr>
            <p:spPr>
              <a:xfrm>
                <a:off x="103932" y="131702"/>
                <a:ext cx="3819832" cy="379784"/>
              </a:xfrm>
              <a:prstGeom prst="rect">
                <a:avLst/>
              </a:prstGeom>
              <a:blipFill>
                <a:blip r:embed="rId2"/>
                <a:stretch>
                  <a:fillRect r="-25837" b="-14516"/>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F70F9ECE-2B16-EDA3-8095-DF678C670149}"/>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EVENT DETAIL</a:t>
            </a:r>
            <a:endParaRPr lang="en-IN" sz="3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CB9F2DA-9F16-C85F-C372-DE778C78C724}"/>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DF3C51B-A793-29E4-D496-46383E819654}"/>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E3F9EE68-6B78-661B-631F-20E838D6A8A5}"/>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7B793667-5E31-5FE3-218A-61777D84785B}"/>
              </a:ext>
            </a:extLst>
          </p:cNvPr>
          <p:cNvSpPr txBox="1"/>
          <p:nvPr/>
        </p:nvSpPr>
        <p:spPr>
          <a:xfrm>
            <a:off x="6355576" y="2775281"/>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069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A173A08F-6111-FB33-2645-C05884FB47A3}"/>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3.2.1</a:t>
            </a:r>
          </a:p>
          <a:p>
            <a:pPr algn="ctr"/>
            <a:r>
              <a:rPr lang="en-US" sz="1600" dirty="0">
                <a:latin typeface="Times New Roman" panose="02020603050405020304" pitchFamily="18" charset="0"/>
                <a:cs typeface="Times New Roman" panose="02020603050405020304" pitchFamily="18" charset="0"/>
              </a:rPr>
              <a:t>INSERT</a:t>
            </a:r>
          </a:p>
          <a:p>
            <a:pPr algn="ctr"/>
            <a:r>
              <a:rPr lang="en-US" sz="1600" dirty="0">
                <a:latin typeface="Times New Roman" panose="02020603050405020304" pitchFamily="18" charset="0"/>
                <a:cs typeface="Times New Roman" panose="02020603050405020304" pitchFamily="18" charset="0"/>
              </a:rPr>
              <a:t>CATEGORY</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D8EC6F11-B116-AD58-31B5-335AB0523C53}"/>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EC0F3F5F-1D65-117D-0860-AD153563AD98}"/>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03F9A27A-2BCD-8AF2-D910-EC33372A8CD2}"/>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F0AD7B4B-5BBE-28B4-A512-C217688F2B9E}"/>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8B76B5B8-1D6C-62BB-8349-AE08FC877F27}"/>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B95A6D00-0398-6EB1-82C1-F6BD912BE6B1}"/>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571AA5CC-5E4D-19F4-110A-749A75B37D58}"/>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37D6712-0430-2DF3-A8BB-25ABE5EB545D}"/>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0">
            <a:extLst>
              <a:ext uri="{FF2B5EF4-FFF2-40B4-BE49-F238E27FC236}">
                <a16:creationId xmlns:a16="http://schemas.microsoft.com/office/drawing/2014/main" id="{A86DC66C-8544-D2ED-2F94-90D5216EFE6F}"/>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1">
            <a:extLst>
              <a:ext uri="{FF2B5EF4-FFF2-40B4-BE49-F238E27FC236}">
                <a16:creationId xmlns:a16="http://schemas.microsoft.com/office/drawing/2014/main" id="{7953EDBF-9B69-D523-03DF-BB124C63E85E}"/>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2">
            <a:extLst>
              <a:ext uri="{FF2B5EF4-FFF2-40B4-BE49-F238E27FC236}">
                <a16:creationId xmlns:a16="http://schemas.microsoft.com/office/drawing/2014/main" id="{4B8CA28D-7065-52C9-5FC2-8466FEC82DCB}"/>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3">
            <a:extLst>
              <a:ext uri="{FF2B5EF4-FFF2-40B4-BE49-F238E27FC236}">
                <a16:creationId xmlns:a16="http://schemas.microsoft.com/office/drawing/2014/main" id="{5FB8E6AD-0339-1E3C-0960-FF4331F9081A}"/>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52FCBBFD-7BD3-6703-4BEA-4A3CB8676BB5}"/>
              </a:ext>
            </a:extLst>
          </p:cNvPr>
          <p:cNvGrpSpPr/>
          <p:nvPr/>
        </p:nvGrpSpPr>
        <p:grpSpPr>
          <a:xfrm>
            <a:off x="8383981" y="2753383"/>
            <a:ext cx="3289156" cy="1412009"/>
            <a:chOff x="7072313" y="1343025"/>
            <a:chExt cx="1409700" cy="614363"/>
          </a:xfrm>
        </p:grpSpPr>
        <p:cxnSp>
          <p:nvCxnSpPr>
            <p:cNvPr id="18" name="Straight Connector 17">
              <a:extLst>
                <a:ext uri="{FF2B5EF4-FFF2-40B4-BE49-F238E27FC236}">
                  <a16:creationId xmlns:a16="http://schemas.microsoft.com/office/drawing/2014/main" id="{73F6CFCE-EE8F-50F3-608E-AAAC763B51DC}"/>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32D19C2-F008-D711-B6AD-A57729260E95}"/>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C097F18-60F0-AB12-80D2-A7967BD1451E}"/>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F7BD1E59-ADDF-6134-C39E-4EB5F436C3B3}"/>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3.2.2</a:t>
            </a:r>
          </a:p>
          <a:p>
            <a:pPr algn="ctr"/>
            <a:r>
              <a:rPr lang="en-US" sz="1600" dirty="0">
                <a:latin typeface="Times New Roman" panose="02020603050405020304" pitchFamily="18" charset="0"/>
                <a:cs typeface="Times New Roman" panose="02020603050405020304" pitchFamily="18" charset="0"/>
              </a:rPr>
              <a:t>UPDATE </a:t>
            </a:r>
          </a:p>
          <a:p>
            <a:pPr algn="ctr"/>
            <a:r>
              <a:rPr lang="en-US" sz="1600" dirty="0">
                <a:latin typeface="Times New Roman" panose="02020603050405020304" pitchFamily="18" charset="0"/>
                <a:cs typeface="Times New Roman" panose="02020603050405020304" pitchFamily="18" charset="0"/>
              </a:rPr>
              <a:t>CATEGORY</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cxnSp>
        <p:nvCxnSpPr>
          <p:cNvPr id="22" name="Connector: Elbow 19">
            <a:extLst>
              <a:ext uri="{FF2B5EF4-FFF2-40B4-BE49-F238E27FC236}">
                <a16:creationId xmlns:a16="http://schemas.microsoft.com/office/drawing/2014/main" id="{3BE67ABE-0099-EFDC-3963-3007B5704A01}"/>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Elbow 20">
            <a:extLst>
              <a:ext uri="{FF2B5EF4-FFF2-40B4-BE49-F238E27FC236}">
                <a16:creationId xmlns:a16="http://schemas.microsoft.com/office/drawing/2014/main" id="{F38D512F-474F-A99D-8F32-F18EBD9F7119}"/>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24" name="Oval 23">
            <a:extLst>
              <a:ext uri="{FF2B5EF4-FFF2-40B4-BE49-F238E27FC236}">
                <a16:creationId xmlns:a16="http://schemas.microsoft.com/office/drawing/2014/main" id="{D923A0B8-51FD-D0CD-AE5A-3033F4772FFB}"/>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3.3.3</a:t>
            </a:r>
          </a:p>
          <a:p>
            <a:pPr algn="ctr"/>
            <a:r>
              <a:rPr lang="en-US" sz="1600" dirty="0">
                <a:latin typeface="Times New Roman" panose="02020603050405020304" pitchFamily="18" charset="0"/>
                <a:cs typeface="Times New Roman" panose="02020603050405020304" pitchFamily="18" charset="0"/>
              </a:rPr>
              <a:t>DELETE </a:t>
            </a:r>
          </a:p>
          <a:p>
            <a:pPr algn="ctr"/>
            <a:r>
              <a:rPr lang="en-US" sz="1600" dirty="0">
                <a:latin typeface="Times New Roman" panose="02020603050405020304" pitchFamily="18" charset="0"/>
                <a:cs typeface="Times New Roman" panose="02020603050405020304" pitchFamily="18" charset="0"/>
              </a:rPr>
              <a:t>CATEGORY</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02E3EB8-E04E-3205-3BFF-978556E9F713}"/>
              </a:ext>
            </a:extLst>
          </p:cNvPr>
          <p:cNvSpPr txBox="1"/>
          <p:nvPr/>
        </p:nvSpPr>
        <p:spPr>
          <a:xfrm>
            <a:off x="422131" y="3066761"/>
            <a:ext cx="2771115" cy="707886"/>
          </a:xfrm>
          <a:prstGeom prst="rect">
            <a:avLst/>
          </a:prstGeom>
          <a:noFill/>
        </p:spPr>
        <p:txBody>
          <a:bodyPr wrap="square" rtlCol="0">
            <a:spAutoFit/>
          </a:bodyPr>
          <a:lstStyle/>
          <a:p>
            <a:pPr algn="ctr"/>
            <a:r>
              <a:rPr lang="en-US" sz="4000" b="1" dirty="0">
                <a:latin typeface="Times New Roman" panose="02020603050405020304" pitchFamily="18" charset="0"/>
                <a:ea typeface="Tahoma" panose="020B0604030504040204" pitchFamily="34" charset="0"/>
                <a:cs typeface="Times New Roman" panose="02020603050405020304" pitchFamily="18" charset="0"/>
              </a:rPr>
              <a:t>ADMIN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E4AA168A-548D-C6BD-0309-115FD87DED7C}"/>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762BCB4D-6480-C3FD-E93D-9B830AD97DA9}"/>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5">
            <a:extLst>
              <a:ext uri="{FF2B5EF4-FFF2-40B4-BE49-F238E27FC236}">
                <a16:creationId xmlns:a16="http://schemas.microsoft.com/office/drawing/2014/main" id="{8C94078B-3C1B-B999-1FBA-18D78F3589E7}"/>
              </a:ext>
            </a:extLst>
          </p:cNvPr>
          <p:cNvCxnSpPr>
            <a:cxnSpLocks/>
          </p:cNvCxnSpPr>
          <p:nvPr/>
        </p:nvCxnSpPr>
        <p:spPr>
          <a:xfrm>
            <a:off x="6716708" y="923925"/>
            <a:ext cx="3798892" cy="1829458"/>
          </a:xfrm>
          <a:prstGeom prst="bentConnector3">
            <a:avLst>
              <a:gd name="adj1" fmla="val 99992"/>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26">
            <a:extLst>
              <a:ext uri="{FF2B5EF4-FFF2-40B4-BE49-F238E27FC236}">
                <a16:creationId xmlns:a16="http://schemas.microsoft.com/office/drawing/2014/main" id="{A8668D27-A660-64D5-EFDF-1B392A115004}"/>
              </a:ext>
            </a:extLst>
          </p:cNvPr>
          <p:cNvCxnSpPr>
            <a:cxnSpLocks/>
          </p:cNvCxnSpPr>
          <p:nvPr/>
        </p:nvCxnSpPr>
        <p:spPr>
          <a:xfrm rot="10800000">
            <a:off x="6742550" y="1591727"/>
            <a:ext cx="2957710" cy="1164547"/>
          </a:xfrm>
          <a:prstGeom prst="bentConnector3">
            <a:avLst>
              <a:gd name="adj1" fmla="val -535"/>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B71CB18-19B9-F486-20EF-5D9DE2CDCA48}"/>
                  </a:ext>
                </a:extLst>
              </p:cNvPr>
              <p:cNvSpPr txBox="1"/>
              <p:nvPr/>
            </p:nvSpPr>
            <p:spPr>
              <a:xfrm>
                <a:off x="-8035" y="19735"/>
                <a:ext cx="5063612" cy="6567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𝟑</m:t>
                          </m:r>
                        </m:e>
                        <m:sup>
                          <m:r>
                            <a:rPr lang="en-US" b="1" i="1" smtClean="0">
                              <a:latin typeface="Cambria Math" panose="02040503050406030204" pitchFamily="18" charset="0"/>
                            </a:rPr>
                            <m:t>𝒓𝒅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𝟑</m:t>
                      </m:r>
                      <m:r>
                        <a:rPr lang="en-US" b="1" i="1" smtClean="0">
                          <a:latin typeface="Cambria Math" panose="02040503050406030204" pitchFamily="18" charset="0"/>
                        </a:rPr>
                        <m:t>.</m:t>
                      </m:r>
                      <m:r>
                        <a:rPr lang="en-IN" b="1" i="1" smtClean="0">
                          <a:latin typeface="Cambria Math" panose="02040503050406030204" pitchFamily="18" charset="0"/>
                        </a:rPr>
                        <m:t>𝟐</m:t>
                      </m:r>
                      <m:d>
                        <m:dPr>
                          <m:ctrlPr>
                            <a:rPr lang="en-US" b="1" i="1">
                              <a:latin typeface="Cambria Math" panose="02040503050406030204" pitchFamily="18" charset="0"/>
                            </a:rPr>
                          </m:ctrlPr>
                        </m:dPr>
                        <m:e>
                          <m:r>
                            <a:rPr lang="en-US" b="1" i="1">
                              <a:latin typeface="Cambria Math" panose="02040503050406030204" pitchFamily="18" charset="0"/>
                            </a:rPr>
                            <m:t>𝑴𝒂𝒏𝒂𝒈𝒆</m:t>
                          </m:r>
                          <m:r>
                            <a:rPr lang="en-US" b="1" i="1">
                              <a:latin typeface="Cambria Math" panose="02040503050406030204" pitchFamily="18" charset="0"/>
                            </a:rPr>
                            <m:t> </m:t>
                          </m:r>
                          <m:r>
                            <a:rPr lang="en-IN" b="1" i="1" smtClean="0">
                              <a:latin typeface="Cambria Math" panose="02040503050406030204" pitchFamily="18" charset="0"/>
                            </a:rPr>
                            <m:t>𝑪𝒂𝒕𝒆𝒈𝒐𝒓𝒚</m:t>
                          </m:r>
                        </m:e>
                      </m:d>
                      <m:r>
                        <a:rPr lang="en-US" b="1" i="1">
                          <a:latin typeface="Cambria Math" panose="02040503050406030204" pitchFamily="18" charset="0"/>
                        </a:rPr>
                        <m:t>:−</m:t>
                      </m:r>
                    </m:oMath>
                  </m:oMathPara>
                </a14:m>
                <a:endParaRPr lang="en-US" b="1" dirty="0">
                  <a:latin typeface="Times New Roman" panose="02020603050405020304" pitchFamily="18" charset="0"/>
                </a:endParaRPr>
              </a:p>
              <a:p>
                <a:endParaRPr lang="en-US" b="1" dirty="0">
                  <a:latin typeface="Times New Roman" panose="02020603050405020304" pitchFamily="18" charset="0"/>
                </a:endParaRPr>
              </a:p>
            </p:txBody>
          </p:sp>
        </mc:Choice>
        <mc:Fallback>
          <p:sp>
            <p:nvSpPr>
              <p:cNvPr id="31" name="TextBox 30">
                <a:extLst>
                  <a:ext uri="{FF2B5EF4-FFF2-40B4-BE49-F238E27FC236}">
                    <a16:creationId xmlns:a16="http://schemas.microsoft.com/office/drawing/2014/main" id="{3B71CB18-19B9-F486-20EF-5D9DE2CDCA48}"/>
                  </a:ext>
                </a:extLst>
              </p:cNvPr>
              <p:cNvSpPr txBox="1">
                <a:spLocks noRot="1" noChangeAspect="1" noMove="1" noResize="1" noEditPoints="1" noAdjustHandles="1" noChangeArrowheads="1" noChangeShapeType="1" noTextEdit="1"/>
              </p:cNvSpPr>
              <p:nvPr/>
            </p:nvSpPr>
            <p:spPr>
              <a:xfrm>
                <a:off x="-8035" y="19735"/>
                <a:ext cx="5063612" cy="656783"/>
              </a:xfrm>
              <a:prstGeom prst="rect">
                <a:avLst/>
              </a:prstGeom>
              <a:blipFill>
                <a:blip r:embed="rId2"/>
                <a:stretch>
                  <a:fillRect r="-482"/>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E83CFBE9-72DD-DB6B-5587-9232DA75F5C6}"/>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CATEGORY</a:t>
            </a:r>
          </a:p>
          <a:p>
            <a:r>
              <a:rPr lang="en-US" sz="3600" dirty="0">
                <a:latin typeface="Times New Roman" panose="02020603050405020304" pitchFamily="18" charset="0"/>
                <a:cs typeface="Times New Roman" panose="02020603050405020304" pitchFamily="18" charset="0"/>
              </a:rPr>
              <a:t>DETAIL</a:t>
            </a:r>
            <a:endParaRPr lang="en-IN" sz="3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C33C8CFD-FBCB-6C7D-3572-68BB161CEF48}"/>
              </a:ext>
            </a:extLst>
          </p:cNvPr>
          <p:cNvSpPr txBox="1"/>
          <p:nvPr/>
        </p:nvSpPr>
        <p:spPr>
          <a:xfrm>
            <a:off x="2744610" y="60519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2F5F2123-4A0F-132C-DBEF-73883C4FE91C}"/>
              </a:ext>
            </a:extLst>
          </p:cNvPr>
          <p:cNvSpPr txBox="1"/>
          <p:nvPr/>
        </p:nvSpPr>
        <p:spPr>
          <a:xfrm>
            <a:off x="7606145" y="68119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8ABCA1A0-274F-62B1-55FB-489EB728AD35}"/>
              </a:ext>
            </a:extLst>
          </p:cNvPr>
          <p:cNvSpPr txBox="1"/>
          <p:nvPr/>
        </p:nvSpPr>
        <p:spPr>
          <a:xfrm>
            <a:off x="2747244" y="161305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4570965-8AB1-6860-8E37-918233393306}"/>
              </a:ext>
            </a:extLst>
          </p:cNvPr>
          <p:cNvSpPr txBox="1"/>
          <p:nvPr/>
        </p:nvSpPr>
        <p:spPr>
          <a:xfrm>
            <a:off x="7549354" y="154528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3838F35-74C7-ECE5-FBD1-17101B0E95A9}"/>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34D6C0A-369A-C3FF-0469-411541C60AFB}"/>
              </a:ext>
            </a:extLst>
          </p:cNvPr>
          <p:cNvSpPr txBox="1"/>
          <p:nvPr/>
        </p:nvSpPr>
        <p:spPr>
          <a:xfrm>
            <a:off x="2372522" y="5998489"/>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5CB9A0F-CBC1-2A23-D319-08577E8B2520}"/>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E33825CA-E134-4C99-A860-51FB8CF7D4A9}"/>
              </a:ext>
            </a:extLst>
          </p:cNvPr>
          <p:cNvSpPr txBox="1"/>
          <p:nvPr/>
        </p:nvSpPr>
        <p:spPr>
          <a:xfrm>
            <a:off x="7216920" y="599207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143BBAD-90FD-8044-1751-091F110F9188}"/>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EC3FC61-1B31-859E-E0E9-78130A8B61EC}"/>
              </a:ext>
            </a:extLst>
          </p:cNvPr>
          <p:cNvSpPr txBox="1"/>
          <p:nvPr/>
        </p:nvSpPr>
        <p:spPr>
          <a:xfrm>
            <a:off x="6355576" y="2775281"/>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1C0EEF17-F420-BC93-4D3C-B74B8CB7404E}"/>
              </a:ext>
            </a:extLst>
          </p:cNvPr>
          <p:cNvSpPr txBox="1"/>
          <p:nvPr/>
        </p:nvSpPr>
        <p:spPr>
          <a:xfrm>
            <a:off x="2339018" y="493716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C82C7A6F-8DA2-4411-7FEF-3F4830E8C79C}"/>
              </a:ext>
            </a:extLst>
          </p:cNvPr>
          <p:cNvSpPr txBox="1"/>
          <p:nvPr/>
        </p:nvSpPr>
        <p:spPr>
          <a:xfrm>
            <a:off x="7118490" y="493716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CATEGORY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65760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1D53E-0DFA-7504-F901-DBB60BB68221}"/>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67EB96D2-0955-5333-A4F4-0E7E487B2B95}"/>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3.3.1</a:t>
            </a:r>
          </a:p>
          <a:p>
            <a:pPr algn="ctr"/>
            <a:r>
              <a:rPr lang="en-US" sz="1600" dirty="0">
                <a:latin typeface="Times New Roman" panose="02020603050405020304" pitchFamily="18" charset="0"/>
                <a:cs typeface="Times New Roman" panose="02020603050405020304" pitchFamily="18" charset="0"/>
              </a:rPr>
              <a:t>INSERT</a:t>
            </a:r>
          </a:p>
          <a:p>
            <a:pPr algn="ctr"/>
            <a:r>
              <a:rPr lang="en-US" sz="1600" dirty="0">
                <a:latin typeface="Times New Roman" panose="02020603050405020304" pitchFamily="18" charset="0"/>
                <a:cs typeface="Times New Roman" panose="02020603050405020304" pitchFamily="18" charset="0"/>
              </a:rPr>
              <a:t>LANGUAGE</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BCAF6BC9-00C4-269C-7231-05EC172C545B}"/>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03533EAE-B593-FA42-36AD-B55BF5FCB376}"/>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CF040A2E-7D08-01C4-C509-08A664442753}"/>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2067C90E-D703-BB8F-E33A-4E5323CCD27C}"/>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55F715A2-AF4F-8B6E-FD5A-53D5EB1937EA}"/>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B01C5B80-6F7E-D1C2-F0CF-87493BF405E0}"/>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0F83C88E-B7C7-2952-5601-56F219928523}"/>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A6DB1E6-FA6C-5A14-0A0C-16758B1C65F3}"/>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10">
            <a:extLst>
              <a:ext uri="{FF2B5EF4-FFF2-40B4-BE49-F238E27FC236}">
                <a16:creationId xmlns:a16="http://schemas.microsoft.com/office/drawing/2014/main" id="{56672707-8E6F-D78C-EC7D-C2AF51800466}"/>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1">
            <a:extLst>
              <a:ext uri="{FF2B5EF4-FFF2-40B4-BE49-F238E27FC236}">
                <a16:creationId xmlns:a16="http://schemas.microsoft.com/office/drawing/2014/main" id="{BB030216-B10D-947C-008B-D63A7E44350E}"/>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2">
            <a:extLst>
              <a:ext uri="{FF2B5EF4-FFF2-40B4-BE49-F238E27FC236}">
                <a16:creationId xmlns:a16="http://schemas.microsoft.com/office/drawing/2014/main" id="{80C592F8-F8E9-EB55-A37E-7395A1D6404E}"/>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3">
            <a:extLst>
              <a:ext uri="{FF2B5EF4-FFF2-40B4-BE49-F238E27FC236}">
                <a16:creationId xmlns:a16="http://schemas.microsoft.com/office/drawing/2014/main" id="{3724654A-F6BF-205C-4476-D7C1F1AF30A1}"/>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2FEBF105-E20E-F131-CB69-58BA8B0A55F8}"/>
              </a:ext>
            </a:extLst>
          </p:cNvPr>
          <p:cNvGrpSpPr/>
          <p:nvPr/>
        </p:nvGrpSpPr>
        <p:grpSpPr>
          <a:xfrm>
            <a:off x="8383981" y="2753383"/>
            <a:ext cx="3289156" cy="1412009"/>
            <a:chOff x="7072313" y="1343025"/>
            <a:chExt cx="1409700" cy="614363"/>
          </a:xfrm>
        </p:grpSpPr>
        <p:cxnSp>
          <p:nvCxnSpPr>
            <p:cNvPr id="18" name="Straight Connector 17">
              <a:extLst>
                <a:ext uri="{FF2B5EF4-FFF2-40B4-BE49-F238E27FC236}">
                  <a16:creationId xmlns:a16="http://schemas.microsoft.com/office/drawing/2014/main" id="{D4A5F94C-33D7-84BE-576B-F8977A8FE5AA}"/>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0D5D7DB-5CE4-63F9-A60C-75ABB387D473}"/>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237CBB86-6C0B-4C0F-EB88-FAC24FF29F89}"/>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EC822775-FDBC-B8E7-F30A-7704C3CEFC7C}"/>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3.3.2</a:t>
            </a:r>
          </a:p>
          <a:p>
            <a:pPr algn="ctr"/>
            <a:r>
              <a:rPr lang="en-US" sz="1600" dirty="0">
                <a:latin typeface="Times New Roman" panose="02020603050405020304" pitchFamily="18" charset="0"/>
                <a:cs typeface="Times New Roman" panose="02020603050405020304" pitchFamily="18" charset="0"/>
              </a:rPr>
              <a:t>UPDATE </a:t>
            </a:r>
          </a:p>
          <a:p>
            <a:pPr algn="ctr"/>
            <a:r>
              <a:rPr lang="en-US" sz="1600" dirty="0">
                <a:latin typeface="Times New Roman" panose="02020603050405020304" pitchFamily="18" charset="0"/>
                <a:cs typeface="Times New Roman" panose="02020603050405020304" pitchFamily="18" charset="0"/>
              </a:rPr>
              <a:t>LANGUAGE</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cxnSp>
        <p:nvCxnSpPr>
          <p:cNvPr id="22" name="Connector: Elbow 19">
            <a:extLst>
              <a:ext uri="{FF2B5EF4-FFF2-40B4-BE49-F238E27FC236}">
                <a16:creationId xmlns:a16="http://schemas.microsoft.com/office/drawing/2014/main" id="{363D2D50-0C44-FB00-E87B-7656BE3C894E}"/>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or: Elbow 20">
            <a:extLst>
              <a:ext uri="{FF2B5EF4-FFF2-40B4-BE49-F238E27FC236}">
                <a16:creationId xmlns:a16="http://schemas.microsoft.com/office/drawing/2014/main" id="{5BA30C37-0829-930C-8258-510E17697DFE}"/>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24" name="Oval 23">
            <a:extLst>
              <a:ext uri="{FF2B5EF4-FFF2-40B4-BE49-F238E27FC236}">
                <a16:creationId xmlns:a16="http://schemas.microsoft.com/office/drawing/2014/main" id="{E5F9D50E-D6DB-92AE-50FA-73348F6A1649}"/>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3.3.3</a:t>
            </a:r>
          </a:p>
          <a:p>
            <a:pPr algn="ctr"/>
            <a:r>
              <a:rPr lang="en-US" sz="1600" dirty="0">
                <a:latin typeface="Times New Roman" panose="02020603050405020304" pitchFamily="18" charset="0"/>
                <a:cs typeface="Times New Roman" panose="02020603050405020304" pitchFamily="18" charset="0"/>
              </a:rPr>
              <a:t>DELETE </a:t>
            </a:r>
          </a:p>
          <a:p>
            <a:pPr algn="ctr"/>
            <a:r>
              <a:rPr lang="en-US" sz="1600" dirty="0">
                <a:latin typeface="Times New Roman" panose="02020603050405020304" pitchFamily="18" charset="0"/>
                <a:cs typeface="Times New Roman" panose="02020603050405020304" pitchFamily="18" charset="0"/>
              </a:rPr>
              <a:t>LANGUAGE</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52A923D1-70DC-1365-A87B-6BB0FA9C8F1A}"/>
              </a:ext>
            </a:extLst>
          </p:cNvPr>
          <p:cNvSpPr txBox="1"/>
          <p:nvPr/>
        </p:nvSpPr>
        <p:spPr>
          <a:xfrm>
            <a:off x="422131" y="3066761"/>
            <a:ext cx="2771115" cy="707886"/>
          </a:xfrm>
          <a:prstGeom prst="rect">
            <a:avLst/>
          </a:prstGeom>
          <a:noFill/>
        </p:spPr>
        <p:txBody>
          <a:bodyPr wrap="square" rtlCol="0">
            <a:spAutoFit/>
          </a:bodyPr>
          <a:lstStyle/>
          <a:p>
            <a:pPr algn="ctr"/>
            <a:r>
              <a:rPr lang="en-US" sz="4000" b="1" dirty="0">
                <a:latin typeface="Times New Roman" panose="02020603050405020304" pitchFamily="18" charset="0"/>
                <a:ea typeface="Tahoma" panose="020B0604030504040204" pitchFamily="34" charset="0"/>
                <a:cs typeface="Times New Roman" panose="02020603050405020304" pitchFamily="18" charset="0"/>
              </a:rPr>
              <a:t>ADMIN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26" name="Straight Arrow Connector 25">
            <a:extLst>
              <a:ext uri="{FF2B5EF4-FFF2-40B4-BE49-F238E27FC236}">
                <a16:creationId xmlns:a16="http://schemas.microsoft.com/office/drawing/2014/main" id="{9C22BEDA-6699-6A41-C185-59379332B625}"/>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6841E29-D66F-EB7A-DDDC-F34AE8DF0F3A}"/>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25">
            <a:extLst>
              <a:ext uri="{FF2B5EF4-FFF2-40B4-BE49-F238E27FC236}">
                <a16:creationId xmlns:a16="http://schemas.microsoft.com/office/drawing/2014/main" id="{7E4B137C-FF35-BB73-524D-9BF30725F7B7}"/>
              </a:ext>
            </a:extLst>
          </p:cNvPr>
          <p:cNvCxnSpPr>
            <a:cxnSpLocks/>
          </p:cNvCxnSpPr>
          <p:nvPr/>
        </p:nvCxnSpPr>
        <p:spPr>
          <a:xfrm>
            <a:off x="6716708" y="923925"/>
            <a:ext cx="3798892" cy="1829458"/>
          </a:xfrm>
          <a:prstGeom prst="bentConnector3">
            <a:avLst>
              <a:gd name="adj1" fmla="val 99992"/>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26">
            <a:extLst>
              <a:ext uri="{FF2B5EF4-FFF2-40B4-BE49-F238E27FC236}">
                <a16:creationId xmlns:a16="http://schemas.microsoft.com/office/drawing/2014/main" id="{B1BABA10-2F5E-46DC-103B-61DC779C3927}"/>
              </a:ext>
            </a:extLst>
          </p:cNvPr>
          <p:cNvCxnSpPr>
            <a:cxnSpLocks/>
          </p:cNvCxnSpPr>
          <p:nvPr/>
        </p:nvCxnSpPr>
        <p:spPr>
          <a:xfrm rot="10800000">
            <a:off x="6742550" y="1591727"/>
            <a:ext cx="2957710" cy="1164547"/>
          </a:xfrm>
          <a:prstGeom prst="bentConnector3">
            <a:avLst>
              <a:gd name="adj1" fmla="val -535"/>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368F1BC5-5BB9-DBC5-88B4-A4FED8124E61}"/>
                  </a:ext>
                </a:extLst>
              </p:cNvPr>
              <p:cNvSpPr txBox="1"/>
              <p:nvPr/>
            </p:nvSpPr>
            <p:spPr>
              <a:xfrm>
                <a:off x="-8035" y="19735"/>
                <a:ext cx="5063612" cy="65678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𝟑</m:t>
                          </m:r>
                        </m:e>
                        <m:sup>
                          <m:r>
                            <a:rPr lang="en-US" b="1" i="1" smtClean="0">
                              <a:latin typeface="Cambria Math" panose="02040503050406030204" pitchFamily="18" charset="0"/>
                            </a:rPr>
                            <m:t>𝒓𝒅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𝟑</m:t>
                      </m:r>
                      <m:r>
                        <a:rPr lang="en-US" b="1" i="1" smtClean="0">
                          <a:latin typeface="Cambria Math" panose="02040503050406030204" pitchFamily="18" charset="0"/>
                        </a:rPr>
                        <m:t>.</m:t>
                      </m:r>
                      <m:r>
                        <a:rPr lang="en-IN" b="1" i="1" smtClean="0">
                          <a:latin typeface="Cambria Math" panose="02040503050406030204" pitchFamily="18" charset="0"/>
                        </a:rPr>
                        <m:t>𝟑</m:t>
                      </m:r>
                      <m:d>
                        <m:dPr>
                          <m:ctrlPr>
                            <a:rPr lang="en-US" b="1" i="1">
                              <a:latin typeface="Cambria Math" panose="02040503050406030204" pitchFamily="18" charset="0"/>
                            </a:rPr>
                          </m:ctrlPr>
                        </m:dPr>
                        <m:e>
                          <m:r>
                            <a:rPr lang="en-US" b="1" i="1">
                              <a:latin typeface="Cambria Math" panose="02040503050406030204" pitchFamily="18" charset="0"/>
                            </a:rPr>
                            <m:t>𝑴𝒂𝒏𝒂𝒈𝒆</m:t>
                          </m:r>
                          <m:r>
                            <a:rPr lang="en-US" b="1" i="1">
                              <a:latin typeface="Cambria Math" panose="02040503050406030204" pitchFamily="18" charset="0"/>
                            </a:rPr>
                            <m:t> </m:t>
                          </m:r>
                          <m:r>
                            <a:rPr lang="en-IN" b="1" i="1" smtClean="0">
                              <a:latin typeface="Cambria Math" panose="02040503050406030204" pitchFamily="18" charset="0"/>
                            </a:rPr>
                            <m:t>𝑳𝒂𝒏𝒈𝒖𝒂𝒈𝒆</m:t>
                          </m:r>
                        </m:e>
                      </m:d>
                      <m:r>
                        <a:rPr lang="en-US" b="1" i="1">
                          <a:latin typeface="Cambria Math" panose="02040503050406030204" pitchFamily="18" charset="0"/>
                        </a:rPr>
                        <m:t>:−</m:t>
                      </m:r>
                    </m:oMath>
                  </m:oMathPara>
                </a14:m>
                <a:endParaRPr lang="en-US" b="1" dirty="0">
                  <a:latin typeface="Times New Roman" panose="02020603050405020304" pitchFamily="18" charset="0"/>
                </a:endParaRPr>
              </a:p>
              <a:p>
                <a:endParaRPr lang="en-US" b="1" dirty="0">
                  <a:latin typeface="Times New Roman" panose="02020603050405020304" pitchFamily="18" charset="0"/>
                </a:endParaRPr>
              </a:p>
            </p:txBody>
          </p:sp>
        </mc:Choice>
        <mc:Fallback>
          <p:sp>
            <p:nvSpPr>
              <p:cNvPr id="31" name="TextBox 30">
                <a:extLst>
                  <a:ext uri="{FF2B5EF4-FFF2-40B4-BE49-F238E27FC236}">
                    <a16:creationId xmlns:a16="http://schemas.microsoft.com/office/drawing/2014/main" id="{368F1BC5-5BB9-DBC5-88B4-A4FED8124E61}"/>
                  </a:ext>
                </a:extLst>
              </p:cNvPr>
              <p:cNvSpPr txBox="1">
                <a:spLocks noRot="1" noChangeAspect="1" noMove="1" noResize="1" noEditPoints="1" noAdjustHandles="1" noChangeArrowheads="1" noChangeShapeType="1" noTextEdit="1"/>
              </p:cNvSpPr>
              <p:nvPr/>
            </p:nvSpPr>
            <p:spPr>
              <a:xfrm>
                <a:off x="-8035" y="19735"/>
                <a:ext cx="5063612" cy="656783"/>
              </a:xfrm>
              <a:prstGeom prst="rect">
                <a:avLst/>
              </a:prstGeom>
              <a:blipFill>
                <a:blip r:embed="rId2"/>
                <a:stretch>
                  <a:fillRect r="-2289"/>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D9C2E553-88B0-FF8E-6D59-5616840D3DDB}"/>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LANGUAGE</a:t>
            </a:r>
          </a:p>
          <a:p>
            <a:r>
              <a:rPr lang="en-US" sz="3600" dirty="0">
                <a:latin typeface="Times New Roman" panose="02020603050405020304" pitchFamily="18" charset="0"/>
                <a:cs typeface="Times New Roman" panose="02020603050405020304" pitchFamily="18" charset="0"/>
              </a:rPr>
              <a:t>DETAIL</a:t>
            </a:r>
            <a:endParaRPr lang="en-IN" sz="3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029C62ED-2534-BBF9-4F4E-81875486EFD6}"/>
              </a:ext>
            </a:extLst>
          </p:cNvPr>
          <p:cNvSpPr txBox="1"/>
          <p:nvPr/>
        </p:nvSpPr>
        <p:spPr>
          <a:xfrm>
            <a:off x="2744610" y="60519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6D11028-D13A-4FF8-A87D-666845BBB667}"/>
              </a:ext>
            </a:extLst>
          </p:cNvPr>
          <p:cNvSpPr txBox="1"/>
          <p:nvPr/>
        </p:nvSpPr>
        <p:spPr>
          <a:xfrm>
            <a:off x="7606145" y="68119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91A369B5-D7A9-54B6-0FA3-24072E95B463}"/>
              </a:ext>
            </a:extLst>
          </p:cNvPr>
          <p:cNvSpPr txBox="1"/>
          <p:nvPr/>
        </p:nvSpPr>
        <p:spPr>
          <a:xfrm>
            <a:off x="2747244" y="161305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2113B00C-4AB5-50B6-6AC3-4208A0BF2067}"/>
              </a:ext>
            </a:extLst>
          </p:cNvPr>
          <p:cNvSpPr txBox="1"/>
          <p:nvPr/>
        </p:nvSpPr>
        <p:spPr>
          <a:xfrm>
            <a:off x="7549354" y="154528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AB4D954-D54F-05DF-0839-3DBDA9B432A3}"/>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36CECB24-7EEB-04E4-D0AC-A0223864D95C}"/>
              </a:ext>
            </a:extLst>
          </p:cNvPr>
          <p:cNvSpPr txBox="1"/>
          <p:nvPr/>
        </p:nvSpPr>
        <p:spPr>
          <a:xfrm>
            <a:off x="2372522" y="5998489"/>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ADC2E30-CBD9-540C-956F-97CE23EDD112}"/>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D143349-5AA6-3F34-50BC-551244A77BBE}"/>
              </a:ext>
            </a:extLst>
          </p:cNvPr>
          <p:cNvSpPr txBox="1"/>
          <p:nvPr/>
        </p:nvSpPr>
        <p:spPr>
          <a:xfrm>
            <a:off x="7216920" y="599207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7195417-B3B5-EFA9-0ADD-9FA3A01E4C8B}"/>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62128C2E-2C4F-EAC8-276E-4B11F4C5F976}"/>
              </a:ext>
            </a:extLst>
          </p:cNvPr>
          <p:cNvSpPr txBox="1"/>
          <p:nvPr/>
        </p:nvSpPr>
        <p:spPr>
          <a:xfrm>
            <a:off x="6355576" y="2775281"/>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32E08479-5694-1E25-8093-00B24D190575}"/>
              </a:ext>
            </a:extLst>
          </p:cNvPr>
          <p:cNvSpPr txBox="1"/>
          <p:nvPr/>
        </p:nvSpPr>
        <p:spPr>
          <a:xfrm>
            <a:off x="2339018" y="493716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A8738834-4D4F-2782-E647-9D1BB08D28EC}"/>
              </a:ext>
            </a:extLst>
          </p:cNvPr>
          <p:cNvSpPr txBox="1"/>
          <p:nvPr/>
        </p:nvSpPr>
        <p:spPr>
          <a:xfrm>
            <a:off x="7118490" y="493716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LANGUAGE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67542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D498B-0326-AB27-BD92-804DD006AC8D}"/>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8D549AF1-86CC-8AB3-1E1C-C94573E1F7C8}"/>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3697E7E9-3A5D-D2FD-CF05-44CE610E707A}"/>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3764807C-2FC7-3BE7-A660-16C682619C91}"/>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AA512149-BA41-4B43-32E5-D6F66070A451}"/>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2473E21E-8E81-97B8-D8A3-05BDD146BFB7}"/>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3FAF0943-854B-BF91-3A5C-FAF7F0273E66}"/>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6688D847-7883-D9C0-58F5-0EB923D0B209}"/>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B381998A-193A-E552-52EA-AD08DD8348EF}"/>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FEC40223-8CD5-DD69-E7DF-7B7BA4AF0AE7}"/>
              </a:ext>
            </a:extLst>
          </p:cNvPr>
          <p:cNvGrpSpPr/>
          <p:nvPr/>
        </p:nvGrpSpPr>
        <p:grpSpPr>
          <a:xfrm>
            <a:off x="8406211" y="2750801"/>
            <a:ext cx="3149995" cy="1412009"/>
            <a:chOff x="7072313" y="1343025"/>
            <a:chExt cx="1409700" cy="614363"/>
          </a:xfrm>
        </p:grpSpPr>
        <p:cxnSp>
          <p:nvCxnSpPr>
            <p:cNvPr id="18" name="Straight Connector 17">
              <a:extLst>
                <a:ext uri="{FF2B5EF4-FFF2-40B4-BE49-F238E27FC236}">
                  <a16:creationId xmlns:a16="http://schemas.microsoft.com/office/drawing/2014/main" id="{20846180-1D89-0DD5-1E47-5E53AF7E3527}"/>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F279CA8-E06B-3055-8C3B-50602BDD9B87}"/>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543ADDE2-4969-E5A2-885D-F58EE8E2FA8D}"/>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94E24349-9A4B-F211-87F9-1DFB9439183A}"/>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3.4.1</a:t>
            </a:r>
          </a:p>
          <a:p>
            <a:pPr algn="ctr"/>
            <a:r>
              <a:rPr lang="en-IN" sz="1400" dirty="0">
                <a:latin typeface="Times New Roman" panose="02020603050405020304" pitchFamily="18" charset="0"/>
                <a:cs typeface="Times New Roman" panose="02020603050405020304" pitchFamily="18" charset="0"/>
              </a:rPr>
              <a:t>UPDATE</a:t>
            </a:r>
          </a:p>
          <a:p>
            <a:pPr algn="ctr"/>
            <a:r>
              <a:rPr lang="en-IN" sz="1400" dirty="0">
                <a:latin typeface="Times New Roman" panose="02020603050405020304" pitchFamily="18" charset="0"/>
                <a:cs typeface="Times New Roman" panose="02020603050405020304" pitchFamily="18" charset="0"/>
              </a:rPr>
              <a:t>ORGANIS-ER PERMISS-ION</a:t>
            </a:r>
          </a:p>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39C9D0-F50D-C583-B9BD-EB9EE467EE49}"/>
              </a:ext>
            </a:extLst>
          </p:cNvPr>
          <p:cNvSpPr txBox="1"/>
          <p:nvPr/>
        </p:nvSpPr>
        <p:spPr>
          <a:xfrm>
            <a:off x="375267" y="3119740"/>
            <a:ext cx="2771115" cy="584775"/>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ADMIN</a:t>
            </a:r>
          </a:p>
        </p:txBody>
      </p:sp>
      <p:cxnSp>
        <p:nvCxnSpPr>
          <p:cNvPr id="26" name="Straight Arrow Connector 25">
            <a:extLst>
              <a:ext uri="{FF2B5EF4-FFF2-40B4-BE49-F238E27FC236}">
                <a16:creationId xmlns:a16="http://schemas.microsoft.com/office/drawing/2014/main" id="{7452A9E6-7A8C-FF29-8143-35DE64221B8B}"/>
              </a:ext>
            </a:extLst>
          </p:cNvPr>
          <p:cNvCxnSpPr>
            <a:cxnSpLocks/>
          </p:cNvCxnSpPr>
          <p:nvPr/>
        </p:nvCxnSpPr>
        <p:spPr>
          <a:xfrm>
            <a:off x="6716708" y="3066761"/>
            <a:ext cx="16895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0DEBD7B6-5D86-52DB-09AE-3F0157DCA038}"/>
              </a:ext>
            </a:extLst>
          </p:cNvPr>
          <p:cNvCxnSpPr>
            <a:cxnSpLocks/>
          </p:cNvCxnSpPr>
          <p:nvPr/>
        </p:nvCxnSpPr>
        <p:spPr>
          <a:xfrm flipH="1">
            <a:off x="6716708" y="3790950"/>
            <a:ext cx="17054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2B9299BF-9B60-68AA-A95C-30AB36DCA461}"/>
                  </a:ext>
                </a:extLst>
              </p:cNvPr>
              <p:cNvSpPr txBox="1"/>
              <p:nvPr/>
            </p:nvSpPr>
            <p:spPr>
              <a:xfrm>
                <a:off x="103932" y="131702"/>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𝟑</m:t>
                          </m:r>
                        </m:e>
                        <m:sup>
                          <m:r>
                            <a:rPr lang="en-US" b="1" i="1">
                              <a:latin typeface="Cambria Math" panose="02040503050406030204" pitchFamily="18" charset="0"/>
                            </a:rPr>
                            <m:t>𝒓𝒅</m:t>
                          </m:r>
                        </m:sup>
                      </m:sSup>
                      <m:r>
                        <a:rPr lang="en-US" b="1" i="1">
                          <a:latin typeface="Cambria Math" panose="02040503050406030204" pitchFamily="18" charset="0"/>
                        </a:rPr>
                        <m:t> </m:t>
                      </m:r>
                      <m:r>
                        <a:rPr lang="en-US" b="1" i="1">
                          <a:latin typeface="Cambria Math" panose="02040503050406030204" pitchFamily="18" charset="0"/>
                        </a:rPr>
                        <m:t>𝑳𝑬𝑽𝑬𝑳</m:t>
                      </m:r>
                      <m:r>
                        <a:rPr lang="en-US" b="1" i="1">
                          <a:latin typeface="Cambria Math" panose="02040503050406030204" pitchFamily="18" charset="0"/>
                        </a:rPr>
                        <m:t> </m:t>
                      </m:r>
                      <m:r>
                        <a:rPr lang="en-US" b="1" i="1">
                          <a:latin typeface="Cambria Math" panose="02040503050406030204" pitchFamily="18" charset="0"/>
                        </a:rPr>
                        <m:t>𝑫𝑭𝑫</m:t>
                      </m:r>
                      <m:r>
                        <a:rPr lang="en-US" b="1" i="1">
                          <a:latin typeface="Cambria Math" panose="02040503050406030204" pitchFamily="18" charset="0"/>
                        </a:rPr>
                        <m:t> </m:t>
                      </m:r>
                      <m:r>
                        <a:rPr lang="en-US" b="1" i="1">
                          <a:latin typeface="Cambria Math" panose="02040503050406030204" pitchFamily="18" charset="0"/>
                        </a:rPr>
                        <m:t>𝒇𝒐𝒓</m:t>
                      </m:r>
                      <m:r>
                        <a:rPr lang="en-US" b="1" i="1">
                          <a:latin typeface="Cambria Math" panose="02040503050406030204" pitchFamily="18" charset="0"/>
                        </a:rPr>
                        <m:t> </m:t>
                      </m:r>
                      <m:r>
                        <a:rPr lang="en-US" b="1" i="1">
                          <a:latin typeface="Cambria Math" panose="02040503050406030204" pitchFamily="18" charset="0"/>
                        </a:rPr>
                        <m:t>𝟑</m:t>
                      </m:r>
                      <m:r>
                        <a:rPr lang="en-US" b="1" i="1">
                          <a:latin typeface="Cambria Math" panose="02040503050406030204" pitchFamily="18" charset="0"/>
                        </a:rPr>
                        <m:t>.</m:t>
                      </m:r>
                      <m:r>
                        <a:rPr lang="en-IN" b="1" i="1" smtClean="0">
                          <a:latin typeface="Cambria Math" panose="02040503050406030204" pitchFamily="18" charset="0"/>
                        </a:rPr>
                        <m:t>𝟒</m:t>
                      </m:r>
                      <m:d>
                        <m:dPr>
                          <m:ctrlPr>
                            <a:rPr lang="en-US" b="1" i="1">
                              <a:latin typeface="Cambria Math" panose="02040503050406030204" pitchFamily="18" charset="0"/>
                            </a:rPr>
                          </m:ctrlPr>
                        </m:dPr>
                        <m:e>
                          <m:r>
                            <a:rPr lang="en-US" b="1" i="1">
                              <a:latin typeface="Cambria Math" panose="02040503050406030204" pitchFamily="18" charset="0"/>
                            </a:rPr>
                            <m:t>𝑴𝒂𝒏𝒂𝒈𝒆</m:t>
                          </m:r>
                          <m:r>
                            <a:rPr lang="en-US" b="1" i="1">
                              <a:latin typeface="Cambria Math" panose="02040503050406030204" pitchFamily="18" charset="0"/>
                            </a:rPr>
                            <m:t> </m:t>
                          </m:r>
                          <m:r>
                            <a:rPr lang="en-IN" b="1" i="1" smtClean="0">
                              <a:latin typeface="Cambria Math" panose="02040503050406030204" pitchFamily="18" charset="0"/>
                            </a:rPr>
                            <m:t>𝑶𝒓𝒈𝒂𝒏𝒊𝒔𝒆𝒓</m:t>
                          </m:r>
                        </m:e>
                      </m:d>
                      <m:r>
                        <a:rPr lang="en-US" b="1" i="1">
                          <a:latin typeface="Cambria Math" panose="02040503050406030204" pitchFamily="18" charset="0"/>
                        </a:rPr>
                        <m:t>:−</m:t>
                      </m:r>
                    </m:oMath>
                  </m:oMathPara>
                </a14:m>
                <a:endParaRPr lang="en-US" b="1" dirty="0">
                  <a:latin typeface="Times New Roman" panose="02020603050405020304" pitchFamily="18" charset="0"/>
                </a:endParaRPr>
              </a:p>
            </p:txBody>
          </p:sp>
        </mc:Choice>
        <mc:Fallback>
          <p:sp>
            <p:nvSpPr>
              <p:cNvPr id="31" name="TextBox 30">
                <a:extLst>
                  <a:ext uri="{FF2B5EF4-FFF2-40B4-BE49-F238E27FC236}">
                    <a16:creationId xmlns:a16="http://schemas.microsoft.com/office/drawing/2014/main" id="{2B9299BF-9B60-68AA-A95C-30AB36DCA461}"/>
                  </a:ext>
                </a:extLst>
              </p:cNvPr>
              <p:cNvSpPr txBox="1">
                <a:spLocks noRot="1" noChangeAspect="1" noMove="1" noResize="1" noEditPoints="1" noAdjustHandles="1" noChangeArrowheads="1" noChangeShapeType="1" noTextEdit="1"/>
              </p:cNvSpPr>
              <p:nvPr/>
            </p:nvSpPr>
            <p:spPr>
              <a:xfrm>
                <a:off x="103932" y="131702"/>
                <a:ext cx="3819832" cy="379784"/>
              </a:xfrm>
              <a:prstGeom prst="rect">
                <a:avLst/>
              </a:prstGeom>
              <a:blipFill>
                <a:blip r:embed="rId2"/>
                <a:stretch>
                  <a:fillRect r="-36523" b="-14516"/>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9BE0732F-06FB-9B0C-5F85-F62E877C1C5F}"/>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ORGANISER</a:t>
            </a:r>
          </a:p>
          <a:p>
            <a:r>
              <a:rPr lang="en-US" sz="3600" dirty="0">
                <a:latin typeface="Times New Roman" panose="02020603050405020304" pitchFamily="18" charset="0"/>
                <a:cs typeface="Times New Roman" panose="02020603050405020304" pitchFamily="18" charset="0"/>
              </a:rPr>
              <a:t>DETAIL</a:t>
            </a:r>
            <a:endParaRPr lang="en-IN" sz="3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25D21E7E-E214-FA96-C527-36C78A77E383}"/>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ORGANISER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5A953D1E-D43A-5F62-EBE0-8EF43B094FB1}"/>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ORGANISER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88054A12-C3C5-D89C-2516-5ABA42A90D6E}"/>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ORGANISER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B01F365-2F34-F628-C57F-01469E85E17D}"/>
              </a:ext>
            </a:extLst>
          </p:cNvPr>
          <p:cNvSpPr txBox="1"/>
          <p:nvPr/>
        </p:nvSpPr>
        <p:spPr>
          <a:xfrm>
            <a:off x="6357753" y="2700660"/>
            <a:ext cx="222019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ORGANISER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8494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F2707-8BDD-003C-E0C0-737D29ACFD30}"/>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9A1988F1-7511-9CE0-5E00-1DD93D52224D}"/>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487609B6-4E2A-D5A6-2F1C-78A0123B12D2}"/>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8D9C1C79-7892-89A7-F73F-A1DE1438DFD3}"/>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B895821E-52F4-1AFC-21F8-9C50341FD64E}"/>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3100FBB5-1C68-6F18-F3AA-6DB635472388}"/>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7AC3D99F-596D-2941-F772-E165A6401D1C}"/>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405DFAE2-6A3D-1E60-9F67-39AB58E45367}"/>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F50E759E-948A-4304-FCE0-A651AADA220E}"/>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3AD5D506-910C-B4BB-9E21-48E740CE5EE2}"/>
              </a:ext>
            </a:extLst>
          </p:cNvPr>
          <p:cNvGrpSpPr/>
          <p:nvPr/>
        </p:nvGrpSpPr>
        <p:grpSpPr>
          <a:xfrm>
            <a:off x="8590671" y="2319886"/>
            <a:ext cx="3149995" cy="2207279"/>
            <a:chOff x="7072313" y="1343025"/>
            <a:chExt cx="1409700" cy="614363"/>
          </a:xfrm>
        </p:grpSpPr>
        <p:cxnSp>
          <p:nvCxnSpPr>
            <p:cNvPr id="18" name="Straight Connector 17">
              <a:extLst>
                <a:ext uri="{FF2B5EF4-FFF2-40B4-BE49-F238E27FC236}">
                  <a16:creationId xmlns:a16="http://schemas.microsoft.com/office/drawing/2014/main" id="{FB9F867B-FD0C-D112-5274-FEFD742994C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70452428-B170-F80F-3F98-0EF10A7794EF}"/>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DE67EED-56CB-C2E2-A27B-A8E86E3B6015}"/>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CABD043E-70E7-4671-5DA8-6E9187372155}"/>
              </a:ext>
            </a:extLst>
          </p:cNvPr>
          <p:cNvSpPr/>
          <p:nvPr/>
        </p:nvSpPr>
        <p:spPr>
          <a:xfrm>
            <a:off x="5314511" y="2596135"/>
            <a:ext cx="1529631" cy="147070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3.5.1</a:t>
            </a:r>
          </a:p>
          <a:p>
            <a:pPr algn="ctr"/>
            <a:r>
              <a:rPr lang="en-IN" dirty="0">
                <a:latin typeface="Times New Roman" panose="02020603050405020304" pitchFamily="18" charset="0"/>
                <a:cs typeface="Times New Roman" panose="02020603050405020304" pitchFamily="18" charset="0"/>
              </a:rPr>
              <a:t>CANCE-L EVENTS</a:t>
            </a:r>
          </a:p>
        </p:txBody>
      </p:sp>
      <p:sp>
        <p:nvSpPr>
          <p:cNvPr id="25" name="TextBox 24">
            <a:extLst>
              <a:ext uri="{FF2B5EF4-FFF2-40B4-BE49-F238E27FC236}">
                <a16:creationId xmlns:a16="http://schemas.microsoft.com/office/drawing/2014/main" id="{374C4108-5FC9-47AD-049B-F92AFBDD6E56}"/>
              </a:ext>
            </a:extLst>
          </p:cNvPr>
          <p:cNvSpPr txBox="1"/>
          <p:nvPr/>
        </p:nvSpPr>
        <p:spPr>
          <a:xfrm>
            <a:off x="375267" y="3119740"/>
            <a:ext cx="2771115" cy="584775"/>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ADMIN</a:t>
            </a:r>
          </a:p>
        </p:txBody>
      </p:sp>
      <p:cxnSp>
        <p:nvCxnSpPr>
          <p:cNvPr id="26" name="Straight Arrow Connector 25">
            <a:extLst>
              <a:ext uri="{FF2B5EF4-FFF2-40B4-BE49-F238E27FC236}">
                <a16:creationId xmlns:a16="http://schemas.microsoft.com/office/drawing/2014/main" id="{EB928130-D594-E483-D26D-A73136D16655}"/>
              </a:ext>
            </a:extLst>
          </p:cNvPr>
          <p:cNvCxnSpPr>
            <a:cxnSpLocks/>
          </p:cNvCxnSpPr>
          <p:nvPr/>
        </p:nvCxnSpPr>
        <p:spPr>
          <a:xfrm>
            <a:off x="6844142" y="3066761"/>
            <a:ext cx="176107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DB79279-D5CD-C1F4-27CC-B36BA7114494}"/>
              </a:ext>
            </a:extLst>
          </p:cNvPr>
          <p:cNvCxnSpPr>
            <a:cxnSpLocks/>
          </p:cNvCxnSpPr>
          <p:nvPr/>
        </p:nvCxnSpPr>
        <p:spPr>
          <a:xfrm flipH="1">
            <a:off x="6716708" y="3790950"/>
            <a:ext cx="18739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EA97CA8-6173-16B8-4A11-B755851D8B81}"/>
                  </a:ext>
                </a:extLst>
              </p:cNvPr>
              <p:cNvSpPr txBox="1"/>
              <p:nvPr/>
            </p:nvSpPr>
            <p:spPr>
              <a:xfrm>
                <a:off x="103932" y="131702"/>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a:latin typeface="Cambria Math" panose="02040503050406030204" pitchFamily="18" charset="0"/>
                            </a:rPr>
                            <m:t>𝟑</m:t>
                          </m:r>
                        </m:e>
                        <m:sup>
                          <m:r>
                            <a:rPr lang="en-US" b="1" i="1">
                              <a:latin typeface="Cambria Math" panose="02040503050406030204" pitchFamily="18" charset="0"/>
                            </a:rPr>
                            <m:t>𝒓𝒅</m:t>
                          </m:r>
                        </m:sup>
                      </m:sSup>
                      <m:r>
                        <a:rPr lang="en-US" b="1" i="1">
                          <a:latin typeface="Cambria Math" panose="02040503050406030204" pitchFamily="18" charset="0"/>
                        </a:rPr>
                        <m:t> </m:t>
                      </m:r>
                      <m:r>
                        <a:rPr lang="en-US" b="1" i="1">
                          <a:latin typeface="Cambria Math" panose="02040503050406030204" pitchFamily="18" charset="0"/>
                        </a:rPr>
                        <m:t>𝑳𝑬𝑽𝑬𝑳</m:t>
                      </m:r>
                      <m:r>
                        <a:rPr lang="en-US" b="1" i="1">
                          <a:latin typeface="Cambria Math" panose="02040503050406030204" pitchFamily="18" charset="0"/>
                        </a:rPr>
                        <m:t> </m:t>
                      </m:r>
                      <m:r>
                        <a:rPr lang="en-US" b="1" i="1">
                          <a:latin typeface="Cambria Math" panose="02040503050406030204" pitchFamily="18" charset="0"/>
                        </a:rPr>
                        <m:t>𝑫𝑭𝑫</m:t>
                      </m:r>
                      <m:r>
                        <a:rPr lang="en-US" b="1" i="1">
                          <a:latin typeface="Cambria Math" panose="02040503050406030204" pitchFamily="18" charset="0"/>
                        </a:rPr>
                        <m:t> </m:t>
                      </m:r>
                      <m:r>
                        <a:rPr lang="en-US" b="1" i="1">
                          <a:latin typeface="Cambria Math" panose="02040503050406030204" pitchFamily="18" charset="0"/>
                        </a:rPr>
                        <m:t>𝒇𝒐𝒓</m:t>
                      </m:r>
                      <m:r>
                        <a:rPr lang="en-US" b="1" i="1">
                          <a:latin typeface="Cambria Math" panose="02040503050406030204" pitchFamily="18" charset="0"/>
                        </a:rPr>
                        <m:t> </m:t>
                      </m:r>
                      <m:r>
                        <a:rPr lang="en-US" b="1" i="1">
                          <a:latin typeface="Cambria Math" panose="02040503050406030204" pitchFamily="18" charset="0"/>
                        </a:rPr>
                        <m:t>𝟑</m:t>
                      </m:r>
                      <m:r>
                        <a:rPr lang="en-US" b="1" i="1">
                          <a:latin typeface="Cambria Math" panose="02040503050406030204" pitchFamily="18" charset="0"/>
                        </a:rPr>
                        <m:t>.</m:t>
                      </m:r>
                      <m:r>
                        <a:rPr lang="en-IN" b="1" i="1" smtClean="0">
                          <a:latin typeface="Cambria Math" panose="02040503050406030204" pitchFamily="18" charset="0"/>
                        </a:rPr>
                        <m:t>𝟓</m:t>
                      </m:r>
                      <m:d>
                        <m:dPr>
                          <m:ctrlPr>
                            <a:rPr lang="en-US" b="1" i="1">
                              <a:latin typeface="Cambria Math" panose="02040503050406030204" pitchFamily="18" charset="0"/>
                            </a:rPr>
                          </m:ctrlPr>
                        </m:dPr>
                        <m:e>
                          <m:r>
                            <a:rPr lang="en-US" b="1" i="1">
                              <a:latin typeface="Cambria Math" panose="02040503050406030204" pitchFamily="18" charset="0"/>
                            </a:rPr>
                            <m:t>𝑴𝒂𝒏𝒂𝒈𝒆</m:t>
                          </m:r>
                          <m:r>
                            <a:rPr lang="en-US" b="1" i="1">
                              <a:latin typeface="Cambria Math" panose="02040503050406030204" pitchFamily="18" charset="0"/>
                            </a:rPr>
                            <m:t> </m:t>
                          </m:r>
                          <m:r>
                            <a:rPr lang="en-IN" b="1" i="1" smtClean="0">
                              <a:latin typeface="Cambria Math" panose="02040503050406030204" pitchFamily="18" charset="0"/>
                            </a:rPr>
                            <m:t>𝑪𝒂𝒏𝒄𝒆𝒍</m:t>
                          </m:r>
                          <m:r>
                            <a:rPr lang="en-IN" b="1" i="1" smtClean="0">
                              <a:latin typeface="Cambria Math" panose="02040503050406030204" pitchFamily="18" charset="0"/>
                            </a:rPr>
                            <m:t> </m:t>
                          </m:r>
                          <m:r>
                            <a:rPr lang="en-IN" b="1" i="1" smtClean="0">
                              <a:latin typeface="Cambria Math" panose="02040503050406030204" pitchFamily="18" charset="0"/>
                            </a:rPr>
                            <m:t>𝑬𝒗𝒆𝒏𝒕𝒔</m:t>
                          </m:r>
                        </m:e>
                      </m:d>
                      <m:r>
                        <a:rPr lang="en-US" b="1" i="1">
                          <a:latin typeface="Cambria Math" panose="02040503050406030204" pitchFamily="18" charset="0"/>
                        </a:rPr>
                        <m:t>:−</m:t>
                      </m:r>
                    </m:oMath>
                  </m:oMathPara>
                </a14:m>
                <a:endParaRPr lang="en-US" b="1" dirty="0">
                  <a:latin typeface="Times New Roman" panose="02020603050405020304" pitchFamily="18" charset="0"/>
                </a:endParaRPr>
              </a:p>
            </p:txBody>
          </p:sp>
        </mc:Choice>
        <mc:Fallback>
          <p:sp>
            <p:nvSpPr>
              <p:cNvPr id="31" name="TextBox 30">
                <a:extLst>
                  <a:ext uri="{FF2B5EF4-FFF2-40B4-BE49-F238E27FC236}">
                    <a16:creationId xmlns:a16="http://schemas.microsoft.com/office/drawing/2014/main" id="{0EA97CA8-6173-16B8-4A11-B755851D8B81}"/>
                  </a:ext>
                </a:extLst>
              </p:cNvPr>
              <p:cNvSpPr txBox="1">
                <a:spLocks noRot="1" noChangeAspect="1" noMove="1" noResize="1" noEditPoints="1" noAdjustHandles="1" noChangeArrowheads="1" noChangeShapeType="1" noTextEdit="1"/>
              </p:cNvSpPr>
              <p:nvPr/>
            </p:nvSpPr>
            <p:spPr>
              <a:xfrm>
                <a:off x="103932" y="131702"/>
                <a:ext cx="3819832" cy="379784"/>
              </a:xfrm>
              <a:prstGeom prst="rect">
                <a:avLst/>
              </a:prstGeom>
              <a:blipFill>
                <a:blip r:embed="rId2"/>
                <a:stretch>
                  <a:fillRect r="-46890" b="-14516"/>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64B97042-614A-08E9-9C8D-A8B1375FB273}"/>
              </a:ext>
            </a:extLst>
          </p:cNvPr>
          <p:cNvSpPr txBox="1"/>
          <p:nvPr/>
        </p:nvSpPr>
        <p:spPr>
          <a:xfrm>
            <a:off x="8837459" y="2542085"/>
            <a:ext cx="2749825" cy="1754326"/>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CANCEL EVENT</a:t>
            </a:r>
          </a:p>
          <a:p>
            <a:r>
              <a:rPr lang="en-US" sz="3600" dirty="0">
                <a:latin typeface="Times New Roman" panose="02020603050405020304" pitchFamily="18" charset="0"/>
                <a:cs typeface="Times New Roman" panose="02020603050405020304" pitchFamily="18" charset="0"/>
              </a:rPr>
              <a:t>DETAIL</a:t>
            </a:r>
            <a:endParaRPr lang="en-IN" sz="36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ABE3164B-10D3-0A9B-DB36-F3F8550E3C81}"/>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CANCEL EVENT INFO</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B6E44786-F1B6-3D5B-CD18-4EAC5C989314}"/>
              </a:ext>
            </a:extLst>
          </p:cNvPr>
          <p:cNvSpPr txBox="1"/>
          <p:nvPr/>
        </p:nvSpPr>
        <p:spPr>
          <a:xfrm>
            <a:off x="6545151" y="3827226"/>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CANCEL EVENT INFO</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7BDC7820-A0C5-19B1-1E13-0059FF062D20}"/>
              </a:ext>
            </a:extLst>
          </p:cNvPr>
          <p:cNvSpPr txBox="1"/>
          <p:nvPr/>
        </p:nvSpPr>
        <p:spPr>
          <a:xfrm>
            <a:off x="3228108" y="278537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CANCEL EVENT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C48209A9-84BF-91C9-0C44-F2573ABFE9D2}"/>
              </a:ext>
            </a:extLst>
          </p:cNvPr>
          <p:cNvSpPr txBox="1"/>
          <p:nvPr/>
        </p:nvSpPr>
        <p:spPr>
          <a:xfrm>
            <a:off x="6545151" y="2713739"/>
            <a:ext cx="222019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CANCEL 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50407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617135" y="1090201"/>
            <a:ext cx="9963779" cy="3565774"/>
          </a:xfrm>
          <a:prstGeom prst="rect">
            <a:avLst/>
          </a:prstGeom>
        </p:spPr>
        <p:txBody>
          <a:bodyPr>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lvl="1">
              <a:buFont typeface="Wingdings" panose="05000000000000000000" pitchFamily="2" charset="2"/>
              <a:buChar char="v"/>
            </a:pPr>
            <a:r>
              <a:rPr lang="en-US" dirty="0"/>
              <a:t>Streamline Event Registrations: To provide users with an easy platform to discover, view, and register for events, both paid and free.</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Empower Organizers: To allow event organizers to efficiently create, manage, and track their events and user registrations.</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Enhance User Experience: To offer users a personalized experience where they can manage their registered events in one place.</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Simplify Administration: To give admins control over managing users, organizers, event categories, and system languages efficiently.</a:t>
            </a:r>
          </a:p>
          <a:p>
            <a:pPr lvl="1">
              <a:buFont typeface="Wingdings" panose="05000000000000000000" pitchFamily="2" charset="2"/>
              <a:buChar char="v"/>
            </a:pPr>
            <a:endParaRPr lang="en-IN" dirty="0"/>
          </a:p>
          <a:p>
            <a:pPr marL="1571400" lvl="8" indent="0">
              <a:buNone/>
            </a:pPr>
            <a:endParaRPr lang="en-IN" dirty="0"/>
          </a:p>
          <a:p>
            <a:pPr lvl="1">
              <a:buFont typeface="Wingdings" panose="05000000000000000000" pitchFamily="2" charset="2"/>
              <a:buChar char="v"/>
            </a:pPr>
            <a:endParaRPr lang="en-US" dirty="0"/>
          </a:p>
          <a:p>
            <a:pPr marL="0" indent="0">
              <a:buNone/>
            </a:pPr>
            <a:endParaRPr lang="en-IN" dirty="0"/>
          </a:p>
        </p:txBody>
      </p:sp>
      <p:sp>
        <p:nvSpPr>
          <p:cNvPr id="4" name="Text Placeholder 2"/>
          <p:cNvSpPr txBox="1">
            <a:spLocks/>
          </p:cNvSpPr>
          <p:nvPr/>
        </p:nvSpPr>
        <p:spPr>
          <a:xfrm>
            <a:off x="240933" y="24325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purpose:-</a:t>
            </a:r>
          </a:p>
        </p:txBody>
      </p:sp>
    </p:spTree>
    <p:extLst>
      <p:ext uri="{BB962C8B-B14F-4D97-AF65-F5344CB8AC3E}">
        <p14:creationId xmlns:p14="http://schemas.microsoft.com/office/powerpoint/2010/main" val="347530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21163"/>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solidFill>
                  <a:schemeClr val="tx1">
                    <a:lumMod val="95000"/>
                    <a:lumOff val="5000"/>
                  </a:schemeClr>
                </a:solidFill>
                <a:latin typeface="Algerian" panose="04020705040A02060702" pitchFamily="82" charset="0"/>
              </a:rPr>
              <a:t>Roles details:-</a:t>
            </a:r>
            <a:endParaRPr lang="en-IN" sz="2800" dirty="0">
              <a:solidFill>
                <a:schemeClr val="tx1">
                  <a:lumMod val="95000"/>
                  <a:lumOff val="5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3BE6560A-5AED-B249-3305-24D762EDA63B}"/>
              </a:ext>
            </a:extLst>
          </p:cNvPr>
          <p:cNvPicPr>
            <a:picLocks noChangeAspect="1"/>
          </p:cNvPicPr>
          <p:nvPr/>
        </p:nvPicPr>
        <p:blipFill>
          <a:blip r:embed="rId2"/>
          <a:stretch>
            <a:fillRect/>
          </a:stretch>
        </p:blipFill>
        <p:spPr>
          <a:xfrm>
            <a:off x="804285" y="1066916"/>
            <a:ext cx="11216063" cy="855190"/>
          </a:xfrm>
          <a:prstGeom prst="rect">
            <a:avLst/>
          </a:prstGeom>
        </p:spPr>
      </p:pic>
    </p:spTree>
    <p:extLst>
      <p:ext uri="{BB962C8B-B14F-4D97-AF65-F5344CB8AC3E}">
        <p14:creationId xmlns:p14="http://schemas.microsoft.com/office/powerpoint/2010/main" val="1964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47541"/>
            <a:ext cx="10515600" cy="452560"/>
          </a:xfrm>
        </p:spPr>
        <p:txBody>
          <a:bodyPr>
            <a:normAutofit fontScale="90000"/>
          </a:bodyPr>
          <a:lstStyle/>
          <a:p>
            <a:pPr marL="457200" indent="-457200">
              <a:buFont typeface="Wingdings" panose="05000000000000000000" pitchFamily="2" charset="2"/>
              <a:buChar char="Ø"/>
            </a:pPr>
            <a:r>
              <a:rPr lang="en-US" sz="2800" dirty="0">
                <a:solidFill>
                  <a:schemeClr val="tx1">
                    <a:lumMod val="95000"/>
                    <a:lumOff val="5000"/>
                  </a:schemeClr>
                </a:solidFill>
                <a:latin typeface="Algerian" panose="04020705040A02060702" pitchFamily="82" charset="0"/>
              </a:rPr>
              <a:t>Users Details:-</a:t>
            </a:r>
            <a:endParaRPr lang="en-IN" sz="2800" dirty="0">
              <a:solidFill>
                <a:schemeClr val="tx1">
                  <a:lumMod val="95000"/>
                  <a:lumOff val="5000"/>
                </a:schemeClr>
              </a:solidFill>
              <a:latin typeface="Algerian" panose="04020705040A02060702" pitchFamily="82" charset="0"/>
            </a:endParaRPr>
          </a:p>
        </p:txBody>
      </p:sp>
      <p:pic>
        <p:nvPicPr>
          <p:cNvPr id="2" name="Picture 1">
            <a:extLst>
              <a:ext uri="{FF2B5EF4-FFF2-40B4-BE49-F238E27FC236}">
                <a16:creationId xmlns:a16="http://schemas.microsoft.com/office/drawing/2014/main" id="{99EE3562-5C0A-1C16-4836-FEC6F3D69370}"/>
              </a:ext>
            </a:extLst>
          </p:cNvPr>
          <p:cNvPicPr>
            <a:picLocks noChangeAspect="1"/>
          </p:cNvPicPr>
          <p:nvPr/>
        </p:nvPicPr>
        <p:blipFill>
          <a:blip r:embed="rId2"/>
          <a:stretch>
            <a:fillRect/>
          </a:stretch>
        </p:blipFill>
        <p:spPr>
          <a:xfrm>
            <a:off x="1261485" y="1072093"/>
            <a:ext cx="10711061" cy="1521818"/>
          </a:xfrm>
          <a:prstGeom prst="rect">
            <a:avLst/>
          </a:prstGeom>
        </p:spPr>
      </p:pic>
    </p:spTree>
    <p:extLst>
      <p:ext uri="{BB962C8B-B14F-4D97-AF65-F5344CB8AC3E}">
        <p14:creationId xmlns:p14="http://schemas.microsoft.com/office/powerpoint/2010/main" val="4255718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556847" y="321163"/>
            <a:ext cx="10515600" cy="452560"/>
          </a:xfrm>
        </p:spPr>
        <p:txBody>
          <a:bodyPr>
            <a:normAutofit fontScale="90000"/>
          </a:bodyPr>
          <a:lstStyle/>
          <a:p>
            <a:pPr marL="457200" indent="-457200">
              <a:buFont typeface="Wingdings" panose="05000000000000000000" pitchFamily="2" charset="2"/>
              <a:buChar char="Ø"/>
            </a:pPr>
            <a:r>
              <a:rPr lang="en-US" sz="2800" dirty="0" err="1">
                <a:solidFill>
                  <a:schemeClr val="tx1">
                    <a:lumMod val="95000"/>
                    <a:lumOff val="5000"/>
                  </a:schemeClr>
                </a:solidFill>
                <a:latin typeface="Algerian" panose="04020705040A02060702" pitchFamily="82" charset="0"/>
              </a:rPr>
              <a:t>Organiserinformation</a:t>
            </a:r>
            <a:r>
              <a:rPr lang="en-US" sz="2800" dirty="0">
                <a:solidFill>
                  <a:schemeClr val="tx1">
                    <a:lumMod val="95000"/>
                    <a:lumOff val="5000"/>
                  </a:schemeClr>
                </a:solidFill>
                <a:latin typeface="Algerian" panose="04020705040A02060702" pitchFamily="82" charset="0"/>
              </a:rPr>
              <a:t> details:-</a:t>
            </a:r>
            <a:endParaRPr lang="en-IN" sz="2800" dirty="0">
              <a:solidFill>
                <a:schemeClr val="tx1">
                  <a:lumMod val="95000"/>
                  <a:lumOff val="5000"/>
                </a:schemeClr>
              </a:solidFill>
              <a:latin typeface="Algerian" panose="04020705040A02060702" pitchFamily="82" charset="0"/>
            </a:endParaRPr>
          </a:p>
        </p:txBody>
      </p:sp>
      <p:pic>
        <p:nvPicPr>
          <p:cNvPr id="2" name="Picture 1">
            <a:extLst>
              <a:ext uri="{FF2B5EF4-FFF2-40B4-BE49-F238E27FC236}">
                <a16:creationId xmlns:a16="http://schemas.microsoft.com/office/drawing/2014/main" id="{7EFB0E5E-6556-89FC-3658-5AB62FD1F1F3}"/>
              </a:ext>
            </a:extLst>
          </p:cNvPr>
          <p:cNvPicPr>
            <a:picLocks noChangeAspect="1"/>
          </p:cNvPicPr>
          <p:nvPr/>
        </p:nvPicPr>
        <p:blipFill>
          <a:blip r:embed="rId2"/>
          <a:stretch>
            <a:fillRect/>
          </a:stretch>
        </p:blipFill>
        <p:spPr>
          <a:xfrm>
            <a:off x="990899" y="1140510"/>
            <a:ext cx="10920406" cy="1602689"/>
          </a:xfrm>
          <a:prstGeom prst="rect">
            <a:avLst/>
          </a:prstGeom>
        </p:spPr>
      </p:pic>
    </p:spTree>
    <p:extLst>
      <p:ext uri="{BB962C8B-B14F-4D97-AF65-F5344CB8AC3E}">
        <p14:creationId xmlns:p14="http://schemas.microsoft.com/office/powerpoint/2010/main" val="774533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Event details:-</a:t>
            </a:r>
            <a:endParaRPr lang="en-IN" sz="2800" dirty="0">
              <a:latin typeface="Algerian" panose="04020705040A02060702" pitchFamily="82" charset="0"/>
            </a:endParaRPr>
          </a:p>
        </p:txBody>
      </p:sp>
      <p:pic>
        <p:nvPicPr>
          <p:cNvPr id="2" name="Picture 1">
            <a:extLst>
              <a:ext uri="{FF2B5EF4-FFF2-40B4-BE49-F238E27FC236}">
                <a16:creationId xmlns:a16="http://schemas.microsoft.com/office/drawing/2014/main" id="{2F26055E-4DFF-B15A-CACD-5872DECFAC77}"/>
              </a:ext>
            </a:extLst>
          </p:cNvPr>
          <p:cNvPicPr>
            <a:picLocks noChangeAspect="1"/>
          </p:cNvPicPr>
          <p:nvPr/>
        </p:nvPicPr>
        <p:blipFill>
          <a:blip r:embed="rId2"/>
          <a:stretch>
            <a:fillRect/>
          </a:stretch>
        </p:blipFill>
        <p:spPr>
          <a:xfrm>
            <a:off x="869600" y="1001966"/>
            <a:ext cx="10515600" cy="4314350"/>
          </a:xfrm>
          <a:prstGeom prst="rect">
            <a:avLst/>
          </a:prstGeom>
        </p:spPr>
      </p:pic>
    </p:spTree>
    <p:extLst>
      <p:ext uri="{BB962C8B-B14F-4D97-AF65-F5344CB8AC3E}">
        <p14:creationId xmlns:p14="http://schemas.microsoft.com/office/powerpoint/2010/main" val="206620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3078" y="28159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Categories details:-</a:t>
            </a:r>
            <a:endParaRPr lang="en-IN" sz="2800" dirty="0">
              <a:latin typeface="Algerian" panose="04020705040A02060702" pitchFamily="82" charset="0"/>
            </a:endParaRPr>
          </a:p>
        </p:txBody>
      </p:sp>
      <p:pic>
        <p:nvPicPr>
          <p:cNvPr id="2" name="Picture 1">
            <a:extLst>
              <a:ext uri="{FF2B5EF4-FFF2-40B4-BE49-F238E27FC236}">
                <a16:creationId xmlns:a16="http://schemas.microsoft.com/office/drawing/2014/main" id="{324AEEFE-FF81-89B8-611A-96F8096CD0B9}"/>
              </a:ext>
            </a:extLst>
          </p:cNvPr>
          <p:cNvPicPr>
            <a:picLocks noChangeAspect="1"/>
          </p:cNvPicPr>
          <p:nvPr/>
        </p:nvPicPr>
        <p:blipFill>
          <a:blip r:embed="rId2"/>
          <a:stretch>
            <a:fillRect/>
          </a:stretch>
        </p:blipFill>
        <p:spPr>
          <a:xfrm>
            <a:off x="785624" y="1039190"/>
            <a:ext cx="11212322" cy="842049"/>
          </a:xfrm>
          <a:prstGeom prst="rect">
            <a:avLst/>
          </a:prstGeom>
        </p:spPr>
      </p:pic>
    </p:spTree>
    <p:extLst>
      <p:ext uri="{BB962C8B-B14F-4D97-AF65-F5344CB8AC3E}">
        <p14:creationId xmlns:p14="http://schemas.microsoft.com/office/powerpoint/2010/main" val="42574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21164"/>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Languages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E43797D6-76FD-9D23-B15A-29AD2BA6E1A5}"/>
              </a:ext>
            </a:extLst>
          </p:cNvPr>
          <p:cNvPicPr>
            <a:picLocks noChangeAspect="1"/>
          </p:cNvPicPr>
          <p:nvPr/>
        </p:nvPicPr>
        <p:blipFill>
          <a:blip r:embed="rId2"/>
          <a:stretch>
            <a:fillRect/>
          </a:stretch>
        </p:blipFill>
        <p:spPr>
          <a:xfrm>
            <a:off x="990897" y="1195127"/>
            <a:ext cx="10983271" cy="876269"/>
          </a:xfrm>
          <a:prstGeom prst="rect">
            <a:avLst/>
          </a:prstGeom>
        </p:spPr>
      </p:pic>
    </p:spTree>
    <p:extLst>
      <p:ext uri="{BB962C8B-B14F-4D97-AF65-F5344CB8AC3E}">
        <p14:creationId xmlns:p14="http://schemas.microsoft.com/office/powerpoint/2010/main" val="207262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err="1">
                <a:latin typeface="Algerian" panose="04020705040A02060702" pitchFamily="82" charset="0"/>
              </a:rPr>
              <a:t>Joinusers</a:t>
            </a:r>
            <a:r>
              <a:rPr lang="en-US" sz="2800" dirty="0">
                <a:latin typeface="Algerian" panose="04020705040A02060702" pitchFamily="82" charset="0"/>
              </a:rPr>
              <a:t>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89EF7F9F-35F9-47F1-D3A5-AF0B73B03176}"/>
              </a:ext>
            </a:extLst>
          </p:cNvPr>
          <p:cNvPicPr>
            <a:picLocks noChangeAspect="1"/>
          </p:cNvPicPr>
          <p:nvPr/>
        </p:nvPicPr>
        <p:blipFill>
          <a:blip r:embed="rId2"/>
          <a:stretch>
            <a:fillRect/>
          </a:stretch>
        </p:blipFill>
        <p:spPr>
          <a:xfrm>
            <a:off x="1018889" y="1087833"/>
            <a:ext cx="10889730" cy="1067539"/>
          </a:xfrm>
          <a:prstGeom prst="rect">
            <a:avLst/>
          </a:prstGeom>
        </p:spPr>
      </p:pic>
    </p:spTree>
    <p:extLst>
      <p:ext uri="{BB962C8B-B14F-4D97-AF65-F5344CB8AC3E}">
        <p14:creationId xmlns:p14="http://schemas.microsoft.com/office/powerpoint/2010/main" val="2458019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err="1">
                <a:latin typeface="Algerian" panose="04020705040A02060702" pitchFamily="82" charset="0"/>
              </a:rPr>
              <a:t>Cancel_event</a:t>
            </a:r>
            <a:r>
              <a:rPr lang="en-US" sz="2800" dirty="0">
                <a:latin typeface="Algerian" panose="04020705040A02060702" pitchFamily="82" charset="0"/>
              </a:rPr>
              <a:t>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BBE75740-5FFF-2152-2F44-8E30EC9B2AA6}"/>
              </a:ext>
            </a:extLst>
          </p:cNvPr>
          <p:cNvPicPr>
            <a:picLocks noChangeAspect="1"/>
          </p:cNvPicPr>
          <p:nvPr/>
        </p:nvPicPr>
        <p:blipFill>
          <a:blip r:embed="rId2"/>
          <a:stretch>
            <a:fillRect/>
          </a:stretch>
        </p:blipFill>
        <p:spPr>
          <a:xfrm>
            <a:off x="1028220" y="1085040"/>
            <a:ext cx="10687580" cy="1536863"/>
          </a:xfrm>
          <a:prstGeom prst="rect">
            <a:avLst/>
          </a:prstGeom>
        </p:spPr>
      </p:pic>
    </p:spTree>
    <p:extLst>
      <p:ext uri="{BB962C8B-B14F-4D97-AF65-F5344CB8AC3E}">
        <p14:creationId xmlns:p14="http://schemas.microsoft.com/office/powerpoint/2010/main" val="363961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Transaction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5E5A6D70-80EB-9AEB-A243-66CB7FBE31D4}"/>
              </a:ext>
            </a:extLst>
          </p:cNvPr>
          <p:cNvPicPr>
            <a:picLocks noChangeAspect="1"/>
          </p:cNvPicPr>
          <p:nvPr/>
        </p:nvPicPr>
        <p:blipFill>
          <a:blip r:embed="rId2"/>
          <a:stretch>
            <a:fillRect/>
          </a:stretch>
        </p:blipFill>
        <p:spPr>
          <a:xfrm>
            <a:off x="1028220" y="980620"/>
            <a:ext cx="10964080" cy="1613289"/>
          </a:xfrm>
          <a:prstGeom prst="rect">
            <a:avLst/>
          </a:prstGeom>
        </p:spPr>
      </p:pic>
    </p:spTree>
    <p:extLst>
      <p:ext uri="{BB962C8B-B14F-4D97-AF65-F5344CB8AC3E}">
        <p14:creationId xmlns:p14="http://schemas.microsoft.com/office/powerpoint/2010/main" val="393556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accent1">
                    <a:lumMod val="75000"/>
                  </a:schemeClr>
                </a:solidFill>
                <a:latin typeface="Copperplate Gothic Light" panose="020E0507020206020404" pitchFamily="34" charset="0"/>
              </a:rPr>
              <a:t>Admin Side</a:t>
            </a:r>
            <a:endParaRPr lang="en-IN" sz="8800" b="1" dirty="0">
              <a:solidFill>
                <a:schemeClr val="accent1">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42869505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82672" y="18276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Key features:-</a:t>
            </a:r>
          </a:p>
        </p:txBody>
      </p:sp>
      <p:sp>
        <p:nvSpPr>
          <p:cNvPr id="7" name="Text Placeholder 3"/>
          <p:cNvSpPr txBox="1">
            <a:spLocks/>
          </p:cNvSpPr>
          <p:nvPr/>
        </p:nvSpPr>
        <p:spPr>
          <a:xfrm>
            <a:off x="600462" y="4684868"/>
            <a:ext cx="9609670" cy="1726164"/>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Users:-</a:t>
            </a:r>
          </a:p>
          <a:p>
            <a:pPr marL="645620" lvl="6" indent="-342900">
              <a:buFont typeface="Wingdings" panose="05000000000000000000" pitchFamily="2" charset="2"/>
              <a:buChar char="v"/>
            </a:pPr>
            <a:endParaRPr lang="en-US" sz="1600" dirty="0">
              <a:solidFill>
                <a:schemeClr val="accent5">
                  <a:lumMod val="75000"/>
                </a:schemeClr>
              </a:solidFill>
            </a:endParaRPr>
          </a:p>
          <a:p>
            <a:pPr marL="588470" lvl="6" indent="-285750">
              <a:buFont typeface="Wingdings" panose="05000000000000000000" pitchFamily="2" charset="2"/>
              <a:buChar char="q"/>
            </a:pPr>
            <a:r>
              <a:rPr lang="en-US" sz="1600" dirty="0"/>
              <a:t>Manage users and organizers, including approvals and account settings.</a:t>
            </a:r>
          </a:p>
          <a:p>
            <a:pPr marL="588470" lvl="6" indent="-285750">
              <a:buFont typeface="Wingdings" panose="05000000000000000000" pitchFamily="2" charset="2"/>
              <a:buChar char="q"/>
            </a:pPr>
            <a:r>
              <a:rPr lang="en-US" sz="1600" dirty="0"/>
              <a:t>Oversee and organize event categories.</a:t>
            </a:r>
          </a:p>
          <a:p>
            <a:pPr marL="588470" lvl="6" indent="-285750">
              <a:buFont typeface="Wingdings" panose="05000000000000000000" pitchFamily="2" charset="2"/>
              <a:buChar char="q"/>
            </a:pPr>
            <a:r>
              <a:rPr lang="en-US" sz="1600" dirty="0"/>
              <a:t>•Manage system languages to ensure the platform is accessible to different language-speaking users.</a:t>
            </a:r>
          </a:p>
          <a:p>
            <a:pPr lvl="6">
              <a:buFont typeface="Wingdings" panose="05000000000000000000" pitchFamily="2" charset="2"/>
              <a:buChar char="v"/>
            </a:pPr>
            <a:endParaRPr lang="en-IN" sz="1200" dirty="0"/>
          </a:p>
          <a:p>
            <a:pPr marL="1171400" lvl="6" indent="0">
              <a:buNone/>
            </a:pPr>
            <a:endParaRPr lang="en-IN" sz="1200" dirty="0"/>
          </a:p>
          <a:p>
            <a:pPr lvl="1">
              <a:buFont typeface="Wingdings" panose="05000000000000000000" pitchFamily="2" charset="2"/>
              <a:buChar char="v"/>
            </a:pPr>
            <a:endParaRPr lang="en-US" sz="1600" dirty="0"/>
          </a:p>
          <a:p>
            <a:pPr marL="0" indent="0">
              <a:buNone/>
            </a:pPr>
            <a:endParaRPr lang="en-IN" sz="1600" dirty="0"/>
          </a:p>
        </p:txBody>
      </p:sp>
      <p:sp>
        <p:nvSpPr>
          <p:cNvPr id="8" name="Text Placeholder 3"/>
          <p:cNvSpPr txBox="1">
            <a:spLocks/>
          </p:cNvSpPr>
          <p:nvPr/>
        </p:nvSpPr>
        <p:spPr>
          <a:xfrm>
            <a:off x="600462" y="785924"/>
            <a:ext cx="9235810" cy="1726163"/>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Admin:</a:t>
            </a:r>
          </a:p>
          <a:p>
            <a:pPr marL="302720" lvl="6" indent="0">
              <a:buNone/>
            </a:pPr>
            <a:endParaRPr lang="en-US" sz="1600" dirty="0">
              <a:solidFill>
                <a:schemeClr val="tx1">
                  <a:lumMod val="95000"/>
                  <a:lumOff val="5000"/>
                </a:schemeClr>
              </a:solidFill>
            </a:endParaRPr>
          </a:p>
          <a:p>
            <a:pPr marL="588470" lvl="6" indent="-285750">
              <a:buFont typeface="Wingdings" panose="05000000000000000000" pitchFamily="2" charset="2"/>
              <a:buChar char="q"/>
            </a:pPr>
            <a:r>
              <a:rPr lang="en-US" sz="1600" dirty="0">
                <a:solidFill>
                  <a:schemeClr val="tx1">
                    <a:lumMod val="95000"/>
                    <a:lumOff val="5000"/>
                  </a:schemeClr>
                </a:solidFill>
              </a:rPr>
              <a:t>Manage users and organizers, including approvals and account settings.</a:t>
            </a:r>
          </a:p>
          <a:p>
            <a:pPr marL="588470" lvl="6" indent="-285750">
              <a:buFont typeface="Wingdings" panose="05000000000000000000" pitchFamily="2" charset="2"/>
              <a:buChar char="q"/>
            </a:pPr>
            <a:r>
              <a:rPr lang="en-US" sz="1600" dirty="0">
                <a:solidFill>
                  <a:schemeClr val="tx1">
                    <a:lumMod val="95000"/>
                    <a:lumOff val="5000"/>
                  </a:schemeClr>
                </a:solidFill>
              </a:rPr>
              <a:t>Oversee and organize event categories.</a:t>
            </a:r>
          </a:p>
          <a:p>
            <a:pPr marL="588470" lvl="6" indent="-285750">
              <a:buFont typeface="Wingdings" panose="05000000000000000000" pitchFamily="2" charset="2"/>
              <a:buChar char="q"/>
            </a:pPr>
            <a:r>
              <a:rPr lang="en-US" sz="1600" dirty="0">
                <a:solidFill>
                  <a:schemeClr val="tx1">
                    <a:lumMod val="95000"/>
                    <a:lumOff val="5000"/>
                  </a:schemeClr>
                </a:solidFill>
              </a:rPr>
              <a:t>Manage system languages to ensure the platform is accessible to different language-speaking users.</a:t>
            </a:r>
          </a:p>
        </p:txBody>
      </p:sp>
      <p:sp>
        <p:nvSpPr>
          <p:cNvPr id="9" name="Text Placeholder 3"/>
          <p:cNvSpPr txBox="1">
            <a:spLocks/>
          </p:cNvSpPr>
          <p:nvPr/>
        </p:nvSpPr>
        <p:spPr>
          <a:xfrm>
            <a:off x="600462" y="2690257"/>
            <a:ext cx="9609670" cy="1726164"/>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a:t>
            </a:r>
            <a:r>
              <a:rPr lang="en-US" sz="2400" dirty="0" err="1">
                <a:solidFill>
                  <a:schemeClr val="tx1">
                    <a:lumMod val="95000"/>
                    <a:lumOff val="5000"/>
                  </a:schemeClr>
                </a:solidFill>
              </a:rPr>
              <a:t>Organisers</a:t>
            </a:r>
            <a:r>
              <a:rPr lang="en-US" sz="2400" dirty="0">
                <a:solidFill>
                  <a:schemeClr val="tx1">
                    <a:lumMod val="95000"/>
                    <a:lumOff val="5000"/>
                  </a:schemeClr>
                </a:solidFill>
              </a:rPr>
              <a:t>:-</a:t>
            </a:r>
          </a:p>
          <a:p>
            <a:pPr marL="645620" lvl="6" indent="-342900">
              <a:buFont typeface="Wingdings" panose="05000000000000000000" pitchFamily="2" charset="2"/>
              <a:buChar char="v"/>
            </a:pPr>
            <a:endParaRPr lang="en-US" sz="1600" dirty="0">
              <a:solidFill>
                <a:schemeClr val="accent5">
                  <a:lumMod val="75000"/>
                </a:schemeClr>
              </a:solidFill>
            </a:endParaRPr>
          </a:p>
          <a:p>
            <a:pPr marL="588470" lvl="6" indent="-285750">
              <a:buFont typeface="Wingdings" panose="05000000000000000000" pitchFamily="2" charset="2"/>
              <a:buChar char="q"/>
            </a:pPr>
            <a:r>
              <a:rPr lang="en-US" sz="1600" dirty="0">
                <a:solidFill>
                  <a:schemeClr val="tx1">
                    <a:lumMod val="95000"/>
                    <a:lumOff val="5000"/>
                  </a:schemeClr>
                </a:solidFill>
              </a:rPr>
              <a:t>Register as an event organizer and create detailed events.</a:t>
            </a:r>
          </a:p>
          <a:p>
            <a:pPr marL="588470" lvl="6" indent="-285750">
              <a:buFont typeface="Wingdings" panose="05000000000000000000" pitchFamily="2" charset="2"/>
              <a:buChar char="q"/>
            </a:pPr>
            <a:r>
              <a:rPr lang="en-US" sz="1600" dirty="0">
                <a:solidFill>
                  <a:schemeClr val="tx1">
                    <a:lumMod val="95000"/>
                    <a:lumOff val="5000"/>
                  </a:schemeClr>
                </a:solidFill>
              </a:rPr>
              <a:t>View and manage the events they've created.</a:t>
            </a:r>
          </a:p>
          <a:p>
            <a:pPr marL="588470" lvl="6" indent="-285750">
              <a:buFont typeface="Wingdings" panose="05000000000000000000" pitchFamily="2" charset="2"/>
              <a:buChar char="q"/>
            </a:pPr>
            <a:r>
              <a:rPr lang="en-US" sz="1600" dirty="0">
                <a:solidFill>
                  <a:schemeClr val="tx1">
                    <a:lumMod val="95000"/>
                    <a:lumOff val="5000"/>
                  </a:schemeClr>
                </a:solidFill>
              </a:rPr>
              <a:t>Track and monitor user registrations for their events.</a:t>
            </a:r>
          </a:p>
          <a:p>
            <a:pPr marL="0" indent="0">
              <a:buNone/>
            </a:pPr>
            <a:endParaRPr lang="en-IN" sz="1600" dirty="0"/>
          </a:p>
        </p:txBody>
      </p:sp>
    </p:spTree>
    <p:extLst>
      <p:ext uri="{BB962C8B-B14F-4D97-AF65-F5344CB8AC3E}">
        <p14:creationId xmlns:p14="http://schemas.microsoft.com/office/powerpoint/2010/main" val="582039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AD1EC-B54C-2EFE-78BF-23CEB47C7B27}"/>
              </a:ext>
            </a:extLst>
          </p:cNvPr>
          <p:cNvPicPr>
            <a:picLocks noChangeAspect="1"/>
          </p:cNvPicPr>
          <p:nvPr/>
        </p:nvPicPr>
        <p:blipFill>
          <a:blip r:embed="rId2"/>
          <a:stretch>
            <a:fillRect/>
          </a:stretch>
        </p:blipFill>
        <p:spPr>
          <a:xfrm>
            <a:off x="0" y="547606"/>
            <a:ext cx="12192000" cy="5800112"/>
          </a:xfrm>
          <a:prstGeom prst="rect">
            <a:avLst/>
          </a:prstGeom>
        </p:spPr>
      </p:pic>
    </p:spTree>
    <p:extLst>
      <p:ext uri="{BB962C8B-B14F-4D97-AF65-F5344CB8AC3E}">
        <p14:creationId xmlns:p14="http://schemas.microsoft.com/office/powerpoint/2010/main" val="4051522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5C507-36FC-D5D8-A056-AB09DCB2E814}"/>
              </a:ext>
            </a:extLst>
          </p:cNvPr>
          <p:cNvPicPr>
            <a:picLocks noChangeAspect="1"/>
          </p:cNvPicPr>
          <p:nvPr/>
        </p:nvPicPr>
        <p:blipFill>
          <a:blip r:embed="rId2"/>
          <a:stretch>
            <a:fillRect/>
          </a:stretch>
        </p:blipFill>
        <p:spPr>
          <a:xfrm>
            <a:off x="0" y="519625"/>
            <a:ext cx="12192000" cy="5818750"/>
          </a:xfrm>
          <a:prstGeom prst="rect">
            <a:avLst/>
          </a:prstGeom>
        </p:spPr>
      </p:pic>
    </p:spTree>
    <p:extLst>
      <p:ext uri="{BB962C8B-B14F-4D97-AF65-F5344CB8AC3E}">
        <p14:creationId xmlns:p14="http://schemas.microsoft.com/office/powerpoint/2010/main" val="263745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702643-E36B-3893-27BE-6A538809F217}"/>
              </a:ext>
            </a:extLst>
          </p:cNvPr>
          <p:cNvPicPr>
            <a:picLocks noChangeAspect="1"/>
          </p:cNvPicPr>
          <p:nvPr/>
        </p:nvPicPr>
        <p:blipFill>
          <a:blip r:embed="rId2"/>
          <a:stretch>
            <a:fillRect/>
          </a:stretch>
        </p:blipFill>
        <p:spPr>
          <a:xfrm>
            <a:off x="0" y="447870"/>
            <a:ext cx="12111135" cy="5768585"/>
          </a:xfrm>
          <a:prstGeom prst="rect">
            <a:avLst/>
          </a:prstGeom>
        </p:spPr>
      </p:pic>
    </p:spTree>
    <p:extLst>
      <p:ext uri="{BB962C8B-B14F-4D97-AF65-F5344CB8AC3E}">
        <p14:creationId xmlns:p14="http://schemas.microsoft.com/office/powerpoint/2010/main" val="125450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B8647-6FA8-E678-F766-F0D04E4BE7F6}"/>
              </a:ext>
            </a:extLst>
          </p:cNvPr>
          <p:cNvPicPr>
            <a:picLocks noChangeAspect="1"/>
          </p:cNvPicPr>
          <p:nvPr/>
        </p:nvPicPr>
        <p:blipFill>
          <a:blip r:embed="rId2"/>
          <a:stretch>
            <a:fillRect/>
          </a:stretch>
        </p:blipFill>
        <p:spPr>
          <a:xfrm>
            <a:off x="0" y="354563"/>
            <a:ext cx="12106376" cy="5766318"/>
          </a:xfrm>
          <a:prstGeom prst="rect">
            <a:avLst/>
          </a:prstGeom>
        </p:spPr>
      </p:pic>
    </p:spTree>
    <p:extLst>
      <p:ext uri="{BB962C8B-B14F-4D97-AF65-F5344CB8AC3E}">
        <p14:creationId xmlns:p14="http://schemas.microsoft.com/office/powerpoint/2010/main" val="700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A2F47F-ABB5-32DA-244B-9F388C1AED7F}"/>
              </a:ext>
            </a:extLst>
          </p:cNvPr>
          <p:cNvPicPr>
            <a:picLocks noChangeAspect="1"/>
          </p:cNvPicPr>
          <p:nvPr/>
        </p:nvPicPr>
        <p:blipFill>
          <a:blip r:embed="rId2"/>
          <a:stretch>
            <a:fillRect/>
          </a:stretch>
        </p:blipFill>
        <p:spPr>
          <a:xfrm>
            <a:off x="0" y="538275"/>
            <a:ext cx="12192000" cy="5800112"/>
          </a:xfrm>
          <a:prstGeom prst="rect">
            <a:avLst/>
          </a:prstGeom>
        </p:spPr>
      </p:pic>
    </p:spTree>
    <p:extLst>
      <p:ext uri="{BB962C8B-B14F-4D97-AF65-F5344CB8AC3E}">
        <p14:creationId xmlns:p14="http://schemas.microsoft.com/office/powerpoint/2010/main" val="322159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A6C6DB-D13E-EAC4-C13E-70F0F923AB46}"/>
              </a:ext>
            </a:extLst>
          </p:cNvPr>
          <p:cNvPicPr>
            <a:picLocks noChangeAspect="1"/>
          </p:cNvPicPr>
          <p:nvPr/>
        </p:nvPicPr>
        <p:blipFill>
          <a:blip r:embed="rId2"/>
          <a:stretch>
            <a:fillRect/>
          </a:stretch>
        </p:blipFill>
        <p:spPr>
          <a:xfrm>
            <a:off x="44197" y="545841"/>
            <a:ext cx="12147803" cy="5766318"/>
          </a:xfrm>
          <a:prstGeom prst="rect">
            <a:avLst/>
          </a:prstGeom>
        </p:spPr>
      </p:pic>
    </p:spTree>
    <p:extLst>
      <p:ext uri="{BB962C8B-B14F-4D97-AF65-F5344CB8AC3E}">
        <p14:creationId xmlns:p14="http://schemas.microsoft.com/office/powerpoint/2010/main" val="7461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B81F6C-CDC6-3E1B-188D-D72B5A00768D}"/>
              </a:ext>
            </a:extLst>
          </p:cNvPr>
          <p:cNvPicPr>
            <a:picLocks noChangeAspect="1"/>
          </p:cNvPicPr>
          <p:nvPr/>
        </p:nvPicPr>
        <p:blipFill>
          <a:blip r:embed="rId2"/>
          <a:stretch>
            <a:fillRect/>
          </a:stretch>
        </p:blipFill>
        <p:spPr>
          <a:xfrm>
            <a:off x="-15930" y="354563"/>
            <a:ext cx="12223859" cy="5840963"/>
          </a:xfrm>
          <a:prstGeom prst="rect">
            <a:avLst/>
          </a:prstGeom>
        </p:spPr>
      </p:pic>
    </p:spTree>
    <p:extLst>
      <p:ext uri="{BB962C8B-B14F-4D97-AF65-F5344CB8AC3E}">
        <p14:creationId xmlns:p14="http://schemas.microsoft.com/office/powerpoint/2010/main" val="376424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F6D680-B83E-18DD-12BF-F89D5532A7F6}"/>
              </a:ext>
            </a:extLst>
          </p:cNvPr>
          <p:cNvPicPr>
            <a:picLocks noChangeAspect="1"/>
          </p:cNvPicPr>
          <p:nvPr/>
        </p:nvPicPr>
        <p:blipFill>
          <a:blip r:embed="rId2"/>
          <a:stretch>
            <a:fillRect/>
          </a:stretch>
        </p:blipFill>
        <p:spPr>
          <a:xfrm>
            <a:off x="0" y="485194"/>
            <a:ext cx="12192000" cy="5825740"/>
          </a:xfrm>
          <a:prstGeom prst="rect">
            <a:avLst/>
          </a:prstGeom>
        </p:spPr>
      </p:pic>
    </p:spTree>
    <p:extLst>
      <p:ext uri="{BB962C8B-B14F-4D97-AF65-F5344CB8AC3E}">
        <p14:creationId xmlns:p14="http://schemas.microsoft.com/office/powerpoint/2010/main" val="228615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err="1">
                <a:solidFill>
                  <a:schemeClr val="accent1">
                    <a:lumMod val="75000"/>
                  </a:schemeClr>
                </a:solidFill>
                <a:latin typeface="Copperplate Gothic Light" panose="020E0507020206020404" pitchFamily="34" charset="0"/>
              </a:rPr>
              <a:t>Organiser</a:t>
            </a:r>
            <a:r>
              <a:rPr lang="en-US" sz="8800" b="1" dirty="0">
                <a:solidFill>
                  <a:schemeClr val="accent1">
                    <a:lumMod val="75000"/>
                  </a:schemeClr>
                </a:solidFill>
                <a:latin typeface="Copperplate Gothic Light" panose="020E0507020206020404" pitchFamily="34" charset="0"/>
              </a:rPr>
              <a:t> Side</a:t>
            </a:r>
            <a:endParaRPr lang="en-IN" sz="8800" b="1" dirty="0">
              <a:solidFill>
                <a:schemeClr val="accent1">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017791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E3EAC-ECBA-372D-1BBB-3002D2738268}"/>
              </a:ext>
            </a:extLst>
          </p:cNvPr>
          <p:cNvPicPr>
            <a:picLocks noChangeAspect="1"/>
          </p:cNvPicPr>
          <p:nvPr/>
        </p:nvPicPr>
        <p:blipFill>
          <a:blip r:embed="rId2"/>
          <a:stretch>
            <a:fillRect/>
          </a:stretch>
        </p:blipFill>
        <p:spPr>
          <a:xfrm>
            <a:off x="0" y="429207"/>
            <a:ext cx="12192000" cy="5794287"/>
          </a:xfrm>
          <a:prstGeom prst="rect">
            <a:avLst/>
          </a:prstGeom>
        </p:spPr>
      </p:pic>
    </p:spTree>
    <p:extLst>
      <p:ext uri="{BB962C8B-B14F-4D97-AF65-F5344CB8AC3E}">
        <p14:creationId xmlns:p14="http://schemas.microsoft.com/office/powerpoint/2010/main" val="25859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58" y="167055"/>
            <a:ext cx="10058400" cy="1028699"/>
          </a:xfrm>
        </p:spPr>
        <p:txBody>
          <a:bodyPr>
            <a:normAutofit/>
          </a:bodyPr>
          <a:lstStyle/>
          <a:p>
            <a:pPr marL="571500" indent="-571500">
              <a:buFont typeface="Wingdings" panose="05000000000000000000" pitchFamily="2" charset="2"/>
              <a:buChar char="Ø"/>
            </a:pPr>
            <a:r>
              <a:rPr lang="en-IN" sz="2800" dirty="0">
                <a:solidFill>
                  <a:schemeClr val="tx1">
                    <a:lumMod val="95000"/>
                    <a:lumOff val="5000"/>
                  </a:schemeClr>
                </a:solidFill>
                <a:latin typeface="Algerian" panose="04020705040A02060702" pitchFamily="82" charset="0"/>
              </a:rPr>
              <a:t>Hardware Requirement:-</a:t>
            </a:r>
            <a:endParaRPr lang="en-IN" sz="2800" dirty="0">
              <a:solidFill>
                <a:schemeClr val="tx1">
                  <a:lumMod val="95000"/>
                  <a:lumOff val="5000"/>
                </a:schemeClr>
              </a:solidFill>
            </a:endParaRPr>
          </a:p>
        </p:txBody>
      </p:sp>
      <p:sp>
        <p:nvSpPr>
          <p:cNvPr id="3" name="Text Placeholder 2"/>
          <p:cNvSpPr>
            <a:spLocks noGrp="1"/>
          </p:cNvSpPr>
          <p:nvPr>
            <p:ph type="body" idx="13"/>
          </p:nvPr>
        </p:nvSpPr>
        <p:spPr>
          <a:xfrm>
            <a:off x="174258" y="2470639"/>
            <a:ext cx="8534400" cy="553916"/>
          </a:xfrm>
        </p:spPr>
        <p:txBody>
          <a:bodyPr/>
          <a:lstStyle/>
          <a:p>
            <a:pPr marL="342900" indent="-342900">
              <a:buFont typeface="Wingdings" panose="05000000000000000000" pitchFamily="2" charset="2"/>
              <a:buChar char="Ø"/>
            </a:pPr>
            <a:r>
              <a:rPr lang="en-IN" dirty="0">
                <a:latin typeface="Algerian" panose="04020705040A02060702" pitchFamily="82" charset="0"/>
              </a:rPr>
              <a:t>   Software requirement:-</a:t>
            </a:r>
          </a:p>
        </p:txBody>
      </p:sp>
      <p:sp>
        <p:nvSpPr>
          <p:cNvPr id="4" name="Text Placeholder 3"/>
          <p:cNvSpPr>
            <a:spLocks noGrp="1"/>
          </p:cNvSpPr>
          <p:nvPr>
            <p:ph type="body" idx="1"/>
          </p:nvPr>
        </p:nvSpPr>
        <p:spPr>
          <a:xfrm>
            <a:off x="729762" y="3169920"/>
            <a:ext cx="8321797" cy="2456439"/>
          </a:xfrm>
        </p:spPr>
        <p:txBody>
          <a:bodyPr>
            <a:normAutofit/>
          </a:bodyPr>
          <a:lstStyle/>
          <a:p>
            <a:r>
              <a:rPr lang="en-IN" dirty="0">
                <a:solidFill>
                  <a:srgbClr val="002060"/>
                </a:solidFill>
              </a:rPr>
              <a:t>Font End:-  </a:t>
            </a:r>
          </a:p>
          <a:p>
            <a:r>
              <a:rPr lang="en-IN" dirty="0">
                <a:solidFill>
                  <a:srgbClr val="002060"/>
                </a:solidFill>
              </a:rPr>
              <a:t>	  Html, </a:t>
            </a:r>
            <a:r>
              <a:rPr lang="en-IN" dirty="0" err="1">
                <a:solidFill>
                  <a:srgbClr val="002060"/>
                </a:solidFill>
              </a:rPr>
              <a:t>Tailwindcss</a:t>
            </a:r>
            <a:r>
              <a:rPr lang="en-IN" dirty="0">
                <a:solidFill>
                  <a:srgbClr val="002060"/>
                </a:solidFill>
              </a:rPr>
              <a:t>, Nodejs, React.js</a:t>
            </a:r>
          </a:p>
          <a:p>
            <a:endParaRPr lang="en-IN" dirty="0">
              <a:solidFill>
                <a:srgbClr val="002060"/>
              </a:solidFill>
            </a:endParaRPr>
          </a:p>
          <a:p>
            <a:r>
              <a:rPr lang="en-IN" dirty="0">
                <a:solidFill>
                  <a:srgbClr val="002060"/>
                </a:solidFill>
              </a:rPr>
              <a:t>Back End:-</a:t>
            </a:r>
          </a:p>
          <a:p>
            <a:r>
              <a:rPr lang="en-IN" dirty="0">
                <a:solidFill>
                  <a:srgbClr val="002060"/>
                </a:solidFill>
              </a:rPr>
              <a:t>	Nodejs, Express.js, </a:t>
            </a:r>
            <a:r>
              <a:rPr lang="en-IN" dirty="0" err="1">
                <a:solidFill>
                  <a:srgbClr val="002060"/>
                </a:solidFill>
              </a:rPr>
              <a:t>Mongodb</a:t>
            </a:r>
            <a:endParaRPr lang="en-IN" dirty="0">
              <a:solidFill>
                <a:srgbClr val="002060"/>
              </a:solidFill>
            </a:endParaRPr>
          </a:p>
          <a:p>
            <a:endParaRPr lang="en-IN" dirty="0">
              <a:solidFill>
                <a:srgbClr val="002060"/>
              </a:solidFill>
            </a:endParaRPr>
          </a:p>
          <a:p>
            <a:endParaRPr lang="en-IN" dirty="0"/>
          </a:p>
        </p:txBody>
      </p:sp>
      <p:sp>
        <p:nvSpPr>
          <p:cNvPr id="6" name="Text Placeholder 3"/>
          <p:cNvSpPr txBox="1">
            <a:spLocks/>
          </p:cNvSpPr>
          <p:nvPr/>
        </p:nvSpPr>
        <p:spPr>
          <a:xfrm>
            <a:off x="800101" y="1074860"/>
            <a:ext cx="8251458" cy="151667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dirty="0">
                <a:solidFill>
                  <a:srgbClr val="002060"/>
                </a:solidFill>
              </a:rPr>
              <a:t>AMD Ryzen 5 5500U with Radeon Graphics      [2.10 GHz]</a:t>
            </a:r>
          </a:p>
          <a:p>
            <a:r>
              <a:rPr lang="en-US" sz="2000" dirty="0">
                <a:solidFill>
                  <a:srgbClr val="002060"/>
                </a:solidFill>
              </a:rPr>
              <a:t>8.00 GB RAM</a:t>
            </a:r>
          </a:p>
          <a:p>
            <a:r>
              <a:rPr lang="en-US" sz="2000" dirty="0">
                <a:solidFill>
                  <a:srgbClr val="002060"/>
                </a:solidFill>
              </a:rPr>
              <a:t>64-bit operating system, x64-based processor</a:t>
            </a:r>
          </a:p>
          <a:p>
            <a:endParaRPr lang="en-US" sz="2000" dirty="0"/>
          </a:p>
          <a:p>
            <a:endParaRPr lang="en-US" sz="2000" dirty="0"/>
          </a:p>
        </p:txBody>
      </p:sp>
    </p:spTree>
    <p:extLst>
      <p:ext uri="{BB962C8B-B14F-4D97-AF65-F5344CB8AC3E}">
        <p14:creationId xmlns:p14="http://schemas.microsoft.com/office/powerpoint/2010/main" val="65964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additive="base">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3F73D8-7574-BBE3-1506-8B71008C341E}"/>
              </a:ext>
            </a:extLst>
          </p:cNvPr>
          <p:cNvPicPr>
            <a:picLocks noChangeAspect="1"/>
          </p:cNvPicPr>
          <p:nvPr/>
        </p:nvPicPr>
        <p:blipFill>
          <a:blip r:embed="rId2"/>
          <a:stretch>
            <a:fillRect/>
          </a:stretch>
        </p:blipFill>
        <p:spPr>
          <a:xfrm>
            <a:off x="0" y="433873"/>
            <a:ext cx="12192000" cy="5800112"/>
          </a:xfrm>
          <a:prstGeom prst="rect">
            <a:avLst/>
          </a:prstGeom>
        </p:spPr>
      </p:pic>
    </p:spTree>
    <p:extLst>
      <p:ext uri="{BB962C8B-B14F-4D97-AF65-F5344CB8AC3E}">
        <p14:creationId xmlns:p14="http://schemas.microsoft.com/office/powerpoint/2010/main" val="30053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594FF-21C0-0707-E733-2ECE3E003936}"/>
              </a:ext>
            </a:extLst>
          </p:cNvPr>
          <p:cNvPicPr>
            <a:picLocks noChangeAspect="1"/>
          </p:cNvPicPr>
          <p:nvPr/>
        </p:nvPicPr>
        <p:blipFill>
          <a:blip r:embed="rId2"/>
          <a:stretch>
            <a:fillRect/>
          </a:stretch>
        </p:blipFill>
        <p:spPr>
          <a:xfrm>
            <a:off x="0" y="382555"/>
            <a:ext cx="12192000" cy="5840884"/>
          </a:xfrm>
          <a:prstGeom prst="rect">
            <a:avLst/>
          </a:prstGeom>
        </p:spPr>
      </p:pic>
    </p:spTree>
    <p:extLst>
      <p:ext uri="{BB962C8B-B14F-4D97-AF65-F5344CB8AC3E}">
        <p14:creationId xmlns:p14="http://schemas.microsoft.com/office/powerpoint/2010/main" val="98391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52DC58-F137-F8EB-5FD7-138E7E44ECB6}"/>
              </a:ext>
            </a:extLst>
          </p:cNvPr>
          <p:cNvPicPr>
            <a:picLocks noChangeAspect="1"/>
          </p:cNvPicPr>
          <p:nvPr/>
        </p:nvPicPr>
        <p:blipFill>
          <a:blip r:embed="rId2"/>
          <a:stretch>
            <a:fillRect/>
          </a:stretch>
        </p:blipFill>
        <p:spPr>
          <a:xfrm>
            <a:off x="0" y="307910"/>
            <a:ext cx="12192000" cy="5812926"/>
          </a:xfrm>
          <a:prstGeom prst="rect">
            <a:avLst/>
          </a:prstGeom>
        </p:spPr>
      </p:pic>
    </p:spTree>
    <p:extLst>
      <p:ext uri="{BB962C8B-B14F-4D97-AF65-F5344CB8AC3E}">
        <p14:creationId xmlns:p14="http://schemas.microsoft.com/office/powerpoint/2010/main" val="213048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59BFBF-C882-7DF1-2F8D-20BD3A9748EB}"/>
              </a:ext>
            </a:extLst>
          </p:cNvPr>
          <p:cNvPicPr>
            <a:picLocks noChangeAspect="1"/>
          </p:cNvPicPr>
          <p:nvPr/>
        </p:nvPicPr>
        <p:blipFill>
          <a:blip r:embed="rId2"/>
          <a:stretch>
            <a:fillRect/>
          </a:stretch>
        </p:blipFill>
        <p:spPr>
          <a:xfrm>
            <a:off x="0" y="410547"/>
            <a:ext cx="12192000" cy="5818750"/>
          </a:xfrm>
          <a:prstGeom prst="rect">
            <a:avLst/>
          </a:prstGeom>
        </p:spPr>
      </p:pic>
    </p:spTree>
    <p:extLst>
      <p:ext uri="{BB962C8B-B14F-4D97-AF65-F5344CB8AC3E}">
        <p14:creationId xmlns:p14="http://schemas.microsoft.com/office/powerpoint/2010/main" val="35875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240933" y="24325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conclusion :-</a:t>
            </a:r>
          </a:p>
        </p:txBody>
      </p:sp>
      <p:sp>
        <p:nvSpPr>
          <p:cNvPr id="3" name="Text Placeholder 3"/>
          <p:cNvSpPr txBox="1">
            <a:spLocks/>
          </p:cNvSpPr>
          <p:nvPr/>
        </p:nvSpPr>
        <p:spPr>
          <a:xfrm>
            <a:off x="567611" y="834590"/>
            <a:ext cx="11431555" cy="5584213"/>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50000"/>
              </a:lnSpc>
              <a:buFont typeface="Wingdings" panose="05000000000000000000" pitchFamily="2" charset="2"/>
              <a:buChar char="v"/>
            </a:pPr>
            <a:r>
              <a:rPr lang="en-US" dirty="0"/>
              <a:t>The event management system, developed using modern web technologies including React.js, </a:t>
            </a:r>
            <a:r>
              <a:rPr lang="en-US" dirty="0" err="1"/>
              <a:t>Mongodb</a:t>
            </a:r>
            <a:r>
              <a:rPr lang="en-US" dirty="0"/>
              <a:t>, and Express.js, successfully meets the core objectives for which it was designed. The system provides a user-friendly platform for event organizers to create and manage events, while allowing users to easily browse event details and register for both paid and free events. The admin panel offers robust control over users, organizers, categories, and languages, ensuring smooth and efficient management of all aspects of the system. This solution streamlines the event management process, making it both efficient and easy to use.</a:t>
            </a:r>
            <a:endParaRPr lang="en-IN" dirty="0"/>
          </a:p>
        </p:txBody>
      </p:sp>
    </p:spTree>
    <p:extLst>
      <p:ext uri="{BB962C8B-B14F-4D97-AF65-F5344CB8AC3E}">
        <p14:creationId xmlns:p14="http://schemas.microsoft.com/office/powerpoint/2010/main" val="296771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708" y="2501656"/>
            <a:ext cx="8680938" cy="1621936"/>
          </a:xfrm>
        </p:spPr>
        <p:txBody>
          <a:bodyPr/>
          <a:lstStyle/>
          <a:p>
            <a:r>
              <a:rPr lang="en-US" sz="8800" b="1" dirty="0">
                <a:solidFill>
                  <a:schemeClr val="accent1">
                    <a:lumMod val="75000"/>
                  </a:schemeClr>
                </a:solidFill>
                <a:latin typeface="Edwardian Script ITC" panose="030303020407070D0804" pitchFamily="66" charset="0"/>
              </a:rPr>
              <a:t>Thank You...!!</a:t>
            </a:r>
            <a:endParaRPr lang="en-IN" sz="8800" b="1" dirty="0">
              <a:solidFill>
                <a:schemeClr val="accent1">
                  <a:lumMod val="75000"/>
                </a:schemeClr>
              </a:solidFill>
              <a:latin typeface="Edwardian Script ITC" panose="030303020407070D0804" pitchFamily="66" charset="0"/>
            </a:endParaRPr>
          </a:p>
        </p:txBody>
      </p:sp>
    </p:spTree>
    <p:extLst>
      <p:ext uri="{BB962C8B-B14F-4D97-AF65-F5344CB8AC3E}">
        <p14:creationId xmlns:p14="http://schemas.microsoft.com/office/powerpoint/2010/main" val="228649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21908" y="234541"/>
            <a:ext cx="8534400" cy="5539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modules:-</a:t>
            </a:r>
          </a:p>
        </p:txBody>
      </p:sp>
      <p:sp>
        <p:nvSpPr>
          <p:cNvPr id="5" name="Text Placeholder 3"/>
          <p:cNvSpPr txBox="1">
            <a:spLocks/>
          </p:cNvSpPr>
          <p:nvPr/>
        </p:nvSpPr>
        <p:spPr>
          <a:xfrm>
            <a:off x="1049054" y="4542605"/>
            <a:ext cx="10791492" cy="19888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900" dirty="0"/>
              <a:t>User Module:-</a:t>
            </a:r>
          </a:p>
          <a:p>
            <a:pPr lvl="2">
              <a:lnSpc>
                <a:spcPct val="170000"/>
              </a:lnSpc>
            </a:pPr>
            <a:r>
              <a:rPr lang="en-US" sz="1800" dirty="0"/>
              <a:t>Register for Events: Users can sign up for various events.</a:t>
            </a:r>
          </a:p>
          <a:p>
            <a:pPr lvl="2">
              <a:lnSpc>
                <a:spcPct val="170000"/>
              </a:lnSpc>
            </a:pPr>
            <a:r>
              <a:rPr lang="en-US" sz="1800" dirty="0"/>
              <a:t>View Registered Events: Users can see a list of events they have registered for.</a:t>
            </a:r>
          </a:p>
          <a:p>
            <a:pPr marL="914400" lvl="2" indent="0">
              <a:buNone/>
            </a:pPr>
            <a:r>
              <a:rPr lang="en-US" dirty="0"/>
              <a:t>	</a:t>
            </a:r>
            <a:endParaRPr lang="en-IN" dirty="0"/>
          </a:p>
          <a:p>
            <a:pPr marL="914400" lvl="2" indent="0">
              <a:buNone/>
            </a:pPr>
            <a:br>
              <a:rPr lang="en-US" dirty="0"/>
            </a:br>
            <a:br>
              <a:rPr lang="en-US" dirty="0"/>
            </a:br>
            <a:endParaRPr lang="en-US" dirty="0"/>
          </a:p>
        </p:txBody>
      </p:sp>
      <p:sp>
        <p:nvSpPr>
          <p:cNvPr id="2" name="Text Placeholder 3">
            <a:extLst>
              <a:ext uri="{FF2B5EF4-FFF2-40B4-BE49-F238E27FC236}">
                <a16:creationId xmlns:a16="http://schemas.microsoft.com/office/drawing/2014/main" id="{1E956D59-4F90-3787-FBBE-B37F31BB322F}"/>
              </a:ext>
            </a:extLst>
          </p:cNvPr>
          <p:cNvSpPr txBox="1">
            <a:spLocks/>
          </p:cNvSpPr>
          <p:nvPr/>
        </p:nvSpPr>
        <p:spPr>
          <a:xfrm>
            <a:off x="1117479" y="1168034"/>
            <a:ext cx="10791492" cy="359368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6000" dirty="0"/>
              <a:t>Admin Module:-</a:t>
            </a:r>
          </a:p>
          <a:p>
            <a:pPr marL="914400" lvl="2" indent="0">
              <a:lnSpc>
                <a:spcPct val="170000"/>
              </a:lnSpc>
              <a:buNone/>
            </a:pPr>
            <a:r>
              <a:rPr lang="en-US" sz="4000" dirty="0"/>
              <a:t>•Admins can view statistics on how many users and </a:t>
            </a:r>
            <a:r>
              <a:rPr lang="en-US" sz="4000" dirty="0" err="1"/>
              <a:t>organisers</a:t>
            </a:r>
            <a:r>
              <a:rPr lang="en-US" sz="4000" dirty="0"/>
              <a:t> are registered.</a:t>
            </a:r>
          </a:p>
          <a:p>
            <a:pPr marL="914400" lvl="2" indent="0">
              <a:lnSpc>
                <a:spcPct val="170000"/>
              </a:lnSpc>
              <a:buNone/>
            </a:pPr>
            <a:r>
              <a:rPr lang="en-US" sz="4000" dirty="0"/>
              <a:t>•Admins have access to all the information about events, including details on users and </a:t>
            </a:r>
            <a:r>
              <a:rPr lang="en-US" sz="4000" dirty="0" err="1"/>
              <a:t>organisers</a:t>
            </a:r>
            <a:r>
              <a:rPr lang="en-US" sz="4000" dirty="0"/>
              <a:t>.</a:t>
            </a:r>
          </a:p>
          <a:p>
            <a:pPr marL="914400" lvl="2" indent="0">
              <a:lnSpc>
                <a:spcPct val="170000"/>
              </a:lnSpc>
              <a:buNone/>
            </a:pPr>
            <a:r>
              <a:rPr lang="en-US" sz="4000" dirty="0"/>
              <a:t>•When a new </a:t>
            </a:r>
            <a:r>
              <a:rPr lang="en-US" sz="4000" dirty="0" err="1"/>
              <a:t>organiser</a:t>
            </a:r>
            <a:r>
              <a:rPr lang="en-US" sz="4000" dirty="0"/>
              <a:t> registers, the admin decides whether to approve or deny the request.</a:t>
            </a:r>
          </a:p>
          <a:p>
            <a:pPr marL="914400" lvl="2" indent="0">
              <a:lnSpc>
                <a:spcPct val="170000"/>
              </a:lnSpc>
              <a:buNone/>
            </a:pPr>
            <a:r>
              <a:rPr lang="en-US" sz="4000" dirty="0"/>
              <a:t>•Admins can block or allow </a:t>
            </a:r>
            <a:r>
              <a:rPr lang="en-US" sz="4000" dirty="0" err="1"/>
              <a:t>organisers</a:t>
            </a:r>
            <a:r>
              <a:rPr lang="en-US" sz="4000" dirty="0"/>
              <a:t> from creating events.</a:t>
            </a:r>
          </a:p>
          <a:p>
            <a:pPr marL="914400" lvl="2" indent="0">
              <a:lnSpc>
                <a:spcPct val="170000"/>
              </a:lnSpc>
              <a:buNone/>
            </a:pPr>
            <a:r>
              <a:rPr lang="en-US" sz="4000" dirty="0"/>
              <a:t>•When an </a:t>
            </a:r>
            <a:r>
              <a:rPr lang="en-US" sz="4000" dirty="0" err="1"/>
              <a:t>organiser</a:t>
            </a:r>
            <a:r>
              <a:rPr lang="en-US" sz="4000" dirty="0"/>
              <a:t> requests to cancel an event, the admin decides whether to approve or reject the request. If approved, users get refunds with a reason for the cancellation.</a:t>
            </a:r>
          </a:p>
          <a:p>
            <a:pPr marL="914400" lvl="2" indent="0">
              <a:lnSpc>
                <a:spcPct val="170000"/>
              </a:lnSpc>
              <a:buNone/>
            </a:pPr>
            <a:r>
              <a:rPr lang="en-US" sz="4000" dirty="0"/>
              <a:t>•Admins can add, update, or remove categories and languages for events on the platform.</a:t>
            </a:r>
          </a:p>
          <a:p>
            <a:pPr marL="914400" lvl="2" indent="0">
              <a:buNone/>
            </a:pPr>
            <a:r>
              <a:rPr lang="en-US" dirty="0"/>
              <a:t>	</a:t>
            </a:r>
            <a:endParaRPr lang="en-IN" dirty="0"/>
          </a:p>
          <a:p>
            <a:pPr marL="914400" lvl="2" indent="0">
              <a:buNone/>
            </a:pPr>
            <a:br>
              <a:rPr lang="en-US" dirty="0"/>
            </a:br>
            <a:br>
              <a:rPr lang="en-US" dirty="0"/>
            </a:br>
            <a:endParaRPr lang="en-US" dirty="0"/>
          </a:p>
        </p:txBody>
      </p:sp>
    </p:spTree>
    <p:extLst>
      <p:ext uri="{BB962C8B-B14F-4D97-AF65-F5344CB8AC3E}">
        <p14:creationId xmlns:p14="http://schemas.microsoft.com/office/powerpoint/2010/main" val="1758447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D6A88FFF-3908-034E-370B-AD32EFA8D5CA}"/>
              </a:ext>
            </a:extLst>
          </p:cNvPr>
          <p:cNvSpPr txBox="1">
            <a:spLocks/>
          </p:cNvSpPr>
          <p:nvPr/>
        </p:nvSpPr>
        <p:spPr>
          <a:xfrm>
            <a:off x="700254" y="729495"/>
            <a:ext cx="10791492" cy="359368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6000" dirty="0" err="1"/>
              <a:t>Organiser</a:t>
            </a:r>
            <a:r>
              <a:rPr lang="en-US" sz="6000" dirty="0"/>
              <a:t> Module:-</a:t>
            </a:r>
          </a:p>
          <a:p>
            <a:pPr marL="914400" lvl="2" indent="0">
              <a:lnSpc>
                <a:spcPct val="170000"/>
              </a:lnSpc>
              <a:buNone/>
            </a:pPr>
            <a:r>
              <a:rPr lang="en-US" sz="4300" dirty="0"/>
              <a:t>•Register as an </a:t>
            </a:r>
            <a:r>
              <a:rPr lang="en-US" sz="4300" dirty="0" err="1"/>
              <a:t>Organiser</a:t>
            </a:r>
            <a:r>
              <a:rPr lang="en-US" sz="4300" dirty="0"/>
              <a:t>: </a:t>
            </a:r>
            <a:r>
              <a:rPr lang="en-US" sz="4300" dirty="0" err="1"/>
              <a:t>Organisers</a:t>
            </a:r>
            <a:r>
              <a:rPr lang="en-US" sz="4300" dirty="0"/>
              <a:t> can sign up to manage events, but they need admin approval before creating events.</a:t>
            </a:r>
          </a:p>
          <a:p>
            <a:pPr marL="914400" lvl="2" indent="0">
              <a:lnSpc>
                <a:spcPct val="170000"/>
              </a:lnSpc>
              <a:buNone/>
            </a:pPr>
            <a:r>
              <a:rPr lang="en-US" sz="4300" dirty="0"/>
              <a:t>•Create, Update, and Delete Events: Once approved, </a:t>
            </a:r>
            <a:r>
              <a:rPr lang="en-US" sz="4300" dirty="0" err="1"/>
              <a:t>organisers</a:t>
            </a:r>
            <a:r>
              <a:rPr lang="en-US" sz="4300" dirty="0"/>
              <a:t> can manage their own events.</a:t>
            </a:r>
          </a:p>
          <a:p>
            <a:pPr marL="914400" lvl="2" indent="0">
              <a:lnSpc>
                <a:spcPct val="170000"/>
              </a:lnSpc>
              <a:buNone/>
            </a:pPr>
            <a:r>
              <a:rPr lang="en-US" sz="4300" dirty="0"/>
              <a:t>•Events can be either paid or free.</a:t>
            </a:r>
          </a:p>
          <a:p>
            <a:pPr marL="914400" lvl="2" indent="0">
              <a:lnSpc>
                <a:spcPct val="170000"/>
              </a:lnSpc>
              <a:buNone/>
            </a:pPr>
            <a:r>
              <a:rPr lang="en-US" sz="4300" dirty="0"/>
              <a:t>•View Registered Users: </a:t>
            </a:r>
            <a:r>
              <a:rPr lang="en-US" sz="4300" dirty="0" err="1"/>
              <a:t>Organisers</a:t>
            </a:r>
            <a:r>
              <a:rPr lang="en-US" sz="4300" dirty="0"/>
              <a:t> can see how many users have registered for their events.</a:t>
            </a:r>
          </a:p>
          <a:p>
            <a:pPr marL="914400" lvl="2" indent="0">
              <a:lnSpc>
                <a:spcPct val="170000"/>
              </a:lnSpc>
              <a:buNone/>
            </a:pPr>
            <a:r>
              <a:rPr lang="en-US" sz="4300" dirty="0"/>
              <a:t>•View and Manage Created Events: </a:t>
            </a:r>
            <a:r>
              <a:rPr lang="en-US" sz="4300" dirty="0" err="1"/>
              <a:t>Organisers</a:t>
            </a:r>
            <a:r>
              <a:rPr lang="en-US" sz="4300" dirty="0"/>
              <a:t> have access to all the events they've created and can update or delete them.</a:t>
            </a:r>
          </a:p>
          <a:p>
            <a:pPr marL="914400" lvl="2" indent="0">
              <a:lnSpc>
                <a:spcPct val="170000"/>
              </a:lnSpc>
              <a:buNone/>
            </a:pPr>
            <a:r>
              <a:rPr lang="en-US" sz="4300" dirty="0"/>
              <a:t>•Manage Profile: </a:t>
            </a:r>
            <a:r>
              <a:rPr lang="en-US" sz="4300" dirty="0" err="1"/>
              <a:t>Organisers</a:t>
            </a:r>
            <a:r>
              <a:rPr lang="en-US" sz="4300" dirty="0"/>
              <a:t> can update their personal or </a:t>
            </a:r>
            <a:r>
              <a:rPr lang="en-US" sz="4300" dirty="0" err="1"/>
              <a:t>organisation</a:t>
            </a:r>
            <a:r>
              <a:rPr lang="en-US" sz="4300" dirty="0"/>
              <a:t> information on their profile page.</a:t>
            </a:r>
          </a:p>
          <a:p>
            <a:pPr marL="914400" lvl="2" indent="0">
              <a:lnSpc>
                <a:spcPct val="170000"/>
              </a:lnSpc>
              <a:buNone/>
            </a:pPr>
            <a:r>
              <a:rPr lang="en-US" sz="4300" dirty="0"/>
              <a:t>•Request Event Cancellation: If an </a:t>
            </a:r>
            <a:r>
              <a:rPr lang="en-US" sz="4300" dirty="0" err="1"/>
              <a:t>organiser</a:t>
            </a:r>
            <a:r>
              <a:rPr lang="en-US" sz="4300" dirty="0"/>
              <a:t> wants to cancel an event, a request is sent to the admin for approval.</a:t>
            </a:r>
          </a:p>
          <a:p>
            <a:pPr marL="914400" lvl="2" indent="0">
              <a:buNone/>
            </a:pPr>
            <a:r>
              <a:rPr lang="en-US" dirty="0"/>
              <a:t>	</a:t>
            </a:r>
            <a:endParaRPr lang="en-IN" dirty="0"/>
          </a:p>
          <a:p>
            <a:pPr marL="914400" lvl="2" indent="0">
              <a:buNone/>
            </a:pPr>
            <a:br>
              <a:rPr lang="en-US" dirty="0"/>
            </a:br>
            <a:br>
              <a:rPr lang="en-US" dirty="0"/>
            </a:br>
            <a:endParaRPr lang="en-US" dirty="0"/>
          </a:p>
        </p:txBody>
      </p:sp>
    </p:spTree>
    <p:extLst>
      <p:ext uri="{BB962C8B-B14F-4D97-AF65-F5344CB8AC3E}">
        <p14:creationId xmlns:p14="http://schemas.microsoft.com/office/powerpoint/2010/main" val="2242536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6">
                                            <p:txEl>
                                              <p:pRg st="9" end="9"/>
                                            </p:txEl>
                                          </p:spTgt>
                                        </p:tgtEl>
                                        <p:attrNameLst>
                                          <p:attrName>style.visibility</p:attrName>
                                        </p:attrNameLst>
                                      </p:cBhvr>
                                      <p:to>
                                        <p:strVal val="visible"/>
                                      </p:to>
                                    </p:set>
                                    <p:animEffect transition="in" filter="wipe(down)">
                                      <p:cBhvr>
                                        <p:cTn id="1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67504" y="268311"/>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scope of project:-</a:t>
            </a:r>
          </a:p>
        </p:txBody>
      </p:sp>
      <p:sp>
        <p:nvSpPr>
          <p:cNvPr id="3" name="Text Placeholder 3"/>
          <p:cNvSpPr txBox="1">
            <a:spLocks/>
          </p:cNvSpPr>
          <p:nvPr/>
        </p:nvSpPr>
        <p:spPr>
          <a:xfrm>
            <a:off x="728954" y="893086"/>
            <a:ext cx="10734092" cy="2535914"/>
          </a:xfrm>
          <a:prstGeom prst="rect">
            <a:avLst/>
          </a:prstGeom>
        </p:spPr>
        <p:txBody>
          <a:bodyPr>
            <a:normAutofit fontScale="25000" lnSpcReduction="2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20000"/>
              </a:lnSpc>
              <a:buFont typeface="Wingdings" panose="05000000000000000000" pitchFamily="2" charset="2"/>
              <a:buChar char="v"/>
            </a:pPr>
            <a:r>
              <a:rPr lang="en-US" sz="6400" dirty="0"/>
              <a:t>implementing secure login and role-based access for Admin, </a:t>
            </a:r>
            <a:r>
              <a:rPr lang="en-US" sz="6400" dirty="0" err="1"/>
              <a:t>Organisers</a:t>
            </a:r>
            <a:r>
              <a:rPr lang="en-US" sz="6400" dirty="0"/>
              <a:t>, and Users.</a:t>
            </a:r>
          </a:p>
          <a:p>
            <a:pPr marL="285750" indent="-285750">
              <a:lnSpc>
                <a:spcPct val="120000"/>
              </a:lnSpc>
              <a:buFont typeface="Wingdings" panose="05000000000000000000" pitchFamily="2" charset="2"/>
              <a:buChar char="v"/>
            </a:pPr>
            <a:r>
              <a:rPr lang="en-US" sz="6400" dirty="0"/>
              <a:t>When the Admin logs in, they will have full access to handle all the web pages and system information, including managing events, categories, and languages, approving </a:t>
            </a:r>
            <a:r>
              <a:rPr lang="en-US" sz="6400" dirty="0" err="1"/>
              <a:t>organiser</a:t>
            </a:r>
            <a:r>
              <a:rPr lang="en-US" sz="6400" dirty="0"/>
              <a:t> registration requests, reviewing and managing </a:t>
            </a:r>
            <a:r>
              <a:rPr lang="en-US" sz="6400" dirty="0" err="1"/>
              <a:t>organiser</a:t>
            </a:r>
            <a:r>
              <a:rPr lang="en-US" sz="6400" dirty="0"/>
              <a:t> permissions, and deciding on event cancellation requests. They will also have access to view user and </a:t>
            </a:r>
            <a:r>
              <a:rPr lang="en-US" sz="6400" dirty="0" err="1"/>
              <a:t>organiser</a:t>
            </a:r>
            <a:r>
              <a:rPr lang="en-US" sz="6400" dirty="0"/>
              <a:t> details, as well as approve refunds for cancelled events.</a:t>
            </a:r>
          </a:p>
          <a:p>
            <a:pPr marL="285750" indent="-285750">
              <a:lnSpc>
                <a:spcPct val="120000"/>
              </a:lnSpc>
              <a:buFont typeface="Wingdings" panose="05000000000000000000" pitchFamily="2" charset="2"/>
              <a:buChar char="v"/>
            </a:pPr>
            <a:r>
              <a:rPr lang="en-US" sz="6400" dirty="0"/>
              <a:t>When the </a:t>
            </a:r>
            <a:r>
              <a:rPr lang="en-US" sz="6400" dirty="0" err="1"/>
              <a:t>Organiser</a:t>
            </a:r>
            <a:r>
              <a:rPr lang="en-US" sz="6400" dirty="0"/>
              <a:t> logs in, they will be able to create, update, and delete events, view how many users have registered for their events, manage their profile, and submit cancellation requests for their events, which will require admin approval. </a:t>
            </a:r>
            <a:r>
              <a:rPr lang="en-US" sz="6400" dirty="0" err="1"/>
              <a:t>Organisers</a:t>
            </a:r>
            <a:r>
              <a:rPr lang="en-US" sz="6400" dirty="0"/>
              <a:t> can create either paid or free events once their account has been approved by the admin.</a:t>
            </a:r>
          </a:p>
          <a:p>
            <a:pPr marL="285750" indent="-285750">
              <a:lnSpc>
                <a:spcPct val="120000"/>
              </a:lnSpc>
              <a:buFont typeface="Wingdings" panose="05000000000000000000" pitchFamily="2" charset="2"/>
              <a:buChar char="v"/>
            </a:pPr>
            <a:r>
              <a:rPr lang="en-US" sz="6400" dirty="0"/>
              <a:t>When the User logs in, they will have access to register for events and view all the events they have signed up for.</a:t>
            </a:r>
          </a:p>
          <a:p>
            <a:pPr lvl="1">
              <a:buFont typeface="Wingdings" panose="05000000000000000000" pitchFamily="2" charset="2"/>
              <a:buChar char="v"/>
            </a:pPr>
            <a:endParaRPr lang="en-IN" dirty="0"/>
          </a:p>
          <a:p>
            <a:pPr marL="0" indent="0">
              <a:buNone/>
            </a:pPr>
            <a:br>
              <a:rPr lang="en-US" dirty="0"/>
            </a:br>
            <a:r>
              <a:rPr lang="en-US" dirty="0"/>
              <a:t>	</a:t>
            </a:r>
            <a:endParaRPr lang="en-IN" dirty="0"/>
          </a:p>
        </p:txBody>
      </p:sp>
      <p:sp>
        <p:nvSpPr>
          <p:cNvPr id="4" name="Text Placeholder 2"/>
          <p:cNvSpPr txBox="1">
            <a:spLocks/>
          </p:cNvSpPr>
          <p:nvPr/>
        </p:nvSpPr>
        <p:spPr>
          <a:xfrm>
            <a:off x="240933" y="4067907"/>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Objectives:-</a:t>
            </a:r>
          </a:p>
        </p:txBody>
      </p:sp>
      <p:sp>
        <p:nvSpPr>
          <p:cNvPr id="5" name="Text Placeholder 3"/>
          <p:cNvSpPr txBox="1">
            <a:spLocks/>
          </p:cNvSpPr>
          <p:nvPr/>
        </p:nvSpPr>
        <p:spPr>
          <a:xfrm>
            <a:off x="1164772" y="4649912"/>
            <a:ext cx="9609670" cy="1834927"/>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20000"/>
              </a:lnSpc>
              <a:buFont typeface="Wingdings" panose="05000000000000000000" pitchFamily="2" charset="2"/>
              <a:buChar char="v"/>
            </a:pPr>
            <a:r>
              <a:rPr lang="en-US" sz="1400" dirty="0"/>
              <a:t> </a:t>
            </a:r>
            <a:r>
              <a:rPr lang="en-US" sz="1800" dirty="0"/>
              <a:t>Admin can easily manage all web pages, including handling event approvals, </a:t>
            </a:r>
            <a:r>
              <a:rPr lang="en-US" sz="1800" dirty="0" err="1"/>
              <a:t>organiser</a:t>
            </a:r>
            <a:r>
              <a:rPr lang="en-US" sz="1800" dirty="0"/>
              <a:t> management, category and language settings, and refund processes.</a:t>
            </a:r>
          </a:p>
          <a:p>
            <a:pPr marL="285750" indent="-285750">
              <a:lnSpc>
                <a:spcPct val="120000"/>
              </a:lnSpc>
              <a:buFont typeface="Wingdings" panose="05000000000000000000" pitchFamily="2" charset="2"/>
              <a:buChar char="v"/>
            </a:pPr>
            <a:r>
              <a:rPr lang="en-US" sz="1600" dirty="0" err="1"/>
              <a:t>Organisers</a:t>
            </a:r>
            <a:r>
              <a:rPr lang="en-US" sz="1600" dirty="0"/>
              <a:t> can easily manage event creation, updates, cancellations, and view user registrations for their events.</a:t>
            </a:r>
          </a:p>
          <a:p>
            <a:pPr marL="285750" indent="-285750">
              <a:lnSpc>
                <a:spcPct val="120000"/>
              </a:lnSpc>
              <a:buFont typeface="Wingdings" panose="05000000000000000000" pitchFamily="2" charset="2"/>
              <a:buChar char="v"/>
            </a:pPr>
            <a:r>
              <a:rPr lang="en-US" sz="1600" dirty="0"/>
              <a:t>Users can view and register for events, as well as see details of the events they have signed up for.</a:t>
            </a:r>
          </a:p>
          <a:p>
            <a:pPr marL="0" indent="0">
              <a:buNone/>
            </a:pPr>
            <a:r>
              <a:rPr lang="en-US" sz="1200" dirty="0"/>
              <a:t>	</a:t>
            </a:r>
            <a:endParaRPr lang="en-IN" sz="1200" dirty="0"/>
          </a:p>
        </p:txBody>
      </p:sp>
    </p:spTree>
    <p:extLst>
      <p:ext uri="{BB962C8B-B14F-4D97-AF65-F5344CB8AC3E}">
        <p14:creationId xmlns:p14="http://schemas.microsoft.com/office/powerpoint/2010/main" val="163256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accent1">
                    <a:lumMod val="75000"/>
                  </a:schemeClr>
                </a:solidFill>
                <a:latin typeface="Maiandra GD" panose="020E0502030308020204" pitchFamily="34" charset="0"/>
              </a:rPr>
              <a:t>Data Flow Diagram</a:t>
            </a:r>
            <a:endParaRPr lang="en-IN" sz="8800" b="1" dirty="0">
              <a:solidFill>
                <a:schemeClr val="accent1">
                  <a:lumMod val="75000"/>
                </a:schemeClr>
              </a:solidFill>
              <a:latin typeface="Maiandra GD" panose="020E0502030308020204" pitchFamily="34" charset="0"/>
            </a:endParaRPr>
          </a:p>
        </p:txBody>
      </p:sp>
    </p:spTree>
    <p:extLst>
      <p:ext uri="{BB962C8B-B14F-4D97-AF65-F5344CB8AC3E}">
        <p14:creationId xmlns:p14="http://schemas.microsoft.com/office/powerpoint/2010/main" val="4739549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F7E7BDCD-64D3-3CD1-0F77-3D3B9A2A774E}"/>
              </a:ext>
            </a:extLst>
          </p:cNvPr>
          <p:cNvSpPr/>
          <p:nvPr/>
        </p:nvSpPr>
        <p:spPr>
          <a:xfrm>
            <a:off x="5001491" y="1287413"/>
            <a:ext cx="2189018" cy="21405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Event</a:t>
            </a:r>
          </a:p>
          <a:p>
            <a:pPr algn="ctr">
              <a:lnSpc>
                <a:spcPct val="150000"/>
              </a:lnSpc>
            </a:pPr>
            <a:r>
              <a:rPr lang="en-IN" b="1" dirty="0">
                <a:latin typeface="Times New Roman" panose="02020603050405020304" pitchFamily="18" charset="0"/>
                <a:cs typeface="Times New Roman" panose="02020603050405020304" pitchFamily="18" charset="0"/>
              </a:rPr>
              <a:t>Management</a:t>
            </a:r>
          </a:p>
          <a:p>
            <a:pPr algn="ctr">
              <a:lnSpc>
                <a:spcPct val="150000"/>
              </a:lnSpc>
            </a:pPr>
            <a:r>
              <a:rPr lang="en-IN" b="1" dirty="0">
                <a:latin typeface="Times New Roman" panose="02020603050405020304" pitchFamily="18" charset="0"/>
                <a:cs typeface="Times New Roman" panose="02020603050405020304" pitchFamily="18" charset="0"/>
              </a:rPr>
              <a:t>System</a:t>
            </a:r>
          </a:p>
        </p:txBody>
      </p:sp>
      <p:sp>
        <p:nvSpPr>
          <p:cNvPr id="24" name="Rectangle 23">
            <a:extLst>
              <a:ext uri="{FF2B5EF4-FFF2-40B4-BE49-F238E27FC236}">
                <a16:creationId xmlns:a16="http://schemas.microsoft.com/office/drawing/2014/main" id="{F809C710-C8DC-6EC8-9A91-94B6DD201845}"/>
              </a:ext>
            </a:extLst>
          </p:cNvPr>
          <p:cNvSpPr/>
          <p:nvPr/>
        </p:nvSpPr>
        <p:spPr>
          <a:xfrm>
            <a:off x="346363" y="1666009"/>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ADMIN</a:t>
            </a:r>
            <a:endParaRPr lang="en-IN" sz="2800" b="1"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5A002ED-743B-3670-9015-D301AD16F36B}"/>
              </a:ext>
            </a:extLst>
          </p:cNvPr>
          <p:cNvSpPr/>
          <p:nvPr/>
        </p:nvSpPr>
        <p:spPr>
          <a:xfrm>
            <a:off x="5001491" y="4887191"/>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USER</a:t>
            </a:r>
          </a:p>
        </p:txBody>
      </p:sp>
      <p:sp>
        <p:nvSpPr>
          <p:cNvPr id="26" name="Rectangle 25">
            <a:extLst>
              <a:ext uri="{FF2B5EF4-FFF2-40B4-BE49-F238E27FC236}">
                <a16:creationId xmlns:a16="http://schemas.microsoft.com/office/drawing/2014/main" id="{5FADF5B9-8A96-1083-7AA8-AD1A141246F9}"/>
              </a:ext>
            </a:extLst>
          </p:cNvPr>
          <p:cNvSpPr/>
          <p:nvPr/>
        </p:nvSpPr>
        <p:spPr>
          <a:xfrm>
            <a:off x="9656619" y="1666009"/>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ORGANISER</a:t>
            </a:r>
          </a:p>
        </p:txBody>
      </p:sp>
      <p:cxnSp>
        <p:nvCxnSpPr>
          <p:cNvPr id="27" name="Straight Arrow Connector 26">
            <a:extLst>
              <a:ext uri="{FF2B5EF4-FFF2-40B4-BE49-F238E27FC236}">
                <a16:creationId xmlns:a16="http://schemas.microsoft.com/office/drawing/2014/main" id="{61A9D546-B385-CFD7-84D2-EB3CF512A9B0}"/>
              </a:ext>
            </a:extLst>
          </p:cNvPr>
          <p:cNvCxnSpPr>
            <a:cxnSpLocks/>
          </p:cNvCxnSpPr>
          <p:nvPr/>
        </p:nvCxnSpPr>
        <p:spPr>
          <a:xfrm>
            <a:off x="2535381" y="1996440"/>
            <a:ext cx="252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6321DDC-B237-BCF0-8426-466C271D36ED}"/>
              </a:ext>
            </a:extLst>
          </p:cNvPr>
          <p:cNvCxnSpPr>
            <a:cxnSpLocks/>
          </p:cNvCxnSpPr>
          <p:nvPr/>
        </p:nvCxnSpPr>
        <p:spPr>
          <a:xfrm>
            <a:off x="7132320" y="1988820"/>
            <a:ext cx="252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5FEB1F1-2701-788D-BE2B-9EAD4C10DAF3}"/>
              </a:ext>
            </a:extLst>
          </p:cNvPr>
          <p:cNvCxnSpPr/>
          <p:nvPr/>
        </p:nvCxnSpPr>
        <p:spPr>
          <a:xfrm flipH="1">
            <a:off x="7124700" y="2705100"/>
            <a:ext cx="25319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915794F-D237-50ED-E615-F65D330EECA6}"/>
              </a:ext>
            </a:extLst>
          </p:cNvPr>
          <p:cNvCxnSpPr/>
          <p:nvPr/>
        </p:nvCxnSpPr>
        <p:spPr>
          <a:xfrm flipH="1">
            <a:off x="2535381" y="2705100"/>
            <a:ext cx="25319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BE30F97-2232-6944-11A7-C394BC5AB5BD}"/>
              </a:ext>
            </a:extLst>
          </p:cNvPr>
          <p:cNvCxnSpPr>
            <a:cxnSpLocks/>
          </p:cNvCxnSpPr>
          <p:nvPr/>
        </p:nvCxnSpPr>
        <p:spPr>
          <a:xfrm>
            <a:off x="5730240" y="3357649"/>
            <a:ext cx="0" cy="1529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A4A2C9B-1F0E-4575-D87F-27CFAB0F6E26}"/>
              </a:ext>
            </a:extLst>
          </p:cNvPr>
          <p:cNvCxnSpPr/>
          <p:nvPr/>
        </p:nvCxnSpPr>
        <p:spPr>
          <a:xfrm flipV="1">
            <a:off x="6477000" y="3337560"/>
            <a:ext cx="0" cy="1549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F969FDF0-C32A-908B-637A-1C1268F425C7}"/>
              </a:ext>
            </a:extLst>
          </p:cNvPr>
          <p:cNvSpPr txBox="1"/>
          <p:nvPr/>
        </p:nvSpPr>
        <p:spPr>
          <a:xfrm>
            <a:off x="2846844" y="1644840"/>
            <a:ext cx="19013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INFO</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34857192-055B-3716-83C5-B28F859AD08F}"/>
              </a:ext>
            </a:extLst>
          </p:cNvPr>
          <p:cNvSpPr txBox="1"/>
          <p:nvPr/>
        </p:nvSpPr>
        <p:spPr>
          <a:xfrm>
            <a:off x="7439973" y="1644840"/>
            <a:ext cx="19013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INFO</a:t>
            </a:r>
            <a:endParaRPr lang="en-IN"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76082BD-E006-4BF2-EF59-1BD94E31ECA1}"/>
              </a:ext>
            </a:extLst>
          </p:cNvPr>
          <p:cNvSpPr txBox="1"/>
          <p:nvPr/>
        </p:nvSpPr>
        <p:spPr>
          <a:xfrm>
            <a:off x="5993081" y="3806181"/>
            <a:ext cx="190137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a:t>
            </a:r>
          </a:p>
          <a:p>
            <a:pPr algn="ctr"/>
            <a:r>
              <a:rPr lang="en-US" dirty="0">
                <a:latin typeface="Times New Roman" panose="02020603050405020304" pitchFamily="18" charset="0"/>
                <a:cs typeface="Times New Roman" panose="02020603050405020304" pitchFamily="18" charset="0"/>
              </a:rPr>
              <a:t>INFO</a:t>
            </a:r>
            <a:endParaRPr lang="en-IN"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7AE99C58-3551-6A0F-3A5E-2A585089978E}"/>
              </a:ext>
            </a:extLst>
          </p:cNvPr>
          <p:cNvSpPr txBox="1"/>
          <p:nvPr/>
        </p:nvSpPr>
        <p:spPr>
          <a:xfrm>
            <a:off x="4091710" y="3850517"/>
            <a:ext cx="190137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a:t>
            </a:r>
          </a:p>
          <a:p>
            <a:pPr algn="ctr"/>
            <a:r>
              <a:rPr lang="en-US"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478303B-7122-267A-71F4-5ADB130F3DEC}"/>
              </a:ext>
            </a:extLst>
          </p:cNvPr>
          <p:cNvSpPr txBox="1"/>
          <p:nvPr/>
        </p:nvSpPr>
        <p:spPr>
          <a:xfrm>
            <a:off x="2660115" y="2714799"/>
            <a:ext cx="25319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 SYSTEM</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7E40374-3F09-2D00-9372-A56CBD631FBC}"/>
              </a:ext>
            </a:extLst>
          </p:cNvPr>
          <p:cNvSpPr txBox="1"/>
          <p:nvPr/>
        </p:nvSpPr>
        <p:spPr>
          <a:xfrm>
            <a:off x="7124699" y="2682131"/>
            <a:ext cx="25319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 SYSTEM</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81D7DE0-A433-BB0F-6AAA-47DF3D637930}"/>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𝒁𝑬𝑹𝑶</m:t>
                      </m:r>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oMath>
                  </m:oMathPara>
                </a14:m>
                <a:endParaRPr lang="en-US" b="1" dirty="0">
                  <a:latin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781D7DE0-A433-BB0F-6AAA-47DF3D637930}"/>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479634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2594</TotalTime>
  <Words>1477</Words>
  <Application>Microsoft Office PowerPoint</Application>
  <PresentationFormat>Widescreen</PresentationFormat>
  <Paragraphs>347</Paragraphs>
  <Slides>45</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45</vt:i4>
      </vt:variant>
      <vt:variant>
        <vt:lpstr>Custom Shows</vt:lpstr>
      </vt:variant>
      <vt:variant>
        <vt:i4>1</vt:i4>
      </vt:variant>
    </vt:vector>
  </HeadingPairs>
  <TitlesOfParts>
    <vt:vector size="57" baseType="lpstr">
      <vt:lpstr>Algerian</vt:lpstr>
      <vt:lpstr>Arial</vt:lpstr>
      <vt:lpstr>Calibri</vt:lpstr>
      <vt:lpstr>Calibri Light</vt:lpstr>
      <vt:lpstr>Cambria Math</vt:lpstr>
      <vt:lpstr>Copperplate Gothic Light</vt:lpstr>
      <vt:lpstr>Edwardian Script ITC</vt:lpstr>
      <vt:lpstr>Maiandra GD</vt:lpstr>
      <vt:lpstr>Times New Roman</vt:lpstr>
      <vt:lpstr>Wingdings</vt:lpstr>
      <vt:lpstr>Office Theme</vt:lpstr>
      <vt:lpstr>PowerPoint Presentation</vt:lpstr>
      <vt:lpstr>PowerPoint Presentation</vt:lpstr>
      <vt:lpstr>PowerPoint Presentation</vt:lpstr>
      <vt:lpstr>Hardware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Users Details:-</vt:lpstr>
      <vt:lpstr>Organiserinformation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Custom Show 1</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nishtha patel</dc:creator>
  <cp:lastModifiedBy>Hussain Fazal</cp:lastModifiedBy>
  <cp:revision>513</cp:revision>
  <dcterms:created xsi:type="dcterms:W3CDTF">2023-08-18T15:47:19Z</dcterms:created>
  <dcterms:modified xsi:type="dcterms:W3CDTF">2025-03-30T10:21:52Z</dcterms:modified>
</cp:coreProperties>
</file>