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8" r:id="rId1"/>
  </p:sldMasterIdLst>
  <p:sldIdLst>
    <p:sldId id="280" r:id="rId2"/>
    <p:sldId id="281" r:id="rId3"/>
    <p:sldId id="351" r:id="rId4"/>
    <p:sldId id="275" r:id="rId5"/>
    <p:sldId id="283" r:id="rId6"/>
    <p:sldId id="364" r:id="rId7"/>
    <p:sldId id="292" r:id="rId8"/>
    <p:sldId id="352" r:id="rId9"/>
    <p:sldId id="269" r:id="rId10"/>
    <p:sldId id="363" r:id="rId11"/>
    <p:sldId id="261" r:id="rId12"/>
    <p:sldId id="325" r:id="rId13"/>
    <p:sldId id="326" r:id="rId14"/>
    <p:sldId id="263" r:id="rId15"/>
    <p:sldId id="287" r:id="rId16"/>
    <p:sldId id="256" r:id="rId17"/>
    <p:sldId id="257" r:id="rId18"/>
    <p:sldId id="258" r:id="rId19"/>
    <p:sldId id="286" r:id="rId20"/>
    <p:sldId id="276" r:id="rId21"/>
    <p:sldId id="260" r:id="rId22"/>
    <p:sldId id="259" r:id="rId23"/>
    <p:sldId id="285" r:id="rId24"/>
    <p:sldId id="348" r:id="rId25"/>
    <p:sldId id="315" r:id="rId26"/>
    <p:sldId id="296" r:id="rId27"/>
    <p:sldId id="322" r:id="rId28"/>
    <p:sldId id="297" r:id="rId29"/>
    <p:sldId id="298" r:id="rId30"/>
    <p:sldId id="299" r:id="rId31"/>
    <p:sldId id="301" r:id="rId32"/>
    <p:sldId id="302" r:id="rId33"/>
    <p:sldId id="349" r:id="rId34"/>
    <p:sldId id="316" r:id="rId35"/>
    <p:sldId id="354" r:id="rId36"/>
    <p:sldId id="317" r:id="rId37"/>
    <p:sldId id="318" r:id="rId38"/>
    <p:sldId id="319" r:id="rId39"/>
    <p:sldId id="295" r:id="rId40"/>
    <p:sldId id="291" r:id="rId41"/>
  </p:sldIdLst>
  <p:sldSz cx="12192000" cy="6858000"/>
  <p:notesSz cx="6858000" cy="9144000"/>
  <p:custShowLst>
    <p:custShow name="Custom Show 1" id="0">
      <p:sldLst>
        <p:sld r:id="rId5"/>
        <p:sld r:id="rId10"/>
        <p:sld r:id="rId12"/>
        <p:sld r:id="rId15"/>
      </p:sldLst>
    </p:custShow>
  </p:custShow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274" autoAdjust="0"/>
  </p:normalViewPr>
  <p:slideViewPr>
    <p:cSldViewPr snapToGrid="0">
      <p:cViewPr varScale="1">
        <p:scale>
          <a:sx n="82" d="100"/>
          <a:sy n="82" d="100"/>
        </p:scale>
        <p:origin x="720" y="7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8EB7EA28-D5FB-421C-AB1E-FC695645C35F}" type="datetimeFigureOut">
              <a:rPr lang="en-IN" smtClean="0"/>
              <a:t>23-10-2024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29CCAF-18C2-49B2-93EA-42743A8FF015}" type="slidenum">
              <a:rPr lang="en-IN" smtClean="0"/>
              <a:t>‹#›</a:t>
            </a:fld>
            <a:endParaRPr lang="en-IN"/>
          </a:p>
        </p:txBody>
      </p:sp>
    </p:spTree>
    <p:extLst>
      <p:ext uri="{BB962C8B-B14F-4D97-AF65-F5344CB8AC3E}">
        <p14:creationId xmlns:p14="http://schemas.microsoft.com/office/powerpoint/2010/main" val="220642569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EB7EA28-D5FB-421C-AB1E-FC695645C35F}" type="datetimeFigureOut">
              <a:rPr lang="en-IN" smtClean="0"/>
              <a:t>23-10-2024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29CCAF-18C2-49B2-93EA-42743A8FF015}" type="slidenum">
              <a:rPr lang="en-IN" smtClean="0"/>
              <a:t>‹#›</a:t>
            </a:fld>
            <a:endParaRPr lang="en-IN"/>
          </a:p>
        </p:txBody>
      </p:sp>
    </p:spTree>
    <p:extLst>
      <p:ext uri="{BB962C8B-B14F-4D97-AF65-F5344CB8AC3E}">
        <p14:creationId xmlns:p14="http://schemas.microsoft.com/office/powerpoint/2010/main" val="16643814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EB7EA28-D5FB-421C-AB1E-FC695645C35F}" type="datetimeFigureOut">
              <a:rPr lang="en-IN" smtClean="0"/>
              <a:t>23-10-2024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29CCAF-18C2-49B2-93EA-42743A8FF015}" type="slidenum">
              <a:rPr lang="en-IN" smtClean="0"/>
              <a:t>‹#›</a:t>
            </a:fld>
            <a:endParaRPr lang="en-IN"/>
          </a:p>
        </p:txBody>
      </p:sp>
    </p:spTree>
    <p:extLst>
      <p:ext uri="{BB962C8B-B14F-4D97-AF65-F5344CB8AC3E}">
        <p14:creationId xmlns:p14="http://schemas.microsoft.com/office/powerpoint/2010/main" val="284478279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EB7EA28-D5FB-421C-AB1E-FC695645C35F}" type="datetimeFigureOut">
              <a:rPr lang="en-IN" smtClean="0"/>
              <a:t>23-10-2024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29CCAF-18C2-49B2-93EA-42743A8FF015}" type="slidenum">
              <a:rPr lang="en-IN" smtClean="0"/>
              <a:t>‹#›</a:t>
            </a:fld>
            <a:endParaRPr lang="en-IN"/>
          </a:p>
        </p:txBody>
      </p:sp>
    </p:spTree>
    <p:extLst>
      <p:ext uri="{BB962C8B-B14F-4D97-AF65-F5344CB8AC3E}">
        <p14:creationId xmlns:p14="http://schemas.microsoft.com/office/powerpoint/2010/main" val="310119051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EB7EA28-D5FB-421C-AB1E-FC695645C35F}" type="datetimeFigureOut">
              <a:rPr lang="en-IN" smtClean="0"/>
              <a:t>23-10-2024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29CCAF-18C2-49B2-93EA-42743A8FF015}" type="slidenum">
              <a:rPr lang="en-IN" smtClean="0"/>
              <a:t>‹#›</a:t>
            </a:fld>
            <a:endParaRPr lang="en-IN"/>
          </a:p>
        </p:txBody>
      </p:sp>
    </p:spTree>
    <p:extLst>
      <p:ext uri="{BB962C8B-B14F-4D97-AF65-F5344CB8AC3E}">
        <p14:creationId xmlns:p14="http://schemas.microsoft.com/office/powerpoint/2010/main" val="208886888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EB7EA28-D5FB-421C-AB1E-FC695645C35F}" type="datetimeFigureOut">
              <a:rPr lang="en-IN" smtClean="0"/>
              <a:t>23-10-2024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29CCAF-18C2-49B2-93EA-42743A8FF015}" type="slidenum">
              <a:rPr lang="en-IN" smtClean="0"/>
              <a:t>‹#›</a:t>
            </a:fld>
            <a:endParaRPr lang="en-IN"/>
          </a:p>
        </p:txBody>
      </p:sp>
    </p:spTree>
    <p:extLst>
      <p:ext uri="{BB962C8B-B14F-4D97-AF65-F5344CB8AC3E}">
        <p14:creationId xmlns:p14="http://schemas.microsoft.com/office/powerpoint/2010/main" val="379393575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8EB7EA28-D5FB-421C-AB1E-FC695645C35F}" type="datetimeFigureOut">
              <a:rPr lang="en-IN" smtClean="0"/>
              <a:t>23-10-2024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29CCAF-18C2-49B2-93EA-42743A8FF015}" type="slidenum">
              <a:rPr lang="en-IN" smtClean="0"/>
              <a:t>‹#›</a:t>
            </a:fld>
            <a:endParaRPr lang="en-IN"/>
          </a:p>
        </p:txBody>
      </p:sp>
    </p:spTree>
    <p:extLst>
      <p:ext uri="{BB962C8B-B14F-4D97-AF65-F5344CB8AC3E}">
        <p14:creationId xmlns:p14="http://schemas.microsoft.com/office/powerpoint/2010/main" val="111539123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8EB7EA28-D5FB-421C-AB1E-FC695645C35F}" type="datetimeFigureOut">
              <a:rPr lang="en-IN" smtClean="0"/>
              <a:t>23-10-2024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29CCAF-18C2-49B2-93EA-42743A8FF015}" type="slidenum">
              <a:rPr lang="en-IN" smtClean="0"/>
              <a:t>‹#›</a:t>
            </a:fld>
            <a:endParaRPr lang="en-IN"/>
          </a:p>
        </p:txBody>
      </p:sp>
    </p:spTree>
    <p:extLst>
      <p:ext uri="{BB962C8B-B14F-4D97-AF65-F5344CB8AC3E}">
        <p14:creationId xmlns:p14="http://schemas.microsoft.com/office/powerpoint/2010/main" val="24125700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8EB7EA28-D5FB-421C-AB1E-FC695645C35F}" type="datetimeFigureOut">
              <a:rPr lang="en-IN" smtClean="0"/>
              <a:t>23-10-2024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29CCAF-18C2-49B2-93EA-42743A8FF015}" type="slidenum">
              <a:rPr lang="en-IN" smtClean="0"/>
              <a:t>‹#›</a:t>
            </a:fld>
            <a:endParaRPr lang="en-IN"/>
          </a:p>
        </p:txBody>
      </p:sp>
    </p:spTree>
    <p:extLst>
      <p:ext uri="{BB962C8B-B14F-4D97-AF65-F5344CB8AC3E}">
        <p14:creationId xmlns:p14="http://schemas.microsoft.com/office/powerpoint/2010/main" val="39053122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B7EA28-D5FB-421C-AB1E-FC695645C35F}" type="datetimeFigureOut">
              <a:rPr lang="en-IN" smtClean="0"/>
              <a:t>23-10-2024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629CCAF-18C2-49B2-93EA-42743A8FF015}" type="slidenum">
              <a:rPr lang="en-IN" smtClean="0"/>
              <a:t>‹#›</a:t>
            </a:fld>
            <a:endParaRPr lang="en-IN"/>
          </a:p>
        </p:txBody>
      </p:sp>
    </p:spTree>
    <p:extLst>
      <p:ext uri="{BB962C8B-B14F-4D97-AF65-F5344CB8AC3E}">
        <p14:creationId xmlns:p14="http://schemas.microsoft.com/office/powerpoint/2010/main" val="273027410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EB7EA28-D5FB-421C-AB1E-FC695645C35F}" type="datetimeFigureOut">
              <a:rPr lang="en-IN" smtClean="0"/>
              <a:t>23-10-2024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29CCAF-18C2-49B2-93EA-42743A8FF015}" type="slidenum">
              <a:rPr lang="en-IN" smtClean="0"/>
              <a:t>‹#›</a:t>
            </a:fld>
            <a:endParaRPr lang="en-IN"/>
          </a:p>
        </p:txBody>
      </p:sp>
    </p:spTree>
    <p:extLst>
      <p:ext uri="{BB962C8B-B14F-4D97-AF65-F5344CB8AC3E}">
        <p14:creationId xmlns:p14="http://schemas.microsoft.com/office/powerpoint/2010/main" val="14134757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EB7EA28-D5FB-421C-AB1E-FC695645C35F}" type="datetimeFigureOut">
              <a:rPr lang="en-IN" smtClean="0"/>
              <a:t>23-10-2024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29CCAF-18C2-49B2-93EA-42743A8FF015}" type="slidenum">
              <a:rPr lang="en-IN" smtClean="0"/>
              <a:t>‹#›</a:t>
            </a:fld>
            <a:endParaRPr lang="en-IN"/>
          </a:p>
        </p:txBody>
      </p:sp>
    </p:spTree>
    <p:extLst>
      <p:ext uri="{BB962C8B-B14F-4D97-AF65-F5344CB8AC3E}">
        <p14:creationId xmlns:p14="http://schemas.microsoft.com/office/powerpoint/2010/main" val="104388208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B7EA28-D5FB-421C-AB1E-FC695645C35F}" type="datetimeFigureOut">
              <a:rPr lang="en-IN" smtClean="0"/>
              <a:t>23-10-2024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29CCAF-18C2-49B2-93EA-42743A8FF015}" type="slidenum">
              <a:rPr lang="en-IN" smtClean="0"/>
              <a:t>‹#›</a:t>
            </a:fld>
            <a:endParaRPr lang="en-IN"/>
          </a:p>
        </p:txBody>
      </p:sp>
    </p:spTree>
    <p:extLst>
      <p:ext uri="{BB962C8B-B14F-4D97-AF65-F5344CB8AC3E}">
        <p14:creationId xmlns:p14="http://schemas.microsoft.com/office/powerpoint/2010/main" val="3685108701"/>
      </p:ext>
    </p:extLst>
  </p:cSld>
  <p:clrMap bg1="lt1" tx1="dk1" bg2="lt2" tx2="dk2" accent1="accent1" accent2="accent2" accent3="accent3" accent4="accent4" accent5="accent5" accent6="accent6" hlink="hlink" folHlink="folHlink"/>
  <p:sldLayoutIdLst>
    <p:sldLayoutId id="2147483909" r:id="rId1"/>
    <p:sldLayoutId id="2147483910" r:id="rId2"/>
    <p:sldLayoutId id="2147483911" r:id="rId3"/>
    <p:sldLayoutId id="2147483912" r:id="rId4"/>
    <p:sldLayoutId id="2147483913" r:id="rId5"/>
    <p:sldLayoutId id="2147483914" r:id="rId6"/>
    <p:sldLayoutId id="2147483915" r:id="rId7"/>
    <p:sldLayoutId id="2147483916" r:id="rId8"/>
    <p:sldLayoutId id="2147483917" r:id="rId9"/>
    <p:sldLayoutId id="2147483918" r:id="rId10"/>
    <p:sldLayoutId id="2147483919" r:id="rId11"/>
    <p:sldLayoutId id="2147483920" r:id="rId12"/>
  </p:sldLayoutIdLst>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txBox="1">
            <a:spLocks/>
          </p:cNvSpPr>
          <p:nvPr/>
        </p:nvSpPr>
        <p:spPr>
          <a:xfrm>
            <a:off x="240933" y="260839"/>
            <a:ext cx="8534400" cy="501161"/>
          </a:xfrm>
          <a:prstGeom prst="rect">
            <a:avLst/>
          </a:prstGeom>
        </p:spPr>
        <p:txBody>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pPr marL="342900" indent="-342900">
              <a:buFont typeface="Wingdings" panose="05000000000000000000" pitchFamily="2" charset="2"/>
              <a:buChar char="Ø"/>
            </a:pPr>
            <a:r>
              <a:rPr lang="en-IN" dirty="0">
                <a:latin typeface="Algerian" panose="04020705040A02060702" pitchFamily="82" charset="0"/>
              </a:rPr>
              <a:t>   Definition:-</a:t>
            </a:r>
          </a:p>
        </p:txBody>
      </p:sp>
      <p:sp>
        <p:nvSpPr>
          <p:cNvPr id="4" name="Text Placeholder 3"/>
          <p:cNvSpPr txBox="1">
            <a:spLocks/>
          </p:cNvSpPr>
          <p:nvPr/>
        </p:nvSpPr>
        <p:spPr>
          <a:xfrm>
            <a:off x="1295400" y="1103025"/>
            <a:ext cx="9609670" cy="4866952"/>
          </a:xfrm>
          <a:prstGeom prst="rect">
            <a:avLst/>
          </a:prstGeom>
        </p:spPr>
        <p:txBody>
          <a:bodyPr>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pPr marL="0" indent="0">
              <a:buNone/>
            </a:pPr>
            <a:r>
              <a:rPr lang="en-US" dirty="0"/>
              <a:t>The Event Management System is a web application designed to simplify</a:t>
            </a:r>
          </a:p>
          <a:p>
            <a:pPr marL="0" indent="0">
              <a:buNone/>
            </a:pPr>
            <a:r>
              <a:rPr lang="en-US" dirty="0"/>
              <a:t>process of organizing and attending events. This platform allows event</a:t>
            </a:r>
          </a:p>
          <a:p>
            <a:pPr marL="0" indent="0">
              <a:buNone/>
            </a:pPr>
            <a:r>
              <a:rPr lang="en-US" dirty="0"/>
              <a:t>organizers to create and manage events, providing all the necessary details</a:t>
            </a:r>
          </a:p>
          <a:p>
            <a:pPr marL="0" indent="0">
              <a:buNone/>
            </a:pPr>
            <a:r>
              <a:rPr lang="en-US" dirty="0"/>
              <a:t>such as event the event name, date, location and description. On the other</a:t>
            </a:r>
          </a:p>
          <a:p>
            <a:pPr marL="0" indent="0">
              <a:buNone/>
            </a:pPr>
            <a:r>
              <a:rPr lang="en-US" dirty="0"/>
              <a:t>side, user can browse through various events, view detailed information,</a:t>
            </a:r>
          </a:p>
          <a:p>
            <a:pPr marL="0" indent="0">
              <a:buNone/>
            </a:pPr>
            <a:r>
              <a:rPr lang="en-US" dirty="0"/>
              <a:t>and easily enroll in the ones that interest them.</a:t>
            </a:r>
          </a:p>
        </p:txBody>
      </p:sp>
    </p:spTree>
    <p:extLst>
      <p:ext uri="{BB962C8B-B14F-4D97-AF65-F5344CB8AC3E}">
        <p14:creationId xmlns:p14="http://schemas.microsoft.com/office/powerpoint/2010/main" val="4175859633"/>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744322" y="3258758"/>
            <a:ext cx="940777" cy="870438"/>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3" name="Oval 2"/>
          <p:cNvSpPr/>
          <p:nvPr/>
        </p:nvSpPr>
        <p:spPr>
          <a:xfrm>
            <a:off x="6824417" y="3290563"/>
            <a:ext cx="940777" cy="870438"/>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4" name="Oval 3"/>
          <p:cNvSpPr/>
          <p:nvPr/>
        </p:nvSpPr>
        <p:spPr>
          <a:xfrm>
            <a:off x="3275723" y="3286963"/>
            <a:ext cx="940777" cy="870438"/>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5" name="Oval 4"/>
          <p:cNvSpPr/>
          <p:nvPr/>
        </p:nvSpPr>
        <p:spPr>
          <a:xfrm>
            <a:off x="5357499" y="3286963"/>
            <a:ext cx="940777" cy="870438"/>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7" name="Oval 6"/>
          <p:cNvSpPr/>
          <p:nvPr/>
        </p:nvSpPr>
        <p:spPr>
          <a:xfrm>
            <a:off x="8441032" y="3294967"/>
            <a:ext cx="940777" cy="870438"/>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8" name="Oval 7"/>
          <p:cNvSpPr/>
          <p:nvPr/>
        </p:nvSpPr>
        <p:spPr>
          <a:xfrm>
            <a:off x="9635322" y="3256867"/>
            <a:ext cx="940777" cy="870438"/>
          </a:xfrm>
          <a:prstGeom prst="ellipse">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2" name="Rectangle 11"/>
          <p:cNvSpPr/>
          <p:nvPr/>
        </p:nvSpPr>
        <p:spPr>
          <a:xfrm>
            <a:off x="799056" y="1067584"/>
            <a:ext cx="1502018" cy="46599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3" name="Rectangle 12"/>
          <p:cNvSpPr/>
          <p:nvPr/>
        </p:nvSpPr>
        <p:spPr>
          <a:xfrm>
            <a:off x="801620" y="5693800"/>
            <a:ext cx="1502018" cy="46599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4" name="Rectangle 13"/>
          <p:cNvSpPr/>
          <p:nvPr/>
        </p:nvSpPr>
        <p:spPr>
          <a:xfrm>
            <a:off x="6575601" y="5774396"/>
            <a:ext cx="1502018" cy="46599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16" name="Elbow Connector 15"/>
          <p:cNvCxnSpPr>
            <a:cxnSpLocks/>
            <a:endCxn id="2" idx="1"/>
          </p:cNvCxnSpPr>
          <p:nvPr/>
        </p:nvCxnSpPr>
        <p:spPr>
          <a:xfrm rot="5400000">
            <a:off x="36691" y="2378981"/>
            <a:ext cx="1852655" cy="161844"/>
          </a:xfrm>
          <a:prstGeom prst="bent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18" name="Elbow Connector 17"/>
          <p:cNvCxnSpPr>
            <a:cxnSpLocks/>
          </p:cNvCxnSpPr>
          <p:nvPr/>
        </p:nvCxnSpPr>
        <p:spPr>
          <a:xfrm rot="16200000" flipH="1">
            <a:off x="1923128" y="1709297"/>
            <a:ext cx="1782757" cy="1431312"/>
          </a:xfrm>
          <a:prstGeom prst="bent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24" name="Straight Connector 23"/>
          <p:cNvCxnSpPr/>
          <p:nvPr/>
        </p:nvCxnSpPr>
        <p:spPr>
          <a:xfrm flipV="1">
            <a:off x="1122906" y="2552003"/>
            <a:ext cx="1052513" cy="21994"/>
          </a:xfrm>
          <a:prstGeom prst="line">
            <a:avLst/>
          </a:prstGeom>
        </p:spPr>
        <p:style>
          <a:lnRef idx="2">
            <a:schemeClr val="dk1"/>
          </a:lnRef>
          <a:fillRef idx="0">
            <a:schemeClr val="dk1"/>
          </a:fillRef>
          <a:effectRef idx="1">
            <a:schemeClr val="dk1"/>
          </a:effectRef>
          <a:fontRef idx="minor">
            <a:schemeClr val="tx1"/>
          </a:fontRef>
        </p:style>
      </p:cxnSp>
      <p:cxnSp>
        <p:nvCxnSpPr>
          <p:cNvPr id="27" name="Straight Connector 26"/>
          <p:cNvCxnSpPr/>
          <p:nvPr/>
        </p:nvCxnSpPr>
        <p:spPr>
          <a:xfrm flipV="1">
            <a:off x="1122906" y="2836288"/>
            <a:ext cx="1052513" cy="21994"/>
          </a:xfrm>
          <a:prstGeom prst="line">
            <a:avLst/>
          </a:prstGeom>
        </p:spPr>
        <p:style>
          <a:lnRef idx="2">
            <a:schemeClr val="dk1"/>
          </a:lnRef>
          <a:fillRef idx="0">
            <a:schemeClr val="dk1"/>
          </a:fillRef>
          <a:effectRef idx="1">
            <a:schemeClr val="dk1"/>
          </a:effectRef>
          <a:fontRef idx="minor">
            <a:schemeClr val="tx1"/>
          </a:fontRef>
        </p:style>
      </p:cxnSp>
      <p:cxnSp>
        <p:nvCxnSpPr>
          <p:cNvPr id="30" name="Elbow Connector 29"/>
          <p:cNvCxnSpPr>
            <a:stCxn id="2" idx="0"/>
          </p:cNvCxnSpPr>
          <p:nvPr/>
        </p:nvCxnSpPr>
        <p:spPr>
          <a:xfrm rot="5400000" flipH="1" flipV="1">
            <a:off x="1136679" y="2900106"/>
            <a:ext cx="436685" cy="280620"/>
          </a:xfrm>
          <a:prstGeom prst="bentConnector3">
            <a:avLst/>
          </a:prstGeom>
          <a:ln>
            <a:tailEnd type="triangle"/>
          </a:ln>
        </p:spPr>
        <p:style>
          <a:lnRef idx="2">
            <a:schemeClr val="dk1"/>
          </a:lnRef>
          <a:fillRef idx="0">
            <a:schemeClr val="dk1"/>
          </a:fillRef>
          <a:effectRef idx="1">
            <a:schemeClr val="dk1"/>
          </a:effectRef>
          <a:fontRef idx="minor">
            <a:schemeClr val="tx1"/>
          </a:fontRef>
        </p:style>
      </p:cxnSp>
      <p:cxnSp>
        <p:nvCxnSpPr>
          <p:cNvPr id="34" name="Elbow Connector 33"/>
          <p:cNvCxnSpPr>
            <a:cxnSpLocks/>
            <a:endCxn id="4" idx="0"/>
          </p:cNvCxnSpPr>
          <p:nvPr/>
        </p:nvCxnSpPr>
        <p:spPr>
          <a:xfrm>
            <a:off x="2201978" y="2695478"/>
            <a:ext cx="1544134" cy="591485"/>
          </a:xfrm>
          <a:prstGeom prst="bent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36" name="Elbow Connector 35"/>
          <p:cNvCxnSpPr>
            <a:cxnSpLocks/>
            <a:endCxn id="4" idx="4"/>
          </p:cNvCxnSpPr>
          <p:nvPr/>
        </p:nvCxnSpPr>
        <p:spPr>
          <a:xfrm flipV="1">
            <a:off x="2098849" y="4157401"/>
            <a:ext cx="1647263" cy="1536399"/>
          </a:xfrm>
          <a:prstGeom prst="bent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47" name="Elbow Connector 46"/>
          <p:cNvCxnSpPr>
            <a:stCxn id="13" idx="0"/>
            <a:endCxn id="5" idx="4"/>
          </p:cNvCxnSpPr>
          <p:nvPr/>
        </p:nvCxnSpPr>
        <p:spPr>
          <a:xfrm rot="5400000" flipH="1" flipV="1">
            <a:off x="2922059" y="2787972"/>
            <a:ext cx="1536399" cy="4275259"/>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cxnSp>
        <p:nvCxnSpPr>
          <p:cNvPr id="59" name="Elbow Connector 58"/>
          <p:cNvCxnSpPr>
            <a:endCxn id="8" idx="4"/>
          </p:cNvCxnSpPr>
          <p:nvPr/>
        </p:nvCxnSpPr>
        <p:spPr>
          <a:xfrm flipV="1">
            <a:off x="8086414" y="4127305"/>
            <a:ext cx="2019297" cy="1799491"/>
          </a:xfrm>
          <a:prstGeom prst="bent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68" name="Elbow Connector 67"/>
          <p:cNvCxnSpPr>
            <a:stCxn id="12" idx="3"/>
            <a:endCxn id="8" idx="0"/>
          </p:cNvCxnSpPr>
          <p:nvPr/>
        </p:nvCxnSpPr>
        <p:spPr>
          <a:xfrm>
            <a:off x="2301074" y="1300580"/>
            <a:ext cx="7804637" cy="1956287"/>
          </a:xfrm>
          <a:prstGeom prst="bent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69" name="Straight Connector 68"/>
          <p:cNvCxnSpPr/>
          <p:nvPr/>
        </p:nvCxnSpPr>
        <p:spPr>
          <a:xfrm flipV="1">
            <a:off x="4927929" y="2981907"/>
            <a:ext cx="1052513" cy="21994"/>
          </a:xfrm>
          <a:prstGeom prst="line">
            <a:avLst/>
          </a:prstGeom>
        </p:spPr>
        <p:style>
          <a:lnRef idx="2">
            <a:schemeClr val="dk1"/>
          </a:lnRef>
          <a:fillRef idx="0">
            <a:schemeClr val="dk1"/>
          </a:fillRef>
          <a:effectRef idx="1">
            <a:schemeClr val="dk1"/>
          </a:effectRef>
          <a:fontRef idx="minor">
            <a:schemeClr val="tx1"/>
          </a:fontRef>
        </p:style>
      </p:cxnSp>
      <p:cxnSp>
        <p:nvCxnSpPr>
          <p:cNvPr id="70" name="Straight Connector 69"/>
          <p:cNvCxnSpPr/>
          <p:nvPr/>
        </p:nvCxnSpPr>
        <p:spPr>
          <a:xfrm flipV="1">
            <a:off x="4938838" y="3214294"/>
            <a:ext cx="1052513" cy="21994"/>
          </a:xfrm>
          <a:prstGeom prst="line">
            <a:avLst/>
          </a:prstGeom>
        </p:spPr>
        <p:style>
          <a:lnRef idx="2">
            <a:schemeClr val="dk1"/>
          </a:lnRef>
          <a:fillRef idx="0">
            <a:schemeClr val="dk1"/>
          </a:fillRef>
          <a:effectRef idx="1">
            <a:schemeClr val="dk1"/>
          </a:effectRef>
          <a:fontRef idx="minor">
            <a:schemeClr val="tx1"/>
          </a:fontRef>
        </p:style>
      </p:cxnSp>
      <p:cxnSp>
        <p:nvCxnSpPr>
          <p:cNvPr id="71" name="Straight Connector 70"/>
          <p:cNvCxnSpPr/>
          <p:nvPr/>
        </p:nvCxnSpPr>
        <p:spPr>
          <a:xfrm flipV="1">
            <a:off x="4953889" y="2615583"/>
            <a:ext cx="1052513" cy="21994"/>
          </a:xfrm>
          <a:prstGeom prst="line">
            <a:avLst/>
          </a:prstGeom>
        </p:spPr>
        <p:style>
          <a:lnRef idx="2">
            <a:schemeClr val="dk1"/>
          </a:lnRef>
          <a:fillRef idx="0">
            <a:schemeClr val="dk1"/>
          </a:fillRef>
          <a:effectRef idx="1">
            <a:schemeClr val="dk1"/>
          </a:effectRef>
          <a:fontRef idx="minor">
            <a:schemeClr val="tx1"/>
          </a:fontRef>
        </p:style>
      </p:cxnSp>
      <p:cxnSp>
        <p:nvCxnSpPr>
          <p:cNvPr id="72" name="Straight Connector 71"/>
          <p:cNvCxnSpPr/>
          <p:nvPr/>
        </p:nvCxnSpPr>
        <p:spPr>
          <a:xfrm flipV="1">
            <a:off x="4960408" y="2836256"/>
            <a:ext cx="1052513" cy="21994"/>
          </a:xfrm>
          <a:prstGeom prst="line">
            <a:avLst/>
          </a:prstGeom>
        </p:spPr>
        <p:style>
          <a:lnRef idx="2">
            <a:schemeClr val="dk1"/>
          </a:lnRef>
          <a:fillRef idx="0">
            <a:schemeClr val="dk1"/>
          </a:fillRef>
          <a:effectRef idx="1">
            <a:schemeClr val="dk1"/>
          </a:effectRef>
          <a:fontRef idx="minor">
            <a:schemeClr val="tx1"/>
          </a:fontRef>
        </p:style>
      </p:cxnSp>
      <p:cxnSp>
        <p:nvCxnSpPr>
          <p:cNvPr id="73" name="Straight Connector 72"/>
          <p:cNvCxnSpPr/>
          <p:nvPr/>
        </p:nvCxnSpPr>
        <p:spPr>
          <a:xfrm flipV="1">
            <a:off x="4945046" y="2198940"/>
            <a:ext cx="1052513" cy="21994"/>
          </a:xfrm>
          <a:prstGeom prst="line">
            <a:avLst/>
          </a:prstGeom>
        </p:spPr>
        <p:style>
          <a:lnRef idx="2">
            <a:schemeClr val="dk1"/>
          </a:lnRef>
          <a:fillRef idx="0">
            <a:schemeClr val="dk1"/>
          </a:fillRef>
          <a:effectRef idx="1">
            <a:schemeClr val="dk1"/>
          </a:effectRef>
          <a:fontRef idx="minor">
            <a:schemeClr val="tx1"/>
          </a:fontRef>
        </p:style>
      </p:cxnSp>
      <p:cxnSp>
        <p:nvCxnSpPr>
          <p:cNvPr id="74" name="Straight Connector 73"/>
          <p:cNvCxnSpPr/>
          <p:nvPr/>
        </p:nvCxnSpPr>
        <p:spPr>
          <a:xfrm flipV="1">
            <a:off x="4956561" y="2461707"/>
            <a:ext cx="1052513" cy="21994"/>
          </a:xfrm>
          <a:prstGeom prst="line">
            <a:avLst/>
          </a:prstGeom>
        </p:spPr>
        <p:style>
          <a:lnRef idx="2">
            <a:schemeClr val="dk1"/>
          </a:lnRef>
          <a:fillRef idx="0">
            <a:schemeClr val="dk1"/>
          </a:fillRef>
          <a:effectRef idx="1">
            <a:schemeClr val="dk1"/>
          </a:effectRef>
          <a:fontRef idx="minor">
            <a:schemeClr val="tx1"/>
          </a:fontRef>
        </p:style>
      </p:cxnSp>
      <p:cxnSp>
        <p:nvCxnSpPr>
          <p:cNvPr id="75" name="Straight Connector 74"/>
          <p:cNvCxnSpPr/>
          <p:nvPr/>
        </p:nvCxnSpPr>
        <p:spPr>
          <a:xfrm flipV="1">
            <a:off x="4978381" y="1771625"/>
            <a:ext cx="1052513" cy="21994"/>
          </a:xfrm>
          <a:prstGeom prst="line">
            <a:avLst/>
          </a:prstGeom>
        </p:spPr>
        <p:style>
          <a:lnRef idx="2">
            <a:schemeClr val="dk1"/>
          </a:lnRef>
          <a:fillRef idx="0">
            <a:schemeClr val="dk1"/>
          </a:fillRef>
          <a:effectRef idx="1">
            <a:schemeClr val="dk1"/>
          </a:effectRef>
          <a:fontRef idx="minor">
            <a:schemeClr val="tx1"/>
          </a:fontRef>
        </p:style>
      </p:cxnSp>
      <p:cxnSp>
        <p:nvCxnSpPr>
          <p:cNvPr id="76" name="Straight Connector 75"/>
          <p:cNvCxnSpPr/>
          <p:nvPr/>
        </p:nvCxnSpPr>
        <p:spPr>
          <a:xfrm flipV="1">
            <a:off x="4963590" y="2047267"/>
            <a:ext cx="1052513" cy="21994"/>
          </a:xfrm>
          <a:prstGeom prst="line">
            <a:avLst/>
          </a:prstGeom>
        </p:spPr>
        <p:style>
          <a:lnRef idx="2">
            <a:schemeClr val="dk1"/>
          </a:lnRef>
          <a:fillRef idx="0">
            <a:schemeClr val="dk1"/>
          </a:fillRef>
          <a:effectRef idx="1">
            <a:schemeClr val="dk1"/>
          </a:effectRef>
          <a:fontRef idx="minor">
            <a:schemeClr val="tx1"/>
          </a:fontRef>
        </p:style>
      </p:cxnSp>
      <p:cxnSp>
        <p:nvCxnSpPr>
          <p:cNvPr id="79" name="Straight Connector 78"/>
          <p:cNvCxnSpPr/>
          <p:nvPr/>
        </p:nvCxnSpPr>
        <p:spPr>
          <a:xfrm flipV="1">
            <a:off x="6839208" y="2480919"/>
            <a:ext cx="900243" cy="1450"/>
          </a:xfrm>
          <a:prstGeom prst="line">
            <a:avLst/>
          </a:prstGeom>
        </p:spPr>
        <p:style>
          <a:lnRef idx="2">
            <a:schemeClr val="dk1"/>
          </a:lnRef>
          <a:fillRef idx="0">
            <a:schemeClr val="dk1"/>
          </a:fillRef>
          <a:effectRef idx="1">
            <a:schemeClr val="dk1"/>
          </a:effectRef>
          <a:fontRef idx="minor">
            <a:schemeClr val="tx1"/>
          </a:fontRef>
        </p:style>
      </p:cxnSp>
      <p:cxnSp>
        <p:nvCxnSpPr>
          <p:cNvPr id="80" name="Straight Connector 79"/>
          <p:cNvCxnSpPr>
            <a:cxnSpLocks/>
          </p:cNvCxnSpPr>
          <p:nvPr/>
        </p:nvCxnSpPr>
        <p:spPr>
          <a:xfrm>
            <a:off x="6851710" y="2758656"/>
            <a:ext cx="885452" cy="0"/>
          </a:xfrm>
          <a:prstGeom prst="line">
            <a:avLst/>
          </a:prstGeom>
        </p:spPr>
        <p:style>
          <a:lnRef idx="2">
            <a:schemeClr val="dk1"/>
          </a:lnRef>
          <a:fillRef idx="0">
            <a:schemeClr val="dk1"/>
          </a:fillRef>
          <a:effectRef idx="1">
            <a:schemeClr val="dk1"/>
          </a:effectRef>
          <a:fontRef idx="minor">
            <a:schemeClr val="tx1"/>
          </a:fontRef>
        </p:style>
      </p:cxnSp>
      <p:cxnSp>
        <p:nvCxnSpPr>
          <p:cNvPr id="87" name="Straight Connector 86"/>
          <p:cNvCxnSpPr/>
          <p:nvPr/>
        </p:nvCxnSpPr>
        <p:spPr>
          <a:xfrm flipV="1">
            <a:off x="8548009" y="4362492"/>
            <a:ext cx="1052513" cy="21994"/>
          </a:xfrm>
          <a:prstGeom prst="line">
            <a:avLst/>
          </a:prstGeom>
        </p:spPr>
        <p:style>
          <a:lnRef idx="2">
            <a:schemeClr val="dk1"/>
          </a:lnRef>
          <a:fillRef idx="0">
            <a:schemeClr val="dk1"/>
          </a:fillRef>
          <a:effectRef idx="1">
            <a:schemeClr val="dk1"/>
          </a:effectRef>
          <a:fontRef idx="minor">
            <a:schemeClr val="tx1"/>
          </a:fontRef>
        </p:style>
      </p:cxnSp>
      <p:cxnSp>
        <p:nvCxnSpPr>
          <p:cNvPr id="88" name="Straight Connector 87"/>
          <p:cNvCxnSpPr/>
          <p:nvPr/>
        </p:nvCxnSpPr>
        <p:spPr>
          <a:xfrm flipV="1">
            <a:off x="8548009" y="4646777"/>
            <a:ext cx="1052513" cy="21994"/>
          </a:xfrm>
          <a:prstGeom prst="line">
            <a:avLst/>
          </a:prstGeom>
        </p:spPr>
        <p:style>
          <a:lnRef idx="2">
            <a:schemeClr val="dk1"/>
          </a:lnRef>
          <a:fillRef idx="0">
            <a:schemeClr val="dk1"/>
          </a:fillRef>
          <a:effectRef idx="1">
            <a:schemeClr val="dk1"/>
          </a:effectRef>
          <a:fontRef idx="minor">
            <a:schemeClr val="tx1"/>
          </a:fontRef>
        </p:style>
      </p:cxnSp>
      <p:cxnSp>
        <p:nvCxnSpPr>
          <p:cNvPr id="89" name="Straight Connector 88"/>
          <p:cNvCxnSpPr/>
          <p:nvPr/>
        </p:nvCxnSpPr>
        <p:spPr>
          <a:xfrm flipV="1">
            <a:off x="8556068" y="4785249"/>
            <a:ext cx="1052513" cy="21994"/>
          </a:xfrm>
          <a:prstGeom prst="line">
            <a:avLst/>
          </a:prstGeom>
        </p:spPr>
        <p:style>
          <a:lnRef idx="2">
            <a:schemeClr val="dk1"/>
          </a:lnRef>
          <a:fillRef idx="0">
            <a:schemeClr val="dk1"/>
          </a:fillRef>
          <a:effectRef idx="1">
            <a:schemeClr val="dk1"/>
          </a:effectRef>
          <a:fontRef idx="minor">
            <a:schemeClr val="tx1"/>
          </a:fontRef>
        </p:style>
      </p:cxnSp>
      <p:cxnSp>
        <p:nvCxnSpPr>
          <p:cNvPr id="90" name="Straight Connector 89"/>
          <p:cNvCxnSpPr/>
          <p:nvPr/>
        </p:nvCxnSpPr>
        <p:spPr>
          <a:xfrm flipV="1">
            <a:off x="8556068" y="5084774"/>
            <a:ext cx="1052513" cy="21994"/>
          </a:xfrm>
          <a:prstGeom prst="line">
            <a:avLst/>
          </a:prstGeom>
        </p:spPr>
        <p:style>
          <a:lnRef idx="2">
            <a:schemeClr val="dk1"/>
          </a:lnRef>
          <a:fillRef idx="0">
            <a:schemeClr val="dk1"/>
          </a:fillRef>
          <a:effectRef idx="1">
            <a:schemeClr val="dk1"/>
          </a:effectRef>
          <a:fontRef idx="minor">
            <a:schemeClr val="tx1"/>
          </a:fontRef>
        </p:style>
      </p:cxnSp>
      <p:cxnSp>
        <p:nvCxnSpPr>
          <p:cNvPr id="96" name="Elbow Connector 95"/>
          <p:cNvCxnSpPr/>
          <p:nvPr/>
        </p:nvCxnSpPr>
        <p:spPr>
          <a:xfrm>
            <a:off x="2301074" y="1432462"/>
            <a:ext cx="6610347" cy="1862505"/>
          </a:xfrm>
          <a:prstGeom prst="bent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129" name="Elbow Connector 128"/>
          <p:cNvCxnSpPr>
            <a:cxnSpLocks/>
            <a:endCxn id="4" idx="5"/>
          </p:cNvCxnSpPr>
          <p:nvPr/>
        </p:nvCxnSpPr>
        <p:spPr>
          <a:xfrm rot="10800000">
            <a:off x="4078726" y="4029928"/>
            <a:ext cx="2410664" cy="2020356"/>
          </a:xfrm>
          <a:prstGeom prst="bentConnector2">
            <a:avLst/>
          </a:prstGeom>
          <a:ln>
            <a:tailEnd type="triangle"/>
          </a:ln>
        </p:spPr>
        <p:style>
          <a:lnRef idx="2">
            <a:schemeClr val="dk1"/>
          </a:lnRef>
          <a:fillRef idx="0">
            <a:schemeClr val="dk1"/>
          </a:fillRef>
          <a:effectRef idx="1">
            <a:schemeClr val="dk1"/>
          </a:effectRef>
          <a:fontRef idx="minor">
            <a:schemeClr val="tx1"/>
          </a:fontRef>
        </p:style>
      </p:cxnSp>
      <p:sp>
        <p:nvSpPr>
          <p:cNvPr id="131" name="TextBox 130">
            <a:extLst>
              <a:ext uri="{FF2B5EF4-FFF2-40B4-BE49-F238E27FC236}">
                <a16:creationId xmlns:a16="http://schemas.microsoft.com/office/drawing/2014/main" id="{8DEEC6DD-BE99-ECFB-58FB-BC11A365F122}"/>
              </a:ext>
            </a:extLst>
          </p:cNvPr>
          <p:cNvSpPr txBox="1"/>
          <p:nvPr/>
        </p:nvSpPr>
        <p:spPr>
          <a:xfrm>
            <a:off x="-30560" y="3396820"/>
            <a:ext cx="2510971" cy="553998"/>
          </a:xfrm>
          <a:prstGeom prst="rect">
            <a:avLst/>
          </a:prstGeom>
          <a:noFill/>
        </p:spPr>
        <p:txBody>
          <a:bodyPr wrap="square" rtlCol="0">
            <a:spAutoFit/>
          </a:bodyPr>
          <a:lstStyle/>
          <a:p>
            <a:pPr algn="ctr"/>
            <a:r>
              <a:rPr lang="en-US" sz="1000" b="1" dirty="0">
                <a:latin typeface="Times New Roman" panose="02020603050405020304" pitchFamily="18" charset="0"/>
                <a:cs typeface="Times New Roman" panose="02020603050405020304" pitchFamily="18" charset="0"/>
              </a:rPr>
              <a:t>1.0</a:t>
            </a:r>
          </a:p>
          <a:p>
            <a:pPr algn="ctr"/>
            <a:r>
              <a:rPr lang="en-US" sz="1000" b="1" dirty="0">
                <a:latin typeface="Times New Roman" panose="02020603050405020304" pitchFamily="18" charset="0"/>
                <a:cs typeface="Times New Roman" panose="02020603050405020304" pitchFamily="18" charset="0"/>
              </a:rPr>
              <a:t>Registration</a:t>
            </a:r>
          </a:p>
          <a:p>
            <a:pPr algn="ctr"/>
            <a:r>
              <a:rPr lang="en-US" sz="1000" b="1" dirty="0">
                <a:latin typeface="Times New Roman" panose="02020603050405020304" pitchFamily="18" charset="0"/>
                <a:cs typeface="Times New Roman" panose="02020603050405020304" pitchFamily="18" charset="0"/>
              </a:rPr>
              <a:t>Process</a:t>
            </a:r>
            <a:endParaRPr lang="en-IN" sz="1000" b="1" dirty="0">
              <a:latin typeface="Times New Roman" panose="02020603050405020304" pitchFamily="18" charset="0"/>
              <a:cs typeface="Times New Roman" panose="02020603050405020304" pitchFamily="18" charset="0"/>
            </a:endParaRPr>
          </a:p>
        </p:txBody>
      </p:sp>
      <p:sp>
        <p:nvSpPr>
          <p:cNvPr id="132" name="TextBox 131">
            <a:extLst>
              <a:ext uri="{FF2B5EF4-FFF2-40B4-BE49-F238E27FC236}">
                <a16:creationId xmlns:a16="http://schemas.microsoft.com/office/drawing/2014/main" id="{8DEEC6DD-BE99-ECFB-58FB-BC11A365F122}"/>
              </a:ext>
            </a:extLst>
          </p:cNvPr>
          <p:cNvSpPr txBox="1"/>
          <p:nvPr/>
        </p:nvSpPr>
        <p:spPr>
          <a:xfrm>
            <a:off x="2513815" y="3407911"/>
            <a:ext cx="2510971" cy="553998"/>
          </a:xfrm>
          <a:prstGeom prst="rect">
            <a:avLst/>
          </a:prstGeom>
          <a:noFill/>
        </p:spPr>
        <p:txBody>
          <a:bodyPr wrap="square" rtlCol="0">
            <a:spAutoFit/>
          </a:bodyPr>
          <a:lstStyle/>
          <a:p>
            <a:pPr algn="ctr"/>
            <a:r>
              <a:rPr lang="en-US" sz="1000" b="1" dirty="0">
                <a:latin typeface="Times New Roman" panose="02020603050405020304" pitchFamily="18" charset="0"/>
                <a:cs typeface="Times New Roman" panose="02020603050405020304" pitchFamily="18" charset="0"/>
              </a:rPr>
              <a:t>2.0</a:t>
            </a:r>
          </a:p>
          <a:p>
            <a:pPr algn="ctr"/>
            <a:r>
              <a:rPr lang="en-US" sz="1000" b="1" dirty="0">
                <a:latin typeface="Times New Roman" panose="02020603050405020304" pitchFamily="18" charset="0"/>
                <a:cs typeface="Times New Roman" panose="02020603050405020304" pitchFamily="18" charset="0"/>
              </a:rPr>
              <a:t>Login</a:t>
            </a:r>
          </a:p>
          <a:p>
            <a:pPr algn="ctr"/>
            <a:r>
              <a:rPr lang="en-US" sz="1000" b="1" dirty="0">
                <a:latin typeface="Times New Roman" panose="02020603050405020304" pitchFamily="18" charset="0"/>
                <a:cs typeface="Times New Roman" panose="02020603050405020304" pitchFamily="18" charset="0"/>
              </a:rPr>
              <a:t>Process</a:t>
            </a:r>
            <a:endParaRPr lang="en-IN" sz="1000" b="1" dirty="0">
              <a:latin typeface="Times New Roman" panose="02020603050405020304" pitchFamily="18" charset="0"/>
              <a:cs typeface="Times New Roman" panose="02020603050405020304" pitchFamily="18" charset="0"/>
            </a:endParaRPr>
          </a:p>
        </p:txBody>
      </p:sp>
      <p:sp>
        <p:nvSpPr>
          <p:cNvPr id="133" name="TextBox 132">
            <a:extLst>
              <a:ext uri="{FF2B5EF4-FFF2-40B4-BE49-F238E27FC236}">
                <a16:creationId xmlns:a16="http://schemas.microsoft.com/office/drawing/2014/main" id="{8DEEC6DD-BE99-ECFB-58FB-BC11A365F122}"/>
              </a:ext>
            </a:extLst>
          </p:cNvPr>
          <p:cNvSpPr txBox="1"/>
          <p:nvPr/>
        </p:nvSpPr>
        <p:spPr>
          <a:xfrm>
            <a:off x="4579020" y="3364733"/>
            <a:ext cx="2510971" cy="707886"/>
          </a:xfrm>
          <a:prstGeom prst="rect">
            <a:avLst/>
          </a:prstGeom>
          <a:noFill/>
        </p:spPr>
        <p:txBody>
          <a:bodyPr wrap="square" rtlCol="0">
            <a:spAutoFit/>
          </a:bodyPr>
          <a:lstStyle/>
          <a:p>
            <a:pPr algn="ctr"/>
            <a:r>
              <a:rPr lang="en-US" sz="1000" b="1" dirty="0">
                <a:latin typeface="Times New Roman" panose="02020603050405020304" pitchFamily="18" charset="0"/>
                <a:cs typeface="Times New Roman" panose="02020603050405020304" pitchFamily="18" charset="0"/>
              </a:rPr>
              <a:t>3.0</a:t>
            </a:r>
          </a:p>
          <a:p>
            <a:pPr algn="ctr"/>
            <a:r>
              <a:rPr lang="en-US" sz="1000" b="1" dirty="0">
                <a:latin typeface="Times New Roman" panose="02020603050405020304" pitchFamily="18" charset="0"/>
                <a:cs typeface="Times New Roman" panose="02020603050405020304" pitchFamily="18" charset="0"/>
              </a:rPr>
              <a:t>Master </a:t>
            </a:r>
          </a:p>
          <a:p>
            <a:pPr algn="ctr"/>
            <a:r>
              <a:rPr lang="en-US" sz="1000" b="1" dirty="0">
                <a:latin typeface="Times New Roman" panose="02020603050405020304" pitchFamily="18" charset="0"/>
                <a:cs typeface="Times New Roman" panose="02020603050405020304" pitchFamily="18" charset="0"/>
              </a:rPr>
              <a:t>Entry </a:t>
            </a:r>
          </a:p>
          <a:p>
            <a:pPr algn="ctr"/>
            <a:r>
              <a:rPr lang="en-US" sz="1000" b="1" dirty="0" err="1">
                <a:latin typeface="Times New Roman" panose="02020603050405020304" pitchFamily="18" charset="0"/>
                <a:cs typeface="Times New Roman" panose="02020603050405020304" pitchFamily="18" charset="0"/>
              </a:rPr>
              <a:t>Processs</a:t>
            </a:r>
            <a:endParaRPr lang="en-IN" sz="1000" b="1" dirty="0">
              <a:latin typeface="Times New Roman" panose="02020603050405020304" pitchFamily="18" charset="0"/>
              <a:cs typeface="Times New Roman" panose="02020603050405020304" pitchFamily="18" charset="0"/>
            </a:endParaRPr>
          </a:p>
        </p:txBody>
      </p:sp>
      <p:sp>
        <p:nvSpPr>
          <p:cNvPr id="134" name="TextBox 133">
            <a:extLst>
              <a:ext uri="{FF2B5EF4-FFF2-40B4-BE49-F238E27FC236}">
                <a16:creationId xmlns:a16="http://schemas.microsoft.com/office/drawing/2014/main" id="{8DEEC6DD-BE99-ECFB-58FB-BC11A365F122}"/>
              </a:ext>
            </a:extLst>
          </p:cNvPr>
          <p:cNvSpPr txBox="1"/>
          <p:nvPr/>
        </p:nvSpPr>
        <p:spPr>
          <a:xfrm>
            <a:off x="6026497" y="3432713"/>
            <a:ext cx="2510971" cy="553998"/>
          </a:xfrm>
          <a:prstGeom prst="rect">
            <a:avLst/>
          </a:prstGeom>
          <a:noFill/>
        </p:spPr>
        <p:txBody>
          <a:bodyPr wrap="square" rtlCol="0">
            <a:spAutoFit/>
          </a:bodyPr>
          <a:lstStyle/>
          <a:p>
            <a:pPr algn="ctr"/>
            <a:r>
              <a:rPr lang="en-US" sz="1000" b="1" dirty="0">
                <a:latin typeface="Times New Roman" panose="02020603050405020304" pitchFamily="18" charset="0"/>
                <a:cs typeface="Times New Roman" panose="02020603050405020304" pitchFamily="18" charset="0"/>
              </a:rPr>
              <a:t>4.0</a:t>
            </a:r>
          </a:p>
          <a:p>
            <a:pPr algn="ctr"/>
            <a:r>
              <a:rPr lang="en-IN" sz="1000" b="1" dirty="0">
                <a:latin typeface="Times New Roman" panose="02020603050405020304" pitchFamily="18" charset="0"/>
                <a:cs typeface="Times New Roman" panose="02020603050405020304" pitchFamily="18" charset="0"/>
              </a:rPr>
              <a:t>Manage</a:t>
            </a:r>
          </a:p>
          <a:p>
            <a:pPr algn="ctr"/>
            <a:r>
              <a:rPr lang="en-IN" sz="1000" b="1" dirty="0">
                <a:latin typeface="Times New Roman" panose="02020603050405020304" pitchFamily="18" charset="0"/>
                <a:cs typeface="Times New Roman" panose="02020603050405020304" pitchFamily="18" charset="0"/>
              </a:rPr>
              <a:t>Events</a:t>
            </a:r>
          </a:p>
        </p:txBody>
      </p:sp>
      <p:sp>
        <p:nvSpPr>
          <p:cNvPr id="138" name="TextBox 137">
            <a:extLst>
              <a:ext uri="{FF2B5EF4-FFF2-40B4-BE49-F238E27FC236}">
                <a16:creationId xmlns:a16="http://schemas.microsoft.com/office/drawing/2014/main" id="{8DEEC6DD-BE99-ECFB-58FB-BC11A365F122}"/>
              </a:ext>
            </a:extLst>
          </p:cNvPr>
          <p:cNvSpPr txBox="1"/>
          <p:nvPr/>
        </p:nvSpPr>
        <p:spPr>
          <a:xfrm>
            <a:off x="7674531" y="3457071"/>
            <a:ext cx="2510971" cy="553998"/>
          </a:xfrm>
          <a:prstGeom prst="rect">
            <a:avLst/>
          </a:prstGeom>
          <a:noFill/>
        </p:spPr>
        <p:txBody>
          <a:bodyPr wrap="square" rtlCol="0">
            <a:spAutoFit/>
          </a:bodyPr>
          <a:lstStyle/>
          <a:p>
            <a:pPr algn="ctr"/>
            <a:r>
              <a:rPr lang="en-US" sz="1000" b="1" dirty="0">
                <a:latin typeface="Times New Roman" panose="02020603050405020304" pitchFamily="18" charset="0"/>
                <a:cs typeface="Times New Roman" panose="02020603050405020304" pitchFamily="18" charset="0"/>
              </a:rPr>
              <a:t>5.0</a:t>
            </a:r>
          </a:p>
          <a:p>
            <a:pPr algn="ctr"/>
            <a:r>
              <a:rPr lang="en-US" sz="1000" b="1" dirty="0">
                <a:latin typeface="Times New Roman" panose="02020603050405020304" pitchFamily="18" charset="0"/>
                <a:cs typeface="Times New Roman" panose="02020603050405020304" pitchFamily="18" charset="0"/>
              </a:rPr>
              <a:t>User</a:t>
            </a:r>
          </a:p>
          <a:p>
            <a:pPr algn="ctr"/>
            <a:r>
              <a:rPr lang="en-US" sz="1000" b="1" dirty="0">
                <a:latin typeface="Times New Roman" panose="02020603050405020304" pitchFamily="18" charset="0"/>
                <a:cs typeface="Times New Roman" panose="02020603050405020304" pitchFamily="18" charset="0"/>
              </a:rPr>
              <a:t>Activity</a:t>
            </a:r>
            <a:endParaRPr lang="en-IN" sz="1000" b="1" dirty="0">
              <a:latin typeface="Times New Roman" panose="02020603050405020304" pitchFamily="18" charset="0"/>
              <a:cs typeface="Times New Roman" panose="02020603050405020304" pitchFamily="18" charset="0"/>
            </a:endParaRPr>
          </a:p>
        </p:txBody>
      </p:sp>
      <p:sp>
        <p:nvSpPr>
          <p:cNvPr id="139" name="TextBox 138">
            <a:extLst>
              <a:ext uri="{FF2B5EF4-FFF2-40B4-BE49-F238E27FC236}">
                <a16:creationId xmlns:a16="http://schemas.microsoft.com/office/drawing/2014/main" id="{8DEEC6DD-BE99-ECFB-58FB-BC11A365F122}"/>
              </a:ext>
            </a:extLst>
          </p:cNvPr>
          <p:cNvSpPr txBox="1"/>
          <p:nvPr/>
        </p:nvSpPr>
        <p:spPr>
          <a:xfrm>
            <a:off x="8850224" y="3480313"/>
            <a:ext cx="2510971" cy="400110"/>
          </a:xfrm>
          <a:prstGeom prst="rect">
            <a:avLst/>
          </a:prstGeom>
          <a:noFill/>
        </p:spPr>
        <p:txBody>
          <a:bodyPr wrap="square" rtlCol="0">
            <a:spAutoFit/>
          </a:bodyPr>
          <a:lstStyle/>
          <a:p>
            <a:pPr algn="ctr"/>
            <a:r>
              <a:rPr lang="en-US" sz="1000" b="1" dirty="0">
                <a:latin typeface="Times New Roman" panose="02020603050405020304" pitchFamily="18" charset="0"/>
                <a:cs typeface="Times New Roman" panose="02020603050405020304" pitchFamily="18" charset="0"/>
              </a:rPr>
              <a:t>6.0</a:t>
            </a:r>
          </a:p>
          <a:p>
            <a:pPr algn="ctr"/>
            <a:r>
              <a:rPr lang="en-US" sz="1000" b="1" dirty="0">
                <a:latin typeface="Times New Roman" panose="02020603050405020304" pitchFamily="18" charset="0"/>
                <a:cs typeface="Times New Roman" panose="02020603050405020304" pitchFamily="18" charset="0"/>
              </a:rPr>
              <a:t>Profile</a:t>
            </a:r>
            <a:endParaRPr lang="en-IN" sz="1000" b="1" dirty="0">
              <a:latin typeface="Times New Roman" panose="02020603050405020304" pitchFamily="18" charset="0"/>
              <a:cs typeface="Times New Roman" panose="02020603050405020304" pitchFamily="18" charset="0"/>
            </a:endParaRPr>
          </a:p>
        </p:txBody>
      </p:sp>
      <p:cxnSp>
        <p:nvCxnSpPr>
          <p:cNvPr id="145" name="Straight Connector 144"/>
          <p:cNvCxnSpPr>
            <a:cxnSpLocks/>
          </p:cNvCxnSpPr>
          <p:nvPr/>
        </p:nvCxnSpPr>
        <p:spPr>
          <a:xfrm flipH="1" flipV="1">
            <a:off x="6252031" y="1755603"/>
            <a:ext cx="23061" cy="1768794"/>
          </a:xfrm>
          <a:prstGeom prst="line">
            <a:avLst/>
          </a:prstGeom>
        </p:spPr>
        <p:style>
          <a:lnRef idx="2">
            <a:schemeClr val="dk1"/>
          </a:lnRef>
          <a:fillRef idx="0">
            <a:schemeClr val="dk1"/>
          </a:fillRef>
          <a:effectRef idx="1">
            <a:schemeClr val="dk1"/>
          </a:effectRef>
          <a:fontRef idx="minor">
            <a:schemeClr val="tx1"/>
          </a:fontRef>
        </p:style>
      </p:cxnSp>
      <p:cxnSp>
        <p:nvCxnSpPr>
          <p:cNvPr id="152" name="Straight Arrow Connector 151"/>
          <p:cNvCxnSpPr>
            <a:cxnSpLocks/>
          </p:cNvCxnSpPr>
          <p:nvPr/>
        </p:nvCxnSpPr>
        <p:spPr>
          <a:xfrm flipH="1">
            <a:off x="6055403" y="1924785"/>
            <a:ext cx="196628"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54" name="Straight Arrow Connector 153"/>
          <p:cNvCxnSpPr/>
          <p:nvPr/>
        </p:nvCxnSpPr>
        <p:spPr>
          <a:xfrm flipH="1">
            <a:off x="6026497" y="2372604"/>
            <a:ext cx="187175"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58" name="Straight Arrow Connector 157"/>
          <p:cNvCxnSpPr/>
          <p:nvPr/>
        </p:nvCxnSpPr>
        <p:spPr>
          <a:xfrm flipH="1">
            <a:off x="6055403" y="2727349"/>
            <a:ext cx="194893"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60" name="Straight Arrow Connector 159"/>
          <p:cNvCxnSpPr/>
          <p:nvPr/>
        </p:nvCxnSpPr>
        <p:spPr>
          <a:xfrm flipH="1">
            <a:off x="6076385" y="3106731"/>
            <a:ext cx="187176"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67" name="Straight Arrow Connector 166"/>
          <p:cNvCxnSpPr>
            <a:stCxn id="3" idx="0"/>
          </p:cNvCxnSpPr>
          <p:nvPr/>
        </p:nvCxnSpPr>
        <p:spPr>
          <a:xfrm flipH="1" flipV="1">
            <a:off x="7289330" y="2834796"/>
            <a:ext cx="5476" cy="45576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85" name="Straight Arrow Connector 184"/>
          <p:cNvCxnSpPr/>
          <p:nvPr/>
        </p:nvCxnSpPr>
        <p:spPr>
          <a:xfrm flipV="1">
            <a:off x="8331861" y="4506839"/>
            <a:ext cx="250948" cy="1025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88" name="Straight Arrow Connector 187"/>
          <p:cNvCxnSpPr/>
          <p:nvPr/>
        </p:nvCxnSpPr>
        <p:spPr>
          <a:xfrm flipV="1">
            <a:off x="8317210" y="4961133"/>
            <a:ext cx="265599" cy="437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93" name="TextBox 192">
            <a:extLst>
              <a:ext uri="{FF2B5EF4-FFF2-40B4-BE49-F238E27FC236}">
                <a16:creationId xmlns:a16="http://schemas.microsoft.com/office/drawing/2014/main" id="{8DEEC6DD-BE99-ECFB-58FB-BC11A365F122}"/>
              </a:ext>
            </a:extLst>
          </p:cNvPr>
          <p:cNvSpPr txBox="1"/>
          <p:nvPr/>
        </p:nvSpPr>
        <p:spPr>
          <a:xfrm>
            <a:off x="294579" y="5742130"/>
            <a:ext cx="2510971" cy="369332"/>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ADMIN</a:t>
            </a:r>
            <a:endParaRPr lang="en-IN" b="1" dirty="0">
              <a:latin typeface="Times New Roman" panose="02020603050405020304" pitchFamily="18" charset="0"/>
              <a:cs typeface="Times New Roman" panose="02020603050405020304" pitchFamily="18" charset="0"/>
            </a:endParaRPr>
          </a:p>
        </p:txBody>
      </p:sp>
      <p:sp>
        <p:nvSpPr>
          <p:cNvPr id="194" name="TextBox 193">
            <a:extLst>
              <a:ext uri="{FF2B5EF4-FFF2-40B4-BE49-F238E27FC236}">
                <a16:creationId xmlns:a16="http://schemas.microsoft.com/office/drawing/2014/main" id="{8DEEC6DD-BE99-ECFB-58FB-BC11A365F122}"/>
              </a:ext>
            </a:extLst>
          </p:cNvPr>
          <p:cNvSpPr txBox="1"/>
          <p:nvPr/>
        </p:nvSpPr>
        <p:spPr>
          <a:xfrm>
            <a:off x="6026497" y="5871407"/>
            <a:ext cx="2600225" cy="338554"/>
          </a:xfrm>
          <a:prstGeom prst="rect">
            <a:avLst/>
          </a:prstGeom>
          <a:noFill/>
        </p:spPr>
        <p:txBody>
          <a:bodyPr wrap="square" rtlCol="0">
            <a:spAutoFit/>
          </a:bodyPr>
          <a:lstStyle/>
          <a:p>
            <a:pPr algn="ctr"/>
            <a:r>
              <a:rPr lang="en-IN" sz="1600" b="1" dirty="0">
                <a:latin typeface="Times New Roman" panose="02020603050405020304" pitchFamily="18" charset="0"/>
                <a:cs typeface="Times New Roman" panose="02020603050405020304" pitchFamily="18" charset="0"/>
              </a:rPr>
              <a:t>ORGANISER</a:t>
            </a:r>
            <a:endParaRPr lang="en-IN" b="1" dirty="0">
              <a:latin typeface="Times New Roman" panose="02020603050405020304" pitchFamily="18" charset="0"/>
              <a:cs typeface="Times New Roman" panose="02020603050405020304" pitchFamily="18" charset="0"/>
            </a:endParaRPr>
          </a:p>
        </p:txBody>
      </p:sp>
      <p:sp>
        <p:nvSpPr>
          <p:cNvPr id="195" name="TextBox 194">
            <a:extLst>
              <a:ext uri="{FF2B5EF4-FFF2-40B4-BE49-F238E27FC236}">
                <a16:creationId xmlns:a16="http://schemas.microsoft.com/office/drawing/2014/main" id="{8DEEC6DD-BE99-ECFB-58FB-BC11A365F122}"/>
              </a:ext>
            </a:extLst>
          </p:cNvPr>
          <p:cNvSpPr txBox="1"/>
          <p:nvPr/>
        </p:nvSpPr>
        <p:spPr>
          <a:xfrm>
            <a:off x="294578" y="1121016"/>
            <a:ext cx="2510971" cy="369332"/>
          </a:xfrm>
          <a:prstGeom prst="rect">
            <a:avLst/>
          </a:prstGeom>
          <a:noFill/>
        </p:spPr>
        <p:txBody>
          <a:bodyPr wrap="square" rtlCol="0">
            <a:spAutoFit/>
          </a:bodyPr>
          <a:lstStyle/>
          <a:p>
            <a:pPr algn="ctr"/>
            <a:r>
              <a:rPr lang="en-IN" b="1" dirty="0">
                <a:latin typeface="Times New Roman" panose="02020603050405020304" pitchFamily="18" charset="0"/>
                <a:cs typeface="Times New Roman" panose="02020603050405020304" pitchFamily="18" charset="0"/>
              </a:rPr>
              <a:t>USER</a:t>
            </a:r>
          </a:p>
        </p:txBody>
      </p:sp>
      <p:sp>
        <p:nvSpPr>
          <p:cNvPr id="196" name="TextBox 195">
            <a:extLst>
              <a:ext uri="{FF2B5EF4-FFF2-40B4-BE49-F238E27FC236}">
                <a16:creationId xmlns:a16="http://schemas.microsoft.com/office/drawing/2014/main" id="{8DEEC6DD-BE99-ECFB-58FB-BC11A365F122}"/>
              </a:ext>
            </a:extLst>
          </p:cNvPr>
          <p:cNvSpPr txBox="1"/>
          <p:nvPr/>
        </p:nvSpPr>
        <p:spPr>
          <a:xfrm>
            <a:off x="367279" y="2594364"/>
            <a:ext cx="2510971" cy="246221"/>
          </a:xfrm>
          <a:prstGeom prst="rect">
            <a:avLst/>
          </a:prstGeom>
          <a:noFill/>
        </p:spPr>
        <p:txBody>
          <a:bodyPr wrap="square" rtlCol="0">
            <a:spAutoFit/>
          </a:bodyPr>
          <a:lstStyle/>
          <a:p>
            <a:pPr algn="ctr"/>
            <a:r>
              <a:rPr lang="en-US" sz="1000" b="1" dirty="0">
                <a:latin typeface="Times New Roman" panose="02020603050405020304" pitchFamily="18" charset="0"/>
                <a:cs typeface="Times New Roman" panose="02020603050405020304" pitchFamily="18" charset="0"/>
              </a:rPr>
              <a:t>Registration</a:t>
            </a:r>
            <a:endParaRPr lang="en-IN" sz="1000" b="1" dirty="0">
              <a:latin typeface="Times New Roman" panose="02020603050405020304" pitchFamily="18" charset="0"/>
              <a:cs typeface="Times New Roman" panose="02020603050405020304" pitchFamily="18" charset="0"/>
            </a:endParaRPr>
          </a:p>
        </p:txBody>
      </p:sp>
      <p:sp>
        <p:nvSpPr>
          <p:cNvPr id="198" name="TextBox 197">
            <a:extLst>
              <a:ext uri="{FF2B5EF4-FFF2-40B4-BE49-F238E27FC236}">
                <a16:creationId xmlns:a16="http://schemas.microsoft.com/office/drawing/2014/main" id="{8DEEC6DD-BE99-ECFB-58FB-BC11A365F122}"/>
              </a:ext>
            </a:extLst>
          </p:cNvPr>
          <p:cNvSpPr txBox="1"/>
          <p:nvPr/>
        </p:nvSpPr>
        <p:spPr>
          <a:xfrm>
            <a:off x="4249151" y="1801675"/>
            <a:ext cx="2510971" cy="246221"/>
          </a:xfrm>
          <a:prstGeom prst="rect">
            <a:avLst/>
          </a:prstGeom>
          <a:noFill/>
        </p:spPr>
        <p:txBody>
          <a:bodyPr wrap="square" rtlCol="0">
            <a:spAutoFit/>
          </a:bodyPr>
          <a:lstStyle/>
          <a:p>
            <a:pPr algn="ctr"/>
            <a:r>
              <a:rPr lang="en-IN" sz="1000" b="1" dirty="0">
                <a:latin typeface="Times New Roman" panose="02020603050405020304" pitchFamily="18" charset="0"/>
                <a:cs typeface="Times New Roman" panose="02020603050405020304" pitchFamily="18" charset="0"/>
              </a:rPr>
              <a:t>Languages</a:t>
            </a:r>
          </a:p>
        </p:txBody>
      </p:sp>
      <p:sp>
        <p:nvSpPr>
          <p:cNvPr id="199" name="TextBox 198">
            <a:extLst>
              <a:ext uri="{FF2B5EF4-FFF2-40B4-BE49-F238E27FC236}">
                <a16:creationId xmlns:a16="http://schemas.microsoft.com/office/drawing/2014/main" id="{8DEEC6DD-BE99-ECFB-58FB-BC11A365F122}"/>
              </a:ext>
            </a:extLst>
          </p:cNvPr>
          <p:cNvSpPr txBox="1"/>
          <p:nvPr/>
        </p:nvSpPr>
        <p:spPr>
          <a:xfrm>
            <a:off x="4234681" y="2213543"/>
            <a:ext cx="2510971" cy="246221"/>
          </a:xfrm>
          <a:prstGeom prst="rect">
            <a:avLst/>
          </a:prstGeom>
          <a:noFill/>
        </p:spPr>
        <p:txBody>
          <a:bodyPr wrap="square" rtlCol="0">
            <a:spAutoFit/>
          </a:bodyPr>
          <a:lstStyle/>
          <a:p>
            <a:pPr algn="ctr"/>
            <a:r>
              <a:rPr lang="en-US" sz="1000" b="1" dirty="0">
                <a:latin typeface="Times New Roman" panose="02020603050405020304" pitchFamily="18" charset="0"/>
                <a:cs typeface="Times New Roman" panose="02020603050405020304" pitchFamily="18" charset="0"/>
              </a:rPr>
              <a:t>Categories</a:t>
            </a:r>
            <a:endParaRPr lang="en-IN" sz="1000" b="1" dirty="0">
              <a:latin typeface="Times New Roman" panose="02020603050405020304" pitchFamily="18" charset="0"/>
              <a:cs typeface="Times New Roman" panose="02020603050405020304" pitchFamily="18" charset="0"/>
            </a:endParaRPr>
          </a:p>
        </p:txBody>
      </p:sp>
      <p:sp>
        <p:nvSpPr>
          <p:cNvPr id="200" name="TextBox 199">
            <a:extLst>
              <a:ext uri="{FF2B5EF4-FFF2-40B4-BE49-F238E27FC236}">
                <a16:creationId xmlns:a16="http://schemas.microsoft.com/office/drawing/2014/main" id="{8DEEC6DD-BE99-ECFB-58FB-BC11A365F122}"/>
              </a:ext>
            </a:extLst>
          </p:cNvPr>
          <p:cNvSpPr txBox="1"/>
          <p:nvPr/>
        </p:nvSpPr>
        <p:spPr>
          <a:xfrm>
            <a:off x="4260341" y="2604239"/>
            <a:ext cx="2510971" cy="246221"/>
          </a:xfrm>
          <a:prstGeom prst="rect">
            <a:avLst/>
          </a:prstGeom>
          <a:noFill/>
        </p:spPr>
        <p:txBody>
          <a:bodyPr wrap="square" rtlCol="0">
            <a:spAutoFit/>
          </a:bodyPr>
          <a:lstStyle/>
          <a:p>
            <a:pPr algn="ctr"/>
            <a:r>
              <a:rPr lang="en-IN" sz="1000" b="1" dirty="0">
                <a:latin typeface="Times New Roman" panose="02020603050405020304" pitchFamily="18" charset="0"/>
                <a:cs typeface="Times New Roman" panose="02020603050405020304" pitchFamily="18" charset="0"/>
              </a:rPr>
              <a:t>Events</a:t>
            </a:r>
          </a:p>
        </p:txBody>
      </p:sp>
      <p:sp>
        <p:nvSpPr>
          <p:cNvPr id="201" name="TextBox 200">
            <a:extLst>
              <a:ext uri="{FF2B5EF4-FFF2-40B4-BE49-F238E27FC236}">
                <a16:creationId xmlns:a16="http://schemas.microsoft.com/office/drawing/2014/main" id="{8DEEC6DD-BE99-ECFB-58FB-BC11A365F122}"/>
              </a:ext>
            </a:extLst>
          </p:cNvPr>
          <p:cNvSpPr txBox="1"/>
          <p:nvPr/>
        </p:nvSpPr>
        <p:spPr>
          <a:xfrm>
            <a:off x="4227333" y="2988618"/>
            <a:ext cx="2510971" cy="246221"/>
          </a:xfrm>
          <a:prstGeom prst="rect">
            <a:avLst/>
          </a:prstGeom>
          <a:noFill/>
        </p:spPr>
        <p:txBody>
          <a:bodyPr wrap="square" rtlCol="0">
            <a:spAutoFit/>
          </a:bodyPr>
          <a:lstStyle/>
          <a:p>
            <a:pPr algn="ctr"/>
            <a:r>
              <a:rPr lang="en-US" sz="1000" b="1" dirty="0">
                <a:latin typeface="Times New Roman" panose="02020603050405020304" pitchFamily="18" charset="0"/>
                <a:cs typeface="Times New Roman" panose="02020603050405020304" pitchFamily="18" charset="0"/>
              </a:rPr>
              <a:t>Organization info.</a:t>
            </a:r>
            <a:endParaRPr lang="en-IN" sz="1000" b="1" dirty="0">
              <a:latin typeface="Times New Roman" panose="02020603050405020304" pitchFamily="18" charset="0"/>
              <a:cs typeface="Times New Roman" panose="02020603050405020304" pitchFamily="18" charset="0"/>
            </a:endParaRPr>
          </a:p>
        </p:txBody>
      </p:sp>
      <p:sp>
        <p:nvSpPr>
          <p:cNvPr id="202" name="TextBox 201">
            <a:extLst>
              <a:ext uri="{FF2B5EF4-FFF2-40B4-BE49-F238E27FC236}">
                <a16:creationId xmlns:a16="http://schemas.microsoft.com/office/drawing/2014/main" id="{8DEEC6DD-BE99-ECFB-58FB-BC11A365F122}"/>
              </a:ext>
            </a:extLst>
          </p:cNvPr>
          <p:cNvSpPr txBox="1"/>
          <p:nvPr/>
        </p:nvSpPr>
        <p:spPr>
          <a:xfrm>
            <a:off x="6009252" y="2511984"/>
            <a:ext cx="2510971" cy="246221"/>
          </a:xfrm>
          <a:prstGeom prst="rect">
            <a:avLst/>
          </a:prstGeom>
          <a:noFill/>
        </p:spPr>
        <p:txBody>
          <a:bodyPr wrap="square" rtlCol="0">
            <a:spAutoFit/>
          </a:bodyPr>
          <a:lstStyle/>
          <a:p>
            <a:pPr algn="ctr"/>
            <a:r>
              <a:rPr lang="en-IN" sz="1000" b="1" dirty="0">
                <a:latin typeface="Times New Roman" panose="02020603050405020304" pitchFamily="18" charset="0"/>
                <a:cs typeface="Times New Roman" panose="02020603050405020304" pitchFamily="18" charset="0"/>
              </a:rPr>
              <a:t>Events</a:t>
            </a:r>
          </a:p>
        </p:txBody>
      </p:sp>
      <p:sp>
        <p:nvSpPr>
          <p:cNvPr id="206" name="TextBox 205">
            <a:extLst>
              <a:ext uri="{FF2B5EF4-FFF2-40B4-BE49-F238E27FC236}">
                <a16:creationId xmlns:a16="http://schemas.microsoft.com/office/drawing/2014/main" id="{8DEEC6DD-BE99-ECFB-58FB-BC11A365F122}"/>
              </a:ext>
            </a:extLst>
          </p:cNvPr>
          <p:cNvSpPr txBox="1"/>
          <p:nvPr/>
        </p:nvSpPr>
        <p:spPr>
          <a:xfrm>
            <a:off x="7797000" y="4400592"/>
            <a:ext cx="2510971" cy="246221"/>
          </a:xfrm>
          <a:prstGeom prst="rect">
            <a:avLst/>
          </a:prstGeom>
          <a:noFill/>
        </p:spPr>
        <p:txBody>
          <a:bodyPr wrap="square" rtlCol="0">
            <a:spAutoFit/>
          </a:bodyPr>
          <a:lstStyle/>
          <a:p>
            <a:pPr algn="ctr"/>
            <a:r>
              <a:rPr lang="en-US" sz="1000" b="1" dirty="0">
                <a:latin typeface="Times New Roman" panose="02020603050405020304" pitchFamily="18" charset="0"/>
                <a:cs typeface="Times New Roman" panose="02020603050405020304" pitchFamily="18" charset="0"/>
              </a:rPr>
              <a:t>Events</a:t>
            </a:r>
            <a:endParaRPr lang="en-IN" sz="1000" b="1" dirty="0">
              <a:latin typeface="Times New Roman" panose="02020603050405020304" pitchFamily="18" charset="0"/>
              <a:cs typeface="Times New Roman" panose="02020603050405020304" pitchFamily="18" charset="0"/>
            </a:endParaRPr>
          </a:p>
        </p:txBody>
      </p:sp>
      <p:sp>
        <p:nvSpPr>
          <p:cNvPr id="209" name="TextBox 208">
            <a:extLst>
              <a:ext uri="{FF2B5EF4-FFF2-40B4-BE49-F238E27FC236}">
                <a16:creationId xmlns:a16="http://schemas.microsoft.com/office/drawing/2014/main" id="{8DEEC6DD-BE99-ECFB-58FB-BC11A365F122}"/>
              </a:ext>
            </a:extLst>
          </p:cNvPr>
          <p:cNvSpPr txBox="1"/>
          <p:nvPr/>
        </p:nvSpPr>
        <p:spPr>
          <a:xfrm>
            <a:off x="7853579" y="4807951"/>
            <a:ext cx="2510971" cy="246221"/>
          </a:xfrm>
          <a:prstGeom prst="rect">
            <a:avLst/>
          </a:prstGeom>
          <a:noFill/>
        </p:spPr>
        <p:txBody>
          <a:bodyPr wrap="square" rtlCol="0">
            <a:spAutoFit/>
          </a:bodyPr>
          <a:lstStyle/>
          <a:p>
            <a:pPr algn="ctr"/>
            <a:r>
              <a:rPr lang="en-US" sz="1000" b="1" dirty="0">
                <a:latin typeface="Times New Roman" panose="02020603050405020304" pitchFamily="18" charset="0"/>
                <a:cs typeface="Times New Roman" panose="02020603050405020304" pitchFamily="18" charset="0"/>
              </a:rPr>
              <a:t>transactions </a:t>
            </a:r>
            <a:endParaRPr lang="en-IN" sz="1000" b="1"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10" name="TextBox 209">
                <a:extLst>
                  <a:ext uri="{FF2B5EF4-FFF2-40B4-BE49-F238E27FC236}">
                    <a16:creationId xmlns:a16="http://schemas.microsoft.com/office/drawing/2014/main" id="{530804F5-A305-D672-9F3F-FD0A72068466}"/>
                  </a:ext>
                </a:extLst>
              </p:cNvPr>
              <p:cNvSpPr txBox="1"/>
              <p:nvPr/>
            </p:nvSpPr>
            <p:spPr>
              <a:xfrm>
                <a:off x="-48986" y="36038"/>
                <a:ext cx="3819832" cy="375552"/>
              </a:xfrm>
              <a:prstGeom prst="rect">
                <a:avLst/>
              </a:prstGeom>
              <a:noFill/>
            </p:spPr>
            <p:txBody>
              <a:bodyPr wrap="square" rtlCol="0">
                <a:spAutoFit/>
              </a:bodyPr>
              <a:lstStyle/>
              <a:p>
                <a14:m>
                  <m:oMath xmlns:m="http://schemas.openxmlformats.org/officeDocument/2006/math">
                    <m:sSup>
                      <m:sSupPr>
                        <m:ctrlPr>
                          <a:rPr lang="en-US" b="1" i="1" smtClean="0">
                            <a:latin typeface="Cambria Math" panose="02040503050406030204" pitchFamily="18" charset="0"/>
                          </a:rPr>
                        </m:ctrlPr>
                      </m:sSupPr>
                      <m:e>
                        <m:r>
                          <a:rPr lang="en-US" b="1" i="1" smtClean="0">
                            <a:latin typeface="Cambria Math" panose="02040503050406030204" pitchFamily="18" charset="0"/>
                          </a:rPr>
                          <m:t>𝟏</m:t>
                        </m:r>
                      </m:e>
                      <m:sup>
                        <m:r>
                          <a:rPr lang="en-US" b="1" i="1" smtClean="0">
                            <a:latin typeface="Cambria Math" panose="02040503050406030204" pitchFamily="18" charset="0"/>
                          </a:rPr>
                          <m:t>𝑺𝑻</m:t>
                        </m:r>
                      </m:sup>
                    </m:sSup>
                    <m:r>
                      <a:rPr lang="en-US" b="1" i="1" smtClean="0">
                        <a:latin typeface="Cambria Math" panose="02040503050406030204" pitchFamily="18" charset="0"/>
                      </a:rPr>
                      <m:t> </m:t>
                    </m:r>
                    <m:r>
                      <a:rPr lang="en-US" b="1" i="1" smtClean="0">
                        <a:latin typeface="Cambria Math" panose="02040503050406030204" pitchFamily="18" charset="0"/>
                      </a:rPr>
                      <m:t>𝑳𝑬𝑽𝑬𝑳</m:t>
                    </m:r>
                    <m:r>
                      <a:rPr lang="en-US" b="1" i="1" smtClean="0">
                        <a:latin typeface="Cambria Math" panose="02040503050406030204" pitchFamily="18" charset="0"/>
                      </a:rPr>
                      <m:t> </m:t>
                    </m:r>
                    <m:r>
                      <a:rPr lang="en-US" b="1" i="1" smtClean="0">
                        <a:latin typeface="Cambria Math" panose="02040503050406030204" pitchFamily="18" charset="0"/>
                      </a:rPr>
                      <m:t>𝑫𝑭𝑫</m:t>
                    </m:r>
                    <m:r>
                      <a:rPr lang="en-US" b="1" i="1" smtClean="0">
                        <a:latin typeface="Cambria Math" panose="02040503050406030204" pitchFamily="18" charset="0"/>
                      </a:rPr>
                      <m:t>:</m:t>
                    </m:r>
                  </m:oMath>
                </a14:m>
                <a:r>
                  <a:rPr lang="en-IN" b="1" dirty="0"/>
                  <a:t>-</a:t>
                </a:r>
              </a:p>
            </p:txBody>
          </p:sp>
        </mc:Choice>
        <mc:Fallback xmlns="">
          <p:sp>
            <p:nvSpPr>
              <p:cNvPr id="210" name="TextBox 209">
                <a:extLst>
                  <a:ext uri="{FF2B5EF4-FFF2-40B4-BE49-F238E27FC236}">
                    <a16:creationId xmlns:a16="http://schemas.microsoft.com/office/drawing/2014/main" id="{530804F5-A305-D672-9F3F-FD0A72068466}"/>
                  </a:ext>
                </a:extLst>
              </p:cNvPr>
              <p:cNvSpPr txBox="1">
                <a:spLocks noRot="1" noChangeAspect="1" noMove="1" noResize="1" noEditPoints="1" noAdjustHandles="1" noChangeArrowheads="1" noChangeShapeType="1" noTextEdit="1"/>
              </p:cNvSpPr>
              <p:nvPr/>
            </p:nvSpPr>
            <p:spPr>
              <a:xfrm>
                <a:off x="-48986" y="36038"/>
                <a:ext cx="3819832" cy="375552"/>
              </a:xfrm>
              <a:prstGeom prst="rect">
                <a:avLst/>
              </a:prstGeom>
              <a:blipFill>
                <a:blip r:embed="rId2"/>
                <a:stretch>
                  <a:fillRect t="-8065" b="-24194"/>
                </a:stretch>
              </a:blipFill>
            </p:spPr>
            <p:txBody>
              <a:bodyPr/>
              <a:lstStyle/>
              <a:p>
                <a:r>
                  <a:rPr lang="en-IN">
                    <a:noFill/>
                  </a:rPr>
                  <a:t> </a:t>
                </a:r>
              </a:p>
            </p:txBody>
          </p:sp>
        </mc:Fallback>
      </mc:AlternateContent>
      <p:cxnSp>
        <p:nvCxnSpPr>
          <p:cNvPr id="35" name="Straight Connector 34">
            <a:extLst>
              <a:ext uri="{FF2B5EF4-FFF2-40B4-BE49-F238E27FC236}">
                <a16:creationId xmlns:a16="http://schemas.microsoft.com/office/drawing/2014/main" id="{421FB10C-3B88-895D-D52B-A6494F77F39B}"/>
              </a:ext>
            </a:extLst>
          </p:cNvPr>
          <p:cNvCxnSpPr>
            <a:cxnSpLocks/>
          </p:cNvCxnSpPr>
          <p:nvPr/>
        </p:nvCxnSpPr>
        <p:spPr>
          <a:xfrm flipH="1">
            <a:off x="8249920" y="3734581"/>
            <a:ext cx="191112" cy="0"/>
          </a:xfrm>
          <a:prstGeom prst="line">
            <a:avLst/>
          </a:prstGeom>
        </p:spPr>
        <p:style>
          <a:lnRef idx="3">
            <a:schemeClr val="dk1"/>
          </a:lnRef>
          <a:fillRef idx="0">
            <a:schemeClr val="dk1"/>
          </a:fillRef>
          <a:effectRef idx="2">
            <a:schemeClr val="dk1"/>
          </a:effectRef>
          <a:fontRef idx="minor">
            <a:schemeClr val="tx1"/>
          </a:fontRef>
        </p:style>
      </p:cxnSp>
      <p:cxnSp>
        <p:nvCxnSpPr>
          <p:cNvPr id="39" name="Straight Connector 38">
            <a:extLst>
              <a:ext uri="{FF2B5EF4-FFF2-40B4-BE49-F238E27FC236}">
                <a16:creationId xmlns:a16="http://schemas.microsoft.com/office/drawing/2014/main" id="{61D94702-C012-9A8B-186E-9AD53423DD1C}"/>
              </a:ext>
            </a:extLst>
          </p:cNvPr>
          <p:cNvCxnSpPr/>
          <p:nvPr/>
        </p:nvCxnSpPr>
        <p:spPr>
          <a:xfrm>
            <a:off x="8264571" y="3734581"/>
            <a:ext cx="67290" cy="1468272"/>
          </a:xfrm>
          <a:prstGeom prst="line">
            <a:avLst/>
          </a:prstGeom>
        </p:spPr>
        <p:style>
          <a:lnRef idx="3">
            <a:schemeClr val="dk1"/>
          </a:lnRef>
          <a:fillRef idx="0">
            <a:schemeClr val="dk1"/>
          </a:fillRef>
          <a:effectRef idx="2">
            <a:schemeClr val="dk1"/>
          </a:effectRef>
          <a:fontRef idx="minor">
            <a:schemeClr val="tx1"/>
          </a:fontRef>
        </p:style>
      </p:cxnSp>
      <p:cxnSp>
        <p:nvCxnSpPr>
          <p:cNvPr id="67" name="Straight Arrow Connector 66">
            <a:extLst>
              <a:ext uri="{FF2B5EF4-FFF2-40B4-BE49-F238E27FC236}">
                <a16:creationId xmlns:a16="http://schemas.microsoft.com/office/drawing/2014/main" id="{BDBED2F6-E493-C8AA-28BB-82031D6F4A06}"/>
              </a:ext>
            </a:extLst>
          </p:cNvPr>
          <p:cNvCxnSpPr>
            <a:cxnSpLocks/>
            <a:endCxn id="2" idx="5"/>
          </p:cNvCxnSpPr>
          <p:nvPr/>
        </p:nvCxnSpPr>
        <p:spPr>
          <a:xfrm flipH="1" flipV="1">
            <a:off x="1547325" y="4001723"/>
            <a:ext cx="4989568" cy="186968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01" name="Straight Arrow Connector 100">
            <a:extLst>
              <a:ext uri="{FF2B5EF4-FFF2-40B4-BE49-F238E27FC236}">
                <a16:creationId xmlns:a16="http://schemas.microsoft.com/office/drawing/2014/main" id="{7F892F71-A4EF-D8E7-CCA9-39D235B10CD5}"/>
              </a:ext>
            </a:extLst>
          </p:cNvPr>
          <p:cNvCxnSpPr>
            <a:stCxn id="14" idx="0"/>
            <a:endCxn id="3" idx="4"/>
          </p:cNvCxnSpPr>
          <p:nvPr/>
        </p:nvCxnSpPr>
        <p:spPr>
          <a:xfrm flipH="1" flipV="1">
            <a:off x="7294806" y="4161001"/>
            <a:ext cx="31804" cy="161339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511675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58998267-D8BC-ED96-B484-E5FA827144BE}"/>
              </a:ext>
            </a:extLst>
          </p:cNvPr>
          <p:cNvSpPr/>
          <p:nvPr/>
        </p:nvSpPr>
        <p:spPr>
          <a:xfrm>
            <a:off x="5068947" y="548311"/>
            <a:ext cx="1020417" cy="94090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b="1" dirty="0">
                <a:latin typeface="Times New Roman" panose="02020603050405020304" pitchFamily="18" charset="0"/>
                <a:cs typeface="Times New Roman" panose="02020603050405020304" pitchFamily="18" charset="0"/>
              </a:rPr>
              <a:t>3.1</a:t>
            </a:r>
          </a:p>
          <a:p>
            <a:pPr algn="ctr"/>
            <a:r>
              <a:rPr lang="en-US" sz="900" b="1" dirty="0">
                <a:latin typeface="Times New Roman" panose="02020603050405020304" pitchFamily="18" charset="0"/>
                <a:cs typeface="Times New Roman" panose="02020603050405020304" pitchFamily="18" charset="0"/>
              </a:rPr>
              <a:t>MANAGE</a:t>
            </a:r>
          </a:p>
          <a:p>
            <a:pPr algn="ctr"/>
            <a:r>
              <a:rPr lang="en-US" sz="900" b="1" dirty="0">
                <a:latin typeface="Times New Roman" panose="02020603050405020304" pitchFamily="18" charset="0"/>
                <a:cs typeface="Times New Roman" panose="02020603050405020304" pitchFamily="18" charset="0"/>
              </a:rPr>
              <a:t>EVENTS</a:t>
            </a:r>
            <a:endParaRPr lang="en-IN" sz="900" b="1" dirty="0">
              <a:latin typeface="Times New Roman" panose="02020603050405020304" pitchFamily="18" charset="0"/>
              <a:cs typeface="Times New Roman" panose="02020603050405020304" pitchFamily="18" charset="0"/>
            </a:endParaRPr>
          </a:p>
        </p:txBody>
      </p:sp>
      <p:sp>
        <p:nvSpPr>
          <p:cNvPr id="5" name="Oval 4">
            <a:extLst>
              <a:ext uri="{FF2B5EF4-FFF2-40B4-BE49-F238E27FC236}">
                <a16:creationId xmlns:a16="http://schemas.microsoft.com/office/drawing/2014/main" id="{B728164B-BBE1-EAE7-C310-BD4E1BB4DC27}"/>
              </a:ext>
            </a:extLst>
          </p:cNvPr>
          <p:cNvSpPr/>
          <p:nvPr/>
        </p:nvSpPr>
        <p:spPr>
          <a:xfrm>
            <a:off x="5075581" y="5597391"/>
            <a:ext cx="1020417" cy="94090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b="1" dirty="0">
                <a:latin typeface="Times New Roman" panose="02020603050405020304" pitchFamily="18" charset="0"/>
                <a:cs typeface="Times New Roman" panose="02020603050405020304" pitchFamily="18" charset="0"/>
              </a:rPr>
              <a:t>3.5</a:t>
            </a:r>
          </a:p>
          <a:p>
            <a:pPr algn="ctr"/>
            <a:r>
              <a:rPr lang="en-US" sz="900" b="1" dirty="0">
                <a:latin typeface="Times New Roman" panose="02020603050405020304" pitchFamily="18" charset="0"/>
                <a:cs typeface="Times New Roman" panose="02020603050405020304" pitchFamily="18" charset="0"/>
              </a:rPr>
              <a:t>MANAGE</a:t>
            </a:r>
          </a:p>
          <a:p>
            <a:pPr algn="ctr"/>
            <a:r>
              <a:rPr lang="en-US" sz="900" b="1" dirty="0">
                <a:latin typeface="Times New Roman" panose="02020603050405020304" pitchFamily="18" charset="0"/>
                <a:cs typeface="Times New Roman" panose="02020603050405020304" pitchFamily="18" charset="0"/>
              </a:rPr>
              <a:t>CANCEL</a:t>
            </a:r>
          </a:p>
          <a:p>
            <a:pPr algn="ctr"/>
            <a:r>
              <a:rPr lang="en-US" sz="900" b="1" dirty="0">
                <a:latin typeface="Times New Roman" panose="02020603050405020304" pitchFamily="18" charset="0"/>
                <a:cs typeface="Times New Roman" panose="02020603050405020304" pitchFamily="18" charset="0"/>
              </a:rPr>
              <a:t>EVENTS</a:t>
            </a:r>
          </a:p>
        </p:txBody>
      </p:sp>
      <p:sp>
        <p:nvSpPr>
          <p:cNvPr id="6" name="Oval 5">
            <a:extLst>
              <a:ext uri="{FF2B5EF4-FFF2-40B4-BE49-F238E27FC236}">
                <a16:creationId xmlns:a16="http://schemas.microsoft.com/office/drawing/2014/main" id="{9A9A5909-0B50-065D-06A8-15B4B8182E23}"/>
              </a:ext>
            </a:extLst>
          </p:cNvPr>
          <p:cNvSpPr/>
          <p:nvPr/>
        </p:nvSpPr>
        <p:spPr>
          <a:xfrm>
            <a:off x="5075580" y="4344452"/>
            <a:ext cx="1020417" cy="94090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b="1" dirty="0">
                <a:latin typeface="Times New Roman" panose="02020603050405020304" pitchFamily="18" charset="0"/>
                <a:cs typeface="Times New Roman" panose="02020603050405020304" pitchFamily="18" charset="0"/>
              </a:rPr>
              <a:t>3.4</a:t>
            </a:r>
          </a:p>
          <a:p>
            <a:pPr algn="ctr"/>
            <a:r>
              <a:rPr lang="en-US" sz="900" b="1" dirty="0">
                <a:latin typeface="Times New Roman" panose="02020603050405020304" pitchFamily="18" charset="0"/>
                <a:cs typeface="Times New Roman" panose="02020603050405020304" pitchFamily="18" charset="0"/>
              </a:rPr>
              <a:t>MANAGE</a:t>
            </a:r>
          </a:p>
          <a:p>
            <a:pPr algn="ctr"/>
            <a:r>
              <a:rPr lang="en-US" sz="900" b="1" dirty="0">
                <a:latin typeface="Times New Roman" panose="02020603050405020304" pitchFamily="18" charset="0"/>
                <a:cs typeface="Times New Roman" panose="02020603050405020304" pitchFamily="18" charset="0"/>
              </a:rPr>
              <a:t>ORGANI-</a:t>
            </a:r>
          </a:p>
          <a:p>
            <a:pPr algn="ctr"/>
            <a:r>
              <a:rPr lang="en-US" sz="900" b="1" dirty="0">
                <a:latin typeface="Times New Roman" panose="02020603050405020304" pitchFamily="18" charset="0"/>
                <a:cs typeface="Times New Roman" panose="02020603050405020304" pitchFamily="18" charset="0"/>
              </a:rPr>
              <a:t>SATIONS</a:t>
            </a:r>
          </a:p>
        </p:txBody>
      </p:sp>
      <p:sp>
        <p:nvSpPr>
          <p:cNvPr id="7" name="Oval 6">
            <a:extLst>
              <a:ext uri="{FF2B5EF4-FFF2-40B4-BE49-F238E27FC236}">
                <a16:creationId xmlns:a16="http://schemas.microsoft.com/office/drawing/2014/main" id="{8DF190FB-3E0F-216D-C6DC-4B479037E47D}"/>
              </a:ext>
            </a:extLst>
          </p:cNvPr>
          <p:cNvSpPr/>
          <p:nvPr/>
        </p:nvSpPr>
        <p:spPr>
          <a:xfrm>
            <a:off x="5075578" y="1819911"/>
            <a:ext cx="1048997" cy="97071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b="1" dirty="0">
                <a:latin typeface="Times New Roman" panose="02020603050405020304" pitchFamily="18" charset="0"/>
                <a:cs typeface="Times New Roman" panose="02020603050405020304" pitchFamily="18" charset="0"/>
              </a:rPr>
              <a:t>3.2</a:t>
            </a:r>
          </a:p>
          <a:p>
            <a:pPr algn="ctr"/>
            <a:r>
              <a:rPr lang="en-US" sz="900" b="1" dirty="0">
                <a:latin typeface="Times New Roman" panose="02020603050405020304" pitchFamily="18" charset="0"/>
                <a:cs typeface="Times New Roman" panose="02020603050405020304" pitchFamily="18" charset="0"/>
              </a:rPr>
              <a:t>MANAGE</a:t>
            </a:r>
          </a:p>
          <a:p>
            <a:pPr algn="ctr"/>
            <a:r>
              <a:rPr lang="en-US" sz="900" b="1" dirty="0">
                <a:latin typeface="Times New Roman" panose="02020603050405020304" pitchFamily="18" charset="0"/>
                <a:cs typeface="Times New Roman" panose="02020603050405020304" pitchFamily="18" charset="0"/>
              </a:rPr>
              <a:t>CATEGO</a:t>
            </a:r>
            <a:r>
              <a:rPr lang="en-US" sz="900" dirty="0">
                <a:latin typeface="Times New Roman" panose="02020603050405020304" pitchFamily="18" charset="0"/>
                <a:cs typeface="Times New Roman" panose="02020603050405020304" pitchFamily="18" charset="0"/>
              </a:rPr>
              <a:t>-</a:t>
            </a:r>
            <a:r>
              <a:rPr lang="en-US" sz="900" b="1" dirty="0">
                <a:latin typeface="Times New Roman" panose="02020603050405020304" pitchFamily="18" charset="0"/>
                <a:cs typeface="Times New Roman" panose="02020603050405020304" pitchFamily="18" charset="0"/>
              </a:rPr>
              <a:t>RIES</a:t>
            </a:r>
          </a:p>
        </p:txBody>
      </p:sp>
      <p:sp>
        <p:nvSpPr>
          <p:cNvPr id="8" name="Oval 7">
            <a:extLst>
              <a:ext uri="{FF2B5EF4-FFF2-40B4-BE49-F238E27FC236}">
                <a16:creationId xmlns:a16="http://schemas.microsoft.com/office/drawing/2014/main" id="{ACCE7B1E-792A-6747-C251-8A7C51662477}"/>
              </a:ext>
            </a:extLst>
          </p:cNvPr>
          <p:cNvSpPr/>
          <p:nvPr/>
        </p:nvSpPr>
        <p:spPr>
          <a:xfrm>
            <a:off x="5075578" y="3082182"/>
            <a:ext cx="1020417" cy="94090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b="1" dirty="0">
                <a:latin typeface="Times New Roman" panose="02020603050405020304" pitchFamily="18" charset="0"/>
                <a:cs typeface="Times New Roman" panose="02020603050405020304" pitchFamily="18" charset="0"/>
              </a:rPr>
              <a:t>3.3</a:t>
            </a:r>
          </a:p>
          <a:p>
            <a:pPr algn="ctr"/>
            <a:r>
              <a:rPr lang="en-US" sz="900" b="1" dirty="0">
                <a:latin typeface="Times New Roman" panose="02020603050405020304" pitchFamily="18" charset="0"/>
                <a:cs typeface="Times New Roman" panose="02020603050405020304" pitchFamily="18" charset="0"/>
              </a:rPr>
              <a:t>MANAGE</a:t>
            </a:r>
          </a:p>
          <a:p>
            <a:pPr algn="ctr"/>
            <a:r>
              <a:rPr lang="en-US" sz="900" b="1" dirty="0">
                <a:latin typeface="Times New Roman" panose="02020603050405020304" pitchFamily="18" charset="0"/>
                <a:cs typeface="Times New Roman" panose="02020603050405020304" pitchFamily="18" charset="0"/>
              </a:rPr>
              <a:t>LANGUA-GES</a:t>
            </a:r>
          </a:p>
        </p:txBody>
      </p:sp>
      <p:sp>
        <p:nvSpPr>
          <p:cNvPr id="9" name="Rectangle 8">
            <a:extLst>
              <a:ext uri="{FF2B5EF4-FFF2-40B4-BE49-F238E27FC236}">
                <a16:creationId xmlns:a16="http://schemas.microsoft.com/office/drawing/2014/main" id="{0A528B70-15B8-5FAA-58FE-953C40A6BEC8}"/>
              </a:ext>
            </a:extLst>
          </p:cNvPr>
          <p:cNvSpPr/>
          <p:nvPr/>
        </p:nvSpPr>
        <p:spPr>
          <a:xfrm>
            <a:off x="598757" y="3082182"/>
            <a:ext cx="2368377" cy="94090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b="1" dirty="0">
                <a:latin typeface="Times New Roman" panose="02020603050405020304" pitchFamily="18" charset="0"/>
                <a:cs typeface="Times New Roman" panose="02020603050405020304" pitchFamily="18" charset="0"/>
              </a:rPr>
              <a:t>ADMIN</a:t>
            </a:r>
            <a:endParaRPr lang="en-IN" b="1" dirty="0">
              <a:latin typeface="Times New Roman" panose="02020603050405020304" pitchFamily="18" charset="0"/>
              <a:cs typeface="Times New Roman" panose="02020603050405020304" pitchFamily="18" charset="0"/>
            </a:endParaRPr>
          </a:p>
        </p:txBody>
      </p:sp>
      <p:cxnSp>
        <p:nvCxnSpPr>
          <p:cNvPr id="10" name="Straight Arrow Connector 9">
            <a:extLst>
              <a:ext uri="{FF2B5EF4-FFF2-40B4-BE49-F238E27FC236}">
                <a16:creationId xmlns:a16="http://schemas.microsoft.com/office/drawing/2014/main" id="{DAD86A64-1B73-8B52-E82F-C5B0A398186A}"/>
              </a:ext>
            </a:extLst>
          </p:cNvPr>
          <p:cNvCxnSpPr>
            <a:cxnSpLocks/>
          </p:cNvCxnSpPr>
          <p:nvPr/>
        </p:nvCxnSpPr>
        <p:spPr>
          <a:xfrm>
            <a:off x="2967134" y="3438331"/>
            <a:ext cx="2108444" cy="68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1" name="Straight Arrow Connector 10">
            <a:extLst>
              <a:ext uri="{FF2B5EF4-FFF2-40B4-BE49-F238E27FC236}">
                <a16:creationId xmlns:a16="http://schemas.microsoft.com/office/drawing/2014/main" id="{3F3B6D89-AC58-2CB3-1B60-A2692C694786}"/>
              </a:ext>
            </a:extLst>
          </p:cNvPr>
          <p:cNvCxnSpPr>
            <a:cxnSpLocks/>
          </p:cNvCxnSpPr>
          <p:nvPr/>
        </p:nvCxnSpPr>
        <p:spPr>
          <a:xfrm flipH="1">
            <a:off x="2967134" y="3711073"/>
            <a:ext cx="210844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2" name="Connector: Elbow 82">
            <a:extLst>
              <a:ext uri="{FF2B5EF4-FFF2-40B4-BE49-F238E27FC236}">
                <a16:creationId xmlns:a16="http://schemas.microsoft.com/office/drawing/2014/main" id="{EA3CC073-341D-672C-6275-B43DB8BE2558}"/>
              </a:ext>
            </a:extLst>
          </p:cNvPr>
          <p:cNvCxnSpPr>
            <a:cxnSpLocks/>
          </p:cNvCxnSpPr>
          <p:nvPr/>
        </p:nvCxnSpPr>
        <p:spPr>
          <a:xfrm flipV="1">
            <a:off x="1965649" y="2176061"/>
            <a:ext cx="3109929" cy="906121"/>
          </a:xfrm>
          <a:prstGeom prst="bentConnector3">
            <a:avLst>
              <a:gd name="adj1" fmla="val 396"/>
            </a:avLst>
          </a:prstGeom>
          <a:ln>
            <a:tailEnd type="triangle"/>
          </a:ln>
        </p:spPr>
        <p:style>
          <a:lnRef idx="3">
            <a:schemeClr val="dk1"/>
          </a:lnRef>
          <a:fillRef idx="0">
            <a:schemeClr val="dk1"/>
          </a:fillRef>
          <a:effectRef idx="2">
            <a:schemeClr val="dk1"/>
          </a:effectRef>
          <a:fontRef idx="minor">
            <a:schemeClr val="tx1"/>
          </a:fontRef>
        </p:style>
      </p:cxnSp>
      <p:cxnSp>
        <p:nvCxnSpPr>
          <p:cNvPr id="13" name="Connector: Elbow 91">
            <a:extLst>
              <a:ext uri="{FF2B5EF4-FFF2-40B4-BE49-F238E27FC236}">
                <a16:creationId xmlns:a16="http://schemas.microsoft.com/office/drawing/2014/main" id="{58684459-532E-2B6B-1FBB-CCB3693D2C7C}"/>
              </a:ext>
            </a:extLst>
          </p:cNvPr>
          <p:cNvCxnSpPr>
            <a:cxnSpLocks/>
          </p:cNvCxnSpPr>
          <p:nvPr/>
        </p:nvCxnSpPr>
        <p:spPr>
          <a:xfrm rot="10800000" flipV="1">
            <a:off x="2245567" y="2404665"/>
            <a:ext cx="2823382" cy="673030"/>
          </a:xfrm>
          <a:prstGeom prst="bentConnector3">
            <a:avLst>
              <a:gd name="adj1" fmla="val 100012"/>
            </a:avLst>
          </a:prstGeom>
          <a:ln>
            <a:tailEnd type="triangle"/>
          </a:ln>
        </p:spPr>
        <p:style>
          <a:lnRef idx="3">
            <a:schemeClr val="dk1"/>
          </a:lnRef>
          <a:fillRef idx="0">
            <a:schemeClr val="dk1"/>
          </a:fillRef>
          <a:effectRef idx="2">
            <a:schemeClr val="dk1"/>
          </a:effectRef>
          <a:fontRef idx="minor">
            <a:schemeClr val="tx1"/>
          </a:fontRef>
        </p:style>
      </p:cxnSp>
      <p:cxnSp>
        <p:nvCxnSpPr>
          <p:cNvPr id="14" name="Connector: Elbow 108">
            <a:extLst>
              <a:ext uri="{FF2B5EF4-FFF2-40B4-BE49-F238E27FC236}">
                <a16:creationId xmlns:a16="http://schemas.microsoft.com/office/drawing/2014/main" id="{DDF25DE2-E974-E566-6DFD-9057DC0B4B27}"/>
              </a:ext>
            </a:extLst>
          </p:cNvPr>
          <p:cNvCxnSpPr>
            <a:cxnSpLocks/>
          </p:cNvCxnSpPr>
          <p:nvPr/>
        </p:nvCxnSpPr>
        <p:spPr>
          <a:xfrm rot="10800000" flipV="1">
            <a:off x="1604866" y="1186534"/>
            <a:ext cx="3470713" cy="1891162"/>
          </a:xfrm>
          <a:prstGeom prst="bentConnector3">
            <a:avLst>
              <a:gd name="adj1" fmla="val 100004"/>
            </a:avLst>
          </a:prstGeom>
          <a:ln>
            <a:tailEnd type="triangle"/>
          </a:ln>
        </p:spPr>
        <p:style>
          <a:lnRef idx="3">
            <a:schemeClr val="dk1"/>
          </a:lnRef>
          <a:fillRef idx="0">
            <a:schemeClr val="dk1"/>
          </a:fillRef>
          <a:effectRef idx="2">
            <a:schemeClr val="dk1"/>
          </a:effectRef>
          <a:fontRef idx="minor">
            <a:schemeClr val="tx1"/>
          </a:fontRef>
        </p:style>
      </p:cxnSp>
      <p:cxnSp>
        <p:nvCxnSpPr>
          <p:cNvPr id="15" name="Connector: Elbow 111">
            <a:extLst>
              <a:ext uri="{FF2B5EF4-FFF2-40B4-BE49-F238E27FC236}">
                <a16:creationId xmlns:a16="http://schemas.microsoft.com/office/drawing/2014/main" id="{7468F0B4-E1A5-B7A9-EB08-EC27B8E87501}"/>
              </a:ext>
            </a:extLst>
          </p:cNvPr>
          <p:cNvCxnSpPr>
            <a:cxnSpLocks/>
          </p:cNvCxnSpPr>
          <p:nvPr/>
        </p:nvCxnSpPr>
        <p:spPr>
          <a:xfrm flipV="1">
            <a:off x="1362269" y="979616"/>
            <a:ext cx="3713308" cy="2098079"/>
          </a:xfrm>
          <a:prstGeom prst="bentConnector3">
            <a:avLst>
              <a:gd name="adj1" fmla="val -87"/>
            </a:avLst>
          </a:prstGeom>
          <a:ln>
            <a:tailEnd type="triangle"/>
          </a:ln>
        </p:spPr>
        <p:style>
          <a:lnRef idx="3">
            <a:schemeClr val="dk1"/>
          </a:lnRef>
          <a:fillRef idx="0">
            <a:schemeClr val="dk1"/>
          </a:fillRef>
          <a:effectRef idx="2">
            <a:schemeClr val="dk1"/>
          </a:effectRef>
          <a:fontRef idx="minor">
            <a:schemeClr val="tx1"/>
          </a:fontRef>
        </p:style>
      </p:cxnSp>
      <p:cxnSp>
        <p:nvCxnSpPr>
          <p:cNvPr id="16" name="Connector: Elbow 117">
            <a:extLst>
              <a:ext uri="{FF2B5EF4-FFF2-40B4-BE49-F238E27FC236}">
                <a16:creationId xmlns:a16="http://schemas.microsoft.com/office/drawing/2014/main" id="{F24DFBB0-A791-2A05-65A2-6A3CFF5199EA}"/>
              </a:ext>
            </a:extLst>
          </p:cNvPr>
          <p:cNvCxnSpPr/>
          <p:nvPr/>
        </p:nvCxnSpPr>
        <p:spPr>
          <a:xfrm>
            <a:off x="2245567" y="4023086"/>
            <a:ext cx="2830010" cy="676433"/>
          </a:xfrm>
          <a:prstGeom prst="bentConnector3">
            <a:avLst>
              <a:gd name="adj1" fmla="val -335"/>
            </a:avLst>
          </a:prstGeom>
          <a:ln>
            <a:tailEnd type="triangle"/>
          </a:ln>
        </p:spPr>
        <p:style>
          <a:lnRef idx="3">
            <a:schemeClr val="dk1"/>
          </a:lnRef>
          <a:fillRef idx="0">
            <a:schemeClr val="dk1"/>
          </a:fillRef>
          <a:effectRef idx="2">
            <a:schemeClr val="dk1"/>
          </a:effectRef>
          <a:fontRef idx="minor">
            <a:schemeClr val="tx1"/>
          </a:fontRef>
        </p:style>
      </p:cxnSp>
      <p:cxnSp>
        <p:nvCxnSpPr>
          <p:cNvPr id="17" name="Connector: Elbow 119">
            <a:extLst>
              <a:ext uri="{FF2B5EF4-FFF2-40B4-BE49-F238E27FC236}">
                <a16:creationId xmlns:a16="http://schemas.microsoft.com/office/drawing/2014/main" id="{0EE2E492-7CAC-3564-07BE-34AB3B45E553}"/>
              </a:ext>
            </a:extLst>
          </p:cNvPr>
          <p:cNvCxnSpPr>
            <a:cxnSpLocks/>
          </p:cNvCxnSpPr>
          <p:nvPr/>
        </p:nvCxnSpPr>
        <p:spPr>
          <a:xfrm rot="10800000">
            <a:off x="1965649" y="4001559"/>
            <a:ext cx="3109928" cy="927648"/>
          </a:xfrm>
          <a:prstGeom prst="bentConnector3">
            <a:avLst>
              <a:gd name="adj1" fmla="val 100204"/>
            </a:avLst>
          </a:prstGeom>
          <a:ln>
            <a:tailEnd type="triangle"/>
          </a:ln>
        </p:spPr>
        <p:style>
          <a:lnRef idx="3">
            <a:schemeClr val="dk1"/>
          </a:lnRef>
          <a:fillRef idx="0">
            <a:schemeClr val="dk1"/>
          </a:fillRef>
          <a:effectRef idx="2">
            <a:schemeClr val="dk1"/>
          </a:effectRef>
          <a:fontRef idx="minor">
            <a:schemeClr val="tx1"/>
          </a:fontRef>
        </p:style>
      </p:cxnSp>
      <p:cxnSp>
        <p:nvCxnSpPr>
          <p:cNvPr id="18" name="Connector: Elbow 125">
            <a:extLst>
              <a:ext uri="{FF2B5EF4-FFF2-40B4-BE49-F238E27FC236}">
                <a16:creationId xmlns:a16="http://schemas.microsoft.com/office/drawing/2014/main" id="{F7ACF5D6-FC29-3D53-ABE9-73BDBDB1C68D}"/>
              </a:ext>
            </a:extLst>
          </p:cNvPr>
          <p:cNvCxnSpPr>
            <a:cxnSpLocks/>
          </p:cNvCxnSpPr>
          <p:nvPr/>
        </p:nvCxnSpPr>
        <p:spPr>
          <a:xfrm>
            <a:off x="1604865" y="4023086"/>
            <a:ext cx="3464084" cy="1926735"/>
          </a:xfrm>
          <a:prstGeom prst="bentConnector3">
            <a:avLst>
              <a:gd name="adj1" fmla="val -4"/>
            </a:avLst>
          </a:prstGeom>
          <a:ln>
            <a:tailEnd type="triangle"/>
          </a:ln>
        </p:spPr>
        <p:style>
          <a:lnRef idx="3">
            <a:schemeClr val="dk1"/>
          </a:lnRef>
          <a:fillRef idx="0">
            <a:schemeClr val="dk1"/>
          </a:fillRef>
          <a:effectRef idx="2">
            <a:schemeClr val="dk1"/>
          </a:effectRef>
          <a:fontRef idx="minor">
            <a:schemeClr val="tx1"/>
          </a:fontRef>
        </p:style>
      </p:cxnSp>
      <p:cxnSp>
        <p:nvCxnSpPr>
          <p:cNvPr id="19" name="Connector: Elbow 127">
            <a:extLst>
              <a:ext uri="{FF2B5EF4-FFF2-40B4-BE49-F238E27FC236}">
                <a16:creationId xmlns:a16="http://schemas.microsoft.com/office/drawing/2014/main" id="{EBAFA698-B679-83A9-7EA4-CDFD98A4D458}"/>
              </a:ext>
            </a:extLst>
          </p:cNvPr>
          <p:cNvCxnSpPr>
            <a:cxnSpLocks/>
          </p:cNvCxnSpPr>
          <p:nvPr/>
        </p:nvCxnSpPr>
        <p:spPr>
          <a:xfrm rot="10800000">
            <a:off x="1362271" y="4023087"/>
            <a:ext cx="3713306" cy="2175551"/>
          </a:xfrm>
          <a:prstGeom prst="bentConnector3">
            <a:avLst>
              <a:gd name="adj1" fmla="val 99920"/>
            </a:avLst>
          </a:prstGeom>
          <a:ln>
            <a:tailEnd type="triangle"/>
          </a:ln>
        </p:spPr>
        <p:style>
          <a:lnRef idx="3">
            <a:schemeClr val="dk1"/>
          </a:lnRef>
          <a:fillRef idx="0">
            <a:schemeClr val="dk1"/>
          </a:fillRef>
          <a:effectRef idx="2">
            <a:schemeClr val="dk1"/>
          </a:effectRef>
          <a:fontRef idx="minor">
            <a:schemeClr val="tx1"/>
          </a:fontRef>
        </p:style>
      </p:cxnSp>
      <p:cxnSp>
        <p:nvCxnSpPr>
          <p:cNvPr id="20" name="Straight Arrow Connector 19">
            <a:extLst>
              <a:ext uri="{FF2B5EF4-FFF2-40B4-BE49-F238E27FC236}">
                <a16:creationId xmlns:a16="http://schemas.microsoft.com/office/drawing/2014/main" id="{3DD4333C-3421-65FA-EC18-06FBEF5F157F}"/>
              </a:ext>
            </a:extLst>
          </p:cNvPr>
          <p:cNvCxnSpPr>
            <a:cxnSpLocks/>
          </p:cNvCxnSpPr>
          <p:nvPr/>
        </p:nvCxnSpPr>
        <p:spPr>
          <a:xfrm>
            <a:off x="6057530" y="855669"/>
            <a:ext cx="217207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1" name="Straight Arrow Connector 20">
            <a:extLst>
              <a:ext uri="{FF2B5EF4-FFF2-40B4-BE49-F238E27FC236}">
                <a16:creationId xmlns:a16="http://schemas.microsoft.com/office/drawing/2014/main" id="{18CBDF02-FBF4-677E-A00C-574BA0F6C2BA}"/>
              </a:ext>
            </a:extLst>
          </p:cNvPr>
          <p:cNvCxnSpPr>
            <a:cxnSpLocks/>
          </p:cNvCxnSpPr>
          <p:nvPr/>
        </p:nvCxnSpPr>
        <p:spPr>
          <a:xfrm flipH="1">
            <a:off x="6083682" y="1146720"/>
            <a:ext cx="2145918" cy="353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2" name="Straight Arrow Connector 21">
            <a:extLst>
              <a:ext uri="{FF2B5EF4-FFF2-40B4-BE49-F238E27FC236}">
                <a16:creationId xmlns:a16="http://schemas.microsoft.com/office/drawing/2014/main" id="{0303B461-455E-9EDD-B5B2-70AAE815FB60}"/>
              </a:ext>
            </a:extLst>
          </p:cNvPr>
          <p:cNvCxnSpPr>
            <a:cxnSpLocks/>
          </p:cNvCxnSpPr>
          <p:nvPr/>
        </p:nvCxnSpPr>
        <p:spPr>
          <a:xfrm>
            <a:off x="6089364" y="2176061"/>
            <a:ext cx="214023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3" name="Straight Arrow Connector 22">
            <a:extLst>
              <a:ext uri="{FF2B5EF4-FFF2-40B4-BE49-F238E27FC236}">
                <a16:creationId xmlns:a16="http://schemas.microsoft.com/office/drawing/2014/main" id="{2B5FE5BD-A24A-8A7A-D822-F065B34B11E6}"/>
              </a:ext>
            </a:extLst>
          </p:cNvPr>
          <p:cNvCxnSpPr/>
          <p:nvPr/>
        </p:nvCxnSpPr>
        <p:spPr>
          <a:xfrm flipH="1">
            <a:off x="6102638" y="2404665"/>
            <a:ext cx="212696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4" name="Straight Arrow Connector 23">
            <a:extLst>
              <a:ext uri="{FF2B5EF4-FFF2-40B4-BE49-F238E27FC236}">
                <a16:creationId xmlns:a16="http://schemas.microsoft.com/office/drawing/2014/main" id="{455C57E3-B96E-D048-75D4-0BE32FF7B3CE}"/>
              </a:ext>
            </a:extLst>
          </p:cNvPr>
          <p:cNvCxnSpPr>
            <a:cxnSpLocks/>
          </p:cNvCxnSpPr>
          <p:nvPr/>
        </p:nvCxnSpPr>
        <p:spPr>
          <a:xfrm flipH="1">
            <a:off x="6095995" y="6198638"/>
            <a:ext cx="2145917"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5" name="Straight Arrow Connector 24">
            <a:extLst>
              <a:ext uri="{FF2B5EF4-FFF2-40B4-BE49-F238E27FC236}">
                <a16:creationId xmlns:a16="http://schemas.microsoft.com/office/drawing/2014/main" id="{6DDBDC22-9146-B715-E2D8-DEF5249CDDD9}"/>
              </a:ext>
            </a:extLst>
          </p:cNvPr>
          <p:cNvCxnSpPr>
            <a:cxnSpLocks/>
          </p:cNvCxnSpPr>
          <p:nvPr/>
        </p:nvCxnSpPr>
        <p:spPr>
          <a:xfrm flipH="1">
            <a:off x="6083682" y="3690358"/>
            <a:ext cx="2158230"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6" name="Straight Arrow Connector 25">
            <a:extLst>
              <a:ext uri="{FF2B5EF4-FFF2-40B4-BE49-F238E27FC236}">
                <a16:creationId xmlns:a16="http://schemas.microsoft.com/office/drawing/2014/main" id="{0DAF4205-DB1F-C71C-7734-1F58BC32E727}"/>
              </a:ext>
            </a:extLst>
          </p:cNvPr>
          <p:cNvCxnSpPr/>
          <p:nvPr/>
        </p:nvCxnSpPr>
        <p:spPr>
          <a:xfrm>
            <a:off x="6095995" y="4696689"/>
            <a:ext cx="216487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7" name="Straight Arrow Connector 26">
            <a:extLst>
              <a:ext uri="{FF2B5EF4-FFF2-40B4-BE49-F238E27FC236}">
                <a16:creationId xmlns:a16="http://schemas.microsoft.com/office/drawing/2014/main" id="{AED5F143-597E-4B01-D5FE-C55298CBB20A}"/>
              </a:ext>
            </a:extLst>
          </p:cNvPr>
          <p:cNvCxnSpPr/>
          <p:nvPr/>
        </p:nvCxnSpPr>
        <p:spPr>
          <a:xfrm>
            <a:off x="6083682" y="3423515"/>
            <a:ext cx="216487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8" name="Straight Arrow Connector 27">
            <a:extLst>
              <a:ext uri="{FF2B5EF4-FFF2-40B4-BE49-F238E27FC236}">
                <a16:creationId xmlns:a16="http://schemas.microsoft.com/office/drawing/2014/main" id="{C5FAB21D-0700-FCC8-CB5E-23809855F484}"/>
              </a:ext>
            </a:extLst>
          </p:cNvPr>
          <p:cNvCxnSpPr>
            <a:cxnSpLocks/>
          </p:cNvCxnSpPr>
          <p:nvPr/>
        </p:nvCxnSpPr>
        <p:spPr>
          <a:xfrm>
            <a:off x="6083682" y="5949821"/>
            <a:ext cx="217718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9" name="Straight Arrow Connector 28">
            <a:extLst>
              <a:ext uri="{FF2B5EF4-FFF2-40B4-BE49-F238E27FC236}">
                <a16:creationId xmlns:a16="http://schemas.microsoft.com/office/drawing/2014/main" id="{6A848CDD-5CDF-EB99-5D56-3972623B724B}"/>
              </a:ext>
            </a:extLst>
          </p:cNvPr>
          <p:cNvCxnSpPr>
            <a:cxnSpLocks/>
          </p:cNvCxnSpPr>
          <p:nvPr/>
        </p:nvCxnSpPr>
        <p:spPr>
          <a:xfrm flipH="1">
            <a:off x="6095995" y="4929207"/>
            <a:ext cx="213360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pSp>
        <p:nvGrpSpPr>
          <p:cNvPr id="30" name="Group 29">
            <a:extLst>
              <a:ext uri="{FF2B5EF4-FFF2-40B4-BE49-F238E27FC236}">
                <a16:creationId xmlns:a16="http://schemas.microsoft.com/office/drawing/2014/main" id="{976103B3-3512-700E-7F28-C0345353A013}"/>
              </a:ext>
            </a:extLst>
          </p:cNvPr>
          <p:cNvGrpSpPr/>
          <p:nvPr/>
        </p:nvGrpSpPr>
        <p:grpSpPr>
          <a:xfrm>
            <a:off x="8229600" y="729233"/>
            <a:ext cx="1846384" cy="589078"/>
            <a:chOff x="9327157" y="548311"/>
            <a:chExt cx="1846384" cy="589078"/>
          </a:xfrm>
        </p:grpSpPr>
        <p:cxnSp>
          <p:nvCxnSpPr>
            <p:cNvPr id="31" name="Straight Connector 30">
              <a:extLst>
                <a:ext uri="{FF2B5EF4-FFF2-40B4-BE49-F238E27FC236}">
                  <a16:creationId xmlns:a16="http://schemas.microsoft.com/office/drawing/2014/main" id="{0157FF07-23B1-B638-D544-685562D8F9A1}"/>
                </a:ext>
              </a:extLst>
            </p:cNvPr>
            <p:cNvCxnSpPr/>
            <p:nvPr/>
          </p:nvCxnSpPr>
          <p:spPr>
            <a:xfrm>
              <a:off x="9336989" y="548311"/>
              <a:ext cx="0" cy="589078"/>
            </a:xfrm>
            <a:prstGeom prst="line">
              <a:avLst/>
            </a:prstGeom>
          </p:spPr>
          <p:style>
            <a:lnRef idx="3">
              <a:schemeClr val="dk1"/>
            </a:lnRef>
            <a:fillRef idx="0">
              <a:schemeClr val="dk1"/>
            </a:fillRef>
            <a:effectRef idx="2">
              <a:schemeClr val="dk1"/>
            </a:effectRef>
            <a:fontRef idx="minor">
              <a:schemeClr val="tx1"/>
            </a:fontRef>
          </p:style>
        </p:cxnSp>
        <p:cxnSp>
          <p:nvCxnSpPr>
            <p:cNvPr id="32" name="Straight Connector 31">
              <a:extLst>
                <a:ext uri="{FF2B5EF4-FFF2-40B4-BE49-F238E27FC236}">
                  <a16:creationId xmlns:a16="http://schemas.microsoft.com/office/drawing/2014/main" id="{0928F21D-4C56-C83A-3DB6-5401C2717002}"/>
                </a:ext>
              </a:extLst>
            </p:cNvPr>
            <p:cNvCxnSpPr/>
            <p:nvPr/>
          </p:nvCxnSpPr>
          <p:spPr>
            <a:xfrm>
              <a:off x="9327157" y="1137389"/>
              <a:ext cx="1846384" cy="0"/>
            </a:xfrm>
            <a:prstGeom prst="line">
              <a:avLst/>
            </a:prstGeom>
          </p:spPr>
          <p:style>
            <a:lnRef idx="3">
              <a:schemeClr val="dk1"/>
            </a:lnRef>
            <a:fillRef idx="0">
              <a:schemeClr val="dk1"/>
            </a:fillRef>
            <a:effectRef idx="2">
              <a:schemeClr val="dk1"/>
            </a:effectRef>
            <a:fontRef idx="minor">
              <a:schemeClr val="tx1"/>
            </a:fontRef>
          </p:style>
        </p:cxnSp>
        <p:cxnSp>
          <p:nvCxnSpPr>
            <p:cNvPr id="33" name="Straight Connector 32">
              <a:extLst>
                <a:ext uri="{FF2B5EF4-FFF2-40B4-BE49-F238E27FC236}">
                  <a16:creationId xmlns:a16="http://schemas.microsoft.com/office/drawing/2014/main" id="{7FE355F7-F43E-0584-91C7-C3F8CE764FED}"/>
                </a:ext>
              </a:extLst>
            </p:cNvPr>
            <p:cNvCxnSpPr/>
            <p:nvPr/>
          </p:nvCxnSpPr>
          <p:spPr>
            <a:xfrm>
              <a:off x="9327157" y="550951"/>
              <a:ext cx="1846384" cy="0"/>
            </a:xfrm>
            <a:prstGeom prst="line">
              <a:avLst/>
            </a:prstGeom>
          </p:spPr>
          <p:style>
            <a:lnRef idx="3">
              <a:schemeClr val="dk1"/>
            </a:lnRef>
            <a:fillRef idx="0">
              <a:schemeClr val="dk1"/>
            </a:fillRef>
            <a:effectRef idx="2">
              <a:schemeClr val="dk1"/>
            </a:effectRef>
            <a:fontRef idx="minor">
              <a:schemeClr val="tx1"/>
            </a:fontRef>
          </p:style>
        </p:cxnSp>
      </p:grpSp>
      <p:grpSp>
        <p:nvGrpSpPr>
          <p:cNvPr id="34" name="Group 33">
            <a:extLst>
              <a:ext uri="{FF2B5EF4-FFF2-40B4-BE49-F238E27FC236}">
                <a16:creationId xmlns:a16="http://schemas.microsoft.com/office/drawing/2014/main" id="{99409B71-16E5-6178-5387-AA134969BE9A}"/>
              </a:ext>
            </a:extLst>
          </p:cNvPr>
          <p:cNvGrpSpPr/>
          <p:nvPr/>
        </p:nvGrpSpPr>
        <p:grpSpPr>
          <a:xfrm>
            <a:off x="8239432" y="4507357"/>
            <a:ext cx="1846384" cy="589078"/>
            <a:chOff x="9327157" y="548311"/>
            <a:chExt cx="1846384" cy="589078"/>
          </a:xfrm>
        </p:grpSpPr>
        <p:cxnSp>
          <p:nvCxnSpPr>
            <p:cNvPr id="35" name="Straight Connector 34">
              <a:extLst>
                <a:ext uri="{FF2B5EF4-FFF2-40B4-BE49-F238E27FC236}">
                  <a16:creationId xmlns:a16="http://schemas.microsoft.com/office/drawing/2014/main" id="{C319E20A-7C66-85A8-BF91-70B12771C222}"/>
                </a:ext>
              </a:extLst>
            </p:cNvPr>
            <p:cNvCxnSpPr/>
            <p:nvPr/>
          </p:nvCxnSpPr>
          <p:spPr>
            <a:xfrm>
              <a:off x="9336989" y="548311"/>
              <a:ext cx="0" cy="589078"/>
            </a:xfrm>
            <a:prstGeom prst="line">
              <a:avLst/>
            </a:prstGeom>
          </p:spPr>
          <p:style>
            <a:lnRef idx="3">
              <a:schemeClr val="dk1"/>
            </a:lnRef>
            <a:fillRef idx="0">
              <a:schemeClr val="dk1"/>
            </a:fillRef>
            <a:effectRef idx="2">
              <a:schemeClr val="dk1"/>
            </a:effectRef>
            <a:fontRef idx="minor">
              <a:schemeClr val="tx1"/>
            </a:fontRef>
          </p:style>
        </p:cxnSp>
        <p:cxnSp>
          <p:nvCxnSpPr>
            <p:cNvPr id="36" name="Straight Connector 35">
              <a:extLst>
                <a:ext uri="{FF2B5EF4-FFF2-40B4-BE49-F238E27FC236}">
                  <a16:creationId xmlns:a16="http://schemas.microsoft.com/office/drawing/2014/main" id="{2F195AF9-D0CC-EF68-DE0F-F6D70490BB22}"/>
                </a:ext>
              </a:extLst>
            </p:cNvPr>
            <p:cNvCxnSpPr/>
            <p:nvPr/>
          </p:nvCxnSpPr>
          <p:spPr>
            <a:xfrm>
              <a:off x="9327157" y="1137389"/>
              <a:ext cx="1846384" cy="0"/>
            </a:xfrm>
            <a:prstGeom prst="line">
              <a:avLst/>
            </a:prstGeom>
          </p:spPr>
          <p:style>
            <a:lnRef idx="3">
              <a:schemeClr val="dk1"/>
            </a:lnRef>
            <a:fillRef idx="0">
              <a:schemeClr val="dk1"/>
            </a:fillRef>
            <a:effectRef idx="2">
              <a:schemeClr val="dk1"/>
            </a:effectRef>
            <a:fontRef idx="minor">
              <a:schemeClr val="tx1"/>
            </a:fontRef>
          </p:style>
        </p:cxnSp>
        <p:cxnSp>
          <p:nvCxnSpPr>
            <p:cNvPr id="37" name="Straight Connector 36">
              <a:extLst>
                <a:ext uri="{FF2B5EF4-FFF2-40B4-BE49-F238E27FC236}">
                  <a16:creationId xmlns:a16="http://schemas.microsoft.com/office/drawing/2014/main" id="{11CDC3F2-BA4D-ECA2-3BC7-96CD4EBF3C3E}"/>
                </a:ext>
              </a:extLst>
            </p:cNvPr>
            <p:cNvCxnSpPr/>
            <p:nvPr/>
          </p:nvCxnSpPr>
          <p:spPr>
            <a:xfrm>
              <a:off x="9327157" y="550951"/>
              <a:ext cx="1846384" cy="0"/>
            </a:xfrm>
            <a:prstGeom prst="line">
              <a:avLst/>
            </a:prstGeom>
          </p:spPr>
          <p:style>
            <a:lnRef idx="3">
              <a:schemeClr val="dk1"/>
            </a:lnRef>
            <a:fillRef idx="0">
              <a:schemeClr val="dk1"/>
            </a:fillRef>
            <a:effectRef idx="2">
              <a:schemeClr val="dk1"/>
            </a:effectRef>
            <a:fontRef idx="minor">
              <a:schemeClr val="tx1"/>
            </a:fontRef>
          </p:style>
        </p:cxnSp>
      </p:grpSp>
      <p:grpSp>
        <p:nvGrpSpPr>
          <p:cNvPr id="38" name="Group 37">
            <a:extLst>
              <a:ext uri="{FF2B5EF4-FFF2-40B4-BE49-F238E27FC236}">
                <a16:creationId xmlns:a16="http://schemas.microsoft.com/office/drawing/2014/main" id="{25287306-B3D2-C079-FF49-AA97E76331CD}"/>
              </a:ext>
            </a:extLst>
          </p:cNvPr>
          <p:cNvGrpSpPr/>
          <p:nvPr/>
        </p:nvGrpSpPr>
        <p:grpSpPr>
          <a:xfrm>
            <a:off x="8241403" y="5782635"/>
            <a:ext cx="1846384" cy="589078"/>
            <a:chOff x="9327157" y="548311"/>
            <a:chExt cx="1846384" cy="589078"/>
          </a:xfrm>
        </p:grpSpPr>
        <p:cxnSp>
          <p:nvCxnSpPr>
            <p:cNvPr id="39" name="Straight Connector 38">
              <a:extLst>
                <a:ext uri="{FF2B5EF4-FFF2-40B4-BE49-F238E27FC236}">
                  <a16:creationId xmlns:a16="http://schemas.microsoft.com/office/drawing/2014/main" id="{C6F792D3-3DDE-E81E-BB3C-F2344770791D}"/>
                </a:ext>
              </a:extLst>
            </p:cNvPr>
            <p:cNvCxnSpPr/>
            <p:nvPr/>
          </p:nvCxnSpPr>
          <p:spPr>
            <a:xfrm>
              <a:off x="9336989" y="548311"/>
              <a:ext cx="0" cy="589078"/>
            </a:xfrm>
            <a:prstGeom prst="line">
              <a:avLst/>
            </a:prstGeom>
          </p:spPr>
          <p:style>
            <a:lnRef idx="3">
              <a:schemeClr val="dk1"/>
            </a:lnRef>
            <a:fillRef idx="0">
              <a:schemeClr val="dk1"/>
            </a:fillRef>
            <a:effectRef idx="2">
              <a:schemeClr val="dk1"/>
            </a:effectRef>
            <a:fontRef idx="minor">
              <a:schemeClr val="tx1"/>
            </a:fontRef>
          </p:style>
        </p:cxnSp>
        <p:cxnSp>
          <p:nvCxnSpPr>
            <p:cNvPr id="40" name="Straight Connector 39">
              <a:extLst>
                <a:ext uri="{FF2B5EF4-FFF2-40B4-BE49-F238E27FC236}">
                  <a16:creationId xmlns:a16="http://schemas.microsoft.com/office/drawing/2014/main" id="{C67F2019-B1DD-09C0-3F44-E18A283F3366}"/>
                </a:ext>
              </a:extLst>
            </p:cNvPr>
            <p:cNvCxnSpPr/>
            <p:nvPr/>
          </p:nvCxnSpPr>
          <p:spPr>
            <a:xfrm>
              <a:off x="9327157" y="1137389"/>
              <a:ext cx="1846384" cy="0"/>
            </a:xfrm>
            <a:prstGeom prst="line">
              <a:avLst/>
            </a:prstGeom>
          </p:spPr>
          <p:style>
            <a:lnRef idx="3">
              <a:schemeClr val="dk1"/>
            </a:lnRef>
            <a:fillRef idx="0">
              <a:schemeClr val="dk1"/>
            </a:fillRef>
            <a:effectRef idx="2">
              <a:schemeClr val="dk1"/>
            </a:effectRef>
            <a:fontRef idx="minor">
              <a:schemeClr val="tx1"/>
            </a:fontRef>
          </p:style>
        </p:cxnSp>
        <p:cxnSp>
          <p:nvCxnSpPr>
            <p:cNvPr id="41" name="Straight Connector 40">
              <a:extLst>
                <a:ext uri="{FF2B5EF4-FFF2-40B4-BE49-F238E27FC236}">
                  <a16:creationId xmlns:a16="http://schemas.microsoft.com/office/drawing/2014/main" id="{C1F07738-C330-DBB9-5BDE-EDB0D6583F61}"/>
                </a:ext>
              </a:extLst>
            </p:cNvPr>
            <p:cNvCxnSpPr/>
            <p:nvPr/>
          </p:nvCxnSpPr>
          <p:spPr>
            <a:xfrm>
              <a:off x="9327157" y="550951"/>
              <a:ext cx="1846384" cy="0"/>
            </a:xfrm>
            <a:prstGeom prst="line">
              <a:avLst/>
            </a:prstGeom>
          </p:spPr>
          <p:style>
            <a:lnRef idx="3">
              <a:schemeClr val="dk1"/>
            </a:lnRef>
            <a:fillRef idx="0">
              <a:schemeClr val="dk1"/>
            </a:fillRef>
            <a:effectRef idx="2">
              <a:schemeClr val="dk1"/>
            </a:effectRef>
            <a:fontRef idx="minor">
              <a:schemeClr val="tx1"/>
            </a:fontRef>
          </p:style>
        </p:cxnSp>
      </p:grpSp>
      <p:grpSp>
        <p:nvGrpSpPr>
          <p:cNvPr id="42" name="Group 41">
            <a:extLst>
              <a:ext uri="{FF2B5EF4-FFF2-40B4-BE49-F238E27FC236}">
                <a16:creationId xmlns:a16="http://schemas.microsoft.com/office/drawing/2014/main" id="{DB50ED18-7951-49EE-412F-0D21285F620F}"/>
              </a:ext>
            </a:extLst>
          </p:cNvPr>
          <p:cNvGrpSpPr/>
          <p:nvPr/>
        </p:nvGrpSpPr>
        <p:grpSpPr>
          <a:xfrm>
            <a:off x="8255174" y="3257615"/>
            <a:ext cx="1846384" cy="589078"/>
            <a:chOff x="9327157" y="548311"/>
            <a:chExt cx="1846384" cy="589078"/>
          </a:xfrm>
        </p:grpSpPr>
        <p:cxnSp>
          <p:nvCxnSpPr>
            <p:cNvPr id="43" name="Straight Connector 42">
              <a:extLst>
                <a:ext uri="{FF2B5EF4-FFF2-40B4-BE49-F238E27FC236}">
                  <a16:creationId xmlns:a16="http://schemas.microsoft.com/office/drawing/2014/main" id="{E58C488B-798C-74E3-AAD1-D18ABF851564}"/>
                </a:ext>
              </a:extLst>
            </p:cNvPr>
            <p:cNvCxnSpPr/>
            <p:nvPr/>
          </p:nvCxnSpPr>
          <p:spPr>
            <a:xfrm>
              <a:off x="9336989" y="548311"/>
              <a:ext cx="0" cy="589078"/>
            </a:xfrm>
            <a:prstGeom prst="line">
              <a:avLst/>
            </a:prstGeom>
          </p:spPr>
          <p:style>
            <a:lnRef idx="3">
              <a:schemeClr val="dk1"/>
            </a:lnRef>
            <a:fillRef idx="0">
              <a:schemeClr val="dk1"/>
            </a:fillRef>
            <a:effectRef idx="2">
              <a:schemeClr val="dk1"/>
            </a:effectRef>
            <a:fontRef idx="minor">
              <a:schemeClr val="tx1"/>
            </a:fontRef>
          </p:style>
        </p:cxnSp>
        <p:cxnSp>
          <p:nvCxnSpPr>
            <p:cNvPr id="44" name="Straight Connector 43">
              <a:extLst>
                <a:ext uri="{FF2B5EF4-FFF2-40B4-BE49-F238E27FC236}">
                  <a16:creationId xmlns:a16="http://schemas.microsoft.com/office/drawing/2014/main" id="{11BB2FB8-5F73-8419-94FC-8C68E74C0546}"/>
                </a:ext>
              </a:extLst>
            </p:cNvPr>
            <p:cNvCxnSpPr/>
            <p:nvPr/>
          </p:nvCxnSpPr>
          <p:spPr>
            <a:xfrm>
              <a:off x="9327157" y="1137389"/>
              <a:ext cx="1846384" cy="0"/>
            </a:xfrm>
            <a:prstGeom prst="line">
              <a:avLst/>
            </a:prstGeom>
          </p:spPr>
          <p:style>
            <a:lnRef idx="3">
              <a:schemeClr val="dk1"/>
            </a:lnRef>
            <a:fillRef idx="0">
              <a:schemeClr val="dk1"/>
            </a:fillRef>
            <a:effectRef idx="2">
              <a:schemeClr val="dk1"/>
            </a:effectRef>
            <a:fontRef idx="minor">
              <a:schemeClr val="tx1"/>
            </a:fontRef>
          </p:style>
        </p:cxnSp>
        <p:cxnSp>
          <p:nvCxnSpPr>
            <p:cNvPr id="45" name="Straight Connector 44">
              <a:extLst>
                <a:ext uri="{FF2B5EF4-FFF2-40B4-BE49-F238E27FC236}">
                  <a16:creationId xmlns:a16="http://schemas.microsoft.com/office/drawing/2014/main" id="{48DB2A4A-93FE-17DC-D87D-B8C67C160D4D}"/>
                </a:ext>
              </a:extLst>
            </p:cNvPr>
            <p:cNvCxnSpPr/>
            <p:nvPr/>
          </p:nvCxnSpPr>
          <p:spPr>
            <a:xfrm>
              <a:off x="9327157" y="550951"/>
              <a:ext cx="1846384" cy="0"/>
            </a:xfrm>
            <a:prstGeom prst="line">
              <a:avLst/>
            </a:prstGeom>
          </p:spPr>
          <p:style>
            <a:lnRef idx="3">
              <a:schemeClr val="dk1"/>
            </a:lnRef>
            <a:fillRef idx="0">
              <a:schemeClr val="dk1"/>
            </a:fillRef>
            <a:effectRef idx="2">
              <a:schemeClr val="dk1"/>
            </a:effectRef>
            <a:fontRef idx="minor">
              <a:schemeClr val="tx1"/>
            </a:fontRef>
          </p:style>
        </p:cxnSp>
      </p:grpSp>
      <p:grpSp>
        <p:nvGrpSpPr>
          <p:cNvPr id="46" name="Group 45">
            <a:extLst>
              <a:ext uri="{FF2B5EF4-FFF2-40B4-BE49-F238E27FC236}">
                <a16:creationId xmlns:a16="http://schemas.microsoft.com/office/drawing/2014/main" id="{94615EF8-13D0-9AF6-4BA7-C45D2F895787}"/>
              </a:ext>
            </a:extLst>
          </p:cNvPr>
          <p:cNvGrpSpPr/>
          <p:nvPr/>
        </p:nvGrpSpPr>
        <p:grpSpPr>
          <a:xfrm>
            <a:off x="8218111" y="1994983"/>
            <a:ext cx="1846384" cy="589078"/>
            <a:chOff x="9327157" y="548311"/>
            <a:chExt cx="1846384" cy="589078"/>
          </a:xfrm>
        </p:grpSpPr>
        <p:cxnSp>
          <p:nvCxnSpPr>
            <p:cNvPr id="47" name="Straight Connector 46">
              <a:extLst>
                <a:ext uri="{FF2B5EF4-FFF2-40B4-BE49-F238E27FC236}">
                  <a16:creationId xmlns:a16="http://schemas.microsoft.com/office/drawing/2014/main" id="{C2AC7F76-A7D8-9DB3-4362-F93D2AC1F480}"/>
                </a:ext>
              </a:extLst>
            </p:cNvPr>
            <p:cNvCxnSpPr/>
            <p:nvPr/>
          </p:nvCxnSpPr>
          <p:spPr>
            <a:xfrm>
              <a:off x="9336989" y="548311"/>
              <a:ext cx="0" cy="589078"/>
            </a:xfrm>
            <a:prstGeom prst="line">
              <a:avLst/>
            </a:prstGeom>
          </p:spPr>
          <p:style>
            <a:lnRef idx="3">
              <a:schemeClr val="dk1"/>
            </a:lnRef>
            <a:fillRef idx="0">
              <a:schemeClr val="dk1"/>
            </a:fillRef>
            <a:effectRef idx="2">
              <a:schemeClr val="dk1"/>
            </a:effectRef>
            <a:fontRef idx="minor">
              <a:schemeClr val="tx1"/>
            </a:fontRef>
          </p:style>
        </p:cxnSp>
        <p:cxnSp>
          <p:nvCxnSpPr>
            <p:cNvPr id="48" name="Straight Connector 47">
              <a:extLst>
                <a:ext uri="{FF2B5EF4-FFF2-40B4-BE49-F238E27FC236}">
                  <a16:creationId xmlns:a16="http://schemas.microsoft.com/office/drawing/2014/main" id="{FA4B5E4F-83B8-1B57-DAF7-86B2CAE1A207}"/>
                </a:ext>
              </a:extLst>
            </p:cNvPr>
            <p:cNvCxnSpPr/>
            <p:nvPr/>
          </p:nvCxnSpPr>
          <p:spPr>
            <a:xfrm>
              <a:off x="9327157" y="1137389"/>
              <a:ext cx="1846384" cy="0"/>
            </a:xfrm>
            <a:prstGeom prst="line">
              <a:avLst/>
            </a:prstGeom>
          </p:spPr>
          <p:style>
            <a:lnRef idx="3">
              <a:schemeClr val="dk1"/>
            </a:lnRef>
            <a:fillRef idx="0">
              <a:schemeClr val="dk1"/>
            </a:fillRef>
            <a:effectRef idx="2">
              <a:schemeClr val="dk1"/>
            </a:effectRef>
            <a:fontRef idx="minor">
              <a:schemeClr val="tx1"/>
            </a:fontRef>
          </p:style>
        </p:cxnSp>
        <p:cxnSp>
          <p:nvCxnSpPr>
            <p:cNvPr id="49" name="Straight Connector 48">
              <a:extLst>
                <a:ext uri="{FF2B5EF4-FFF2-40B4-BE49-F238E27FC236}">
                  <a16:creationId xmlns:a16="http://schemas.microsoft.com/office/drawing/2014/main" id="{1DEAE871-2865-2C0C-148B-6241F67D690A}"/>
                </a:ext>
              </a:extLst>
            </p:cNvPr>
            <p:cNvCxnSpPr/>
            <p:nvPr/>
          </p:nvCxnSpPr>
          <p:spPr>
            <a:xfrm>
              <a:off x="9327157" y="550951"/>
              <a:ext cx="1846384" cy="0"/>
            </a:xfrm>
            <a:prstGeom prst="line">
              <a:avLst/>
            </a:prstGeom>
          </p:spPr>
          <p:style>
            <a:lnRef idx="3">
              <a:schemeClr val="dk1"/>
            </a:lnRef>
            <a:fillRef idx="0">
              <a:schemeClr val="dk1"/>
            </a:fillRef>
            <a:effectRef idx="2">
              <a:schemeClr val="dk1"/>
            </a:effectRef>
            <a:fontRef idx="minor">
              <a:schemeClr val="tx1"/>
            </a:fontRef>
          </p:style>
        </p:cxnSp>
      </p:grpSp>
      <p:sp>
        <p:nvSpPr>
          <p:cNvPr id="50" name="TextBox 49">
            <a:extLst>
              <a:ext uri="{FF2B5EF4-FFF2-40B4-BE49-F238E27FC236}">
                <a16:creationId xmlns:a16="http://schemas.microsoft.com/office/drawing/2014/main" id="{7CE104B0-11D4-A28D-5E14-867AA1324328}"/>
              </a:ext>
            </a:extLst>
          </p:cNvPr>
          <p:cNvSpPr txBox="1"/>
          <p:nvPr/>
        </p:nvSpPr>
        <p:spPr>
          <a:xfrm>
            <a:off x="8260360" y="846587"/>
            <a:ext cx="1827427"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EVENTS DETAIL</a:t>
            </a:r>
            <a:endParaRPr lang="en-IN" sz="1600" dirty="0">
              <a:latin typeface="Times New Roman" panose="02020603050405020304" pitchFamily="18" charset="0"/>
              <a:cs typeface="Times New Roman" panose="02020603050405020304" pitchFamily="18" charset="0"/>
            </a:endParaRPr>
          </a:p>
        </p:txBody>
      </p:sp>
      <p:sp>
        <p:nvSpPr>
          <p:cNvPr id="51" name="TextBox 50">
            <a:extLst>
              <a:ext uri="{FF2B5EF4-FFF2-40B4-BE49-F238E27FC236}">
                <a16:creationId xmlns:a16="http://schemas.microsoft.com/office/drawing/2014/main" id="{97F637C4-D388-4740-4A9F-9E545F8B5F80}"/>
              </a:ext>
            </a:extLst>
          </p:cNvPr>
          <p:cNvSpPr txBox="1"/>
          <p:nvPr/>
        </p:nvSpPr>
        <p:spPr>
          <a:xfrm>
            <a:off x="8226287" y="2115479"/>
            <a:ext cx="2424678"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CATEGORIES DETAIL</a:t>
            </a:r>
            <a:endParaRPr lang="en-IN" sz="1600" dirty="0">
              <a:latin typeface="Times New Roman" panose="02020603050405020304" pitchFamily="18" charset="0"/>
              <a:cs typeface="Times New Roman" panose="02020603050405020304" pitchFamily="18" charset="0"/>
            </a:endParaRPr>
          </a:p>
        </p:txBody>
      </p:sp>
      <p:sp>
        <p:nvSpPr>
          <p:cNvPr id="52" name="TextBox 51">
            <a:extLst>
              <a:ext uri="{FF2B5EF4-FFF2-40B4-BE49-F238E27FC236}">
                <a16:creationId xmlns:a16="http://schemas.microsoft.com/office/drawing/2014/main" id="{0AB60D0A-E040-0082-889B-C4A36C4DED91}"/>
              </a:ext>
            </a:extLst>
          </p:cNvPr>
          <p:cNvSpPr txBox="1"/>
          <p:nvPr/>
        </p:nvSpPr>
        <p:spPr>
          <a:xfrm>
            <a:off x="8331464" y="3383101"/>
            <a:ext cx="1827427"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SUBJECT DETAIL</a:t>
            </a:r>
            <a:endParaRPr lang="en-IN" sz="1600" dirty="0">
              <a:latin typeface="Times New Roman" panose="02020603050405020304" pitchFamily="18" charset="0"/>
              <a:cs typeface="Times New Roman" panose="02020603050405020304" pitchFamily="18" charset="0"/>
            </a:endParaRPr>
          </a:p>
        </p:txBody>
      </p:sp>
      <p:sp>
        <p:nvSpPr>
          <p:cNvPr id="53" name="TextBox 52">
            <a:extLst>
              <a:ext uri="{FF2B5EF4-FFF2-40B4-BE49-F238E27FC236}">
                <a16:creationId xmlns:a16="http://schemas.microsoft.com/office/drawing/2014/main" id="{51957F0E-8192-8186-2EF5-B468F1725D10}"/>
              </a:ext>
            </a:extLst>
          </p:cNvPr>
          <p:cNvSpPr txBox="1"/>
          <p:nvPr/>
        </p:nvSpPr>
        <p:spPr>
          <a:xfrm>
            <a:off x="8289958" y="4630463"/>
            <a:ext cx="2748155"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ORGANISATIONS DETAIL</a:t>
            </a:r>
            <a:endParaRPr lang="en-IN" sz="1600" dirty="0">
              <a:latin typeface="Times New Roman" panose="02020603050405020304" pitchFamily="18" charset="0"/>
              <a:cs typeface="Times New Roman" panose="02020603050405020304" pitchFamily="18" charset="0"/>
            </a:endParaRPr>
          </a:p>
        </p:txBody>
      </p:sp>
      <p:sp>
        <p:nvSpPr>
          <p:cNvPr id="54" name="TextBox 53">
            <a:extLst>
              <a:ext uri="{FF2B5EF4-FFF2-40B4-BE49-F238E27FC236}">
                <a16:creationId xmlns:a16="http://schemas.microsoft.com/office/drawing/2014/main" id="{1A77F93A-AD1F-E287-CB39-C6109A386B01}"/>
              </a:ext>
            </a:extLst>
          </p:cNvPr>
          <p:cNvSpPr txBox="1"/>
          <p:nvPr/>
        </p:nvSpPr>
        <p:spPr>
          <a:xfrm>
            <a:off x="8267692" y="5920006"/>
            <a:ext cx="2935569"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CANCEL EVENTS DETAIL</a:t>
            </a:r>
            <a:endParaRPr lang="en-IN" sz="1600" dirty="0">
              <a:latin typeface="Times New Roman" panose="02020603050405020304" pitchFamily="18" charset="0"/>
              <a:cs typeface="Times New Roman" panose="02020603050405020304" pitchFamily="18" charset="0"/>
            </a:endParaRPr>
          </a:p>
        </p:txBody>
      </p:sp>
      <p:sp>
        <p:nvSpPr>
          <p:cNvPr id="55" name="TextBox 54">
            <a:extLst>
              <a:ext uri="{FF2B5EF4-FFF2-40B4-BE49-F238E27FC236}">
                <a16:creationId xmlns:a16="http://schemas.microsoft.com/office/drawing/2014/main" id="{525A70D6-E1DF-8443-22B0-37B5896BFBC4}"/>
              </a:ext>
            </a:extLst>
          </p:cNvPr>
          <p:cNvSpPr txBox="1"/>
          <p:nvPr/>
        </p:nvSpPr>
        <p:spPr>
          <a:xfrm>
            <a:off x="6089364" y="607949"/>
            <a:ext cx="2025360" cy="261610"/>
          </a:xfrm>
          <a:prstGeom prst="rect">
            <a:avLst/>
          </a:prstGeom>
          <a:noFill/>
        </p:spPr>
        <p:txBody>
          <a:bodyPr wrap="square" rtlCol="0">
            <a:spAutoFit/>
          </a:bodyPr>
          <a:lstStyle/>
          <a:p>
            <a:pPr algn="ctr"/>
            <a:r>
              <a:rPr lang="en-US" sz="1100" dirty="0">
                <a:latin typeface="Times New Roman" panose="02020603050405020304" pitchFamily="18" charset="0"/>
                <a:cs typeface="Times New Roman" panose="02020603050405020304" pitchFamily="18" charset="0"/>
              </a:rPr>
              <a:t>EVENT INFO</a:t>
            </a:r>
            <a:endParaRPr lang="en-IN" sz="1100" dirty="0">
              <a:latin typeface="Times New Roman" panose="02020603050405020304" pitchFamily="18" charset="0"/>
              <a:cs typeface="Times New Roman" panose="02020603050405020304" pitchFamily="18" charset="0"/>
            </a:endParaRPr>
          </a:p>
        </p:txBody>
      </p:sp>
      <p:sp>
        <p:nvSpPr>
          <p:cNvPr id="56" name="TextBox 55">
            <a:extLst>
              <a:ext uri="{FF2B5EF4-FFF2-40B4-BE49-F238E27FC236}">
                <a16:creationId xmlns:a16="http://schemas.microsoft.com/office/drawing/2014/main" id="{0558E77B-0598-3C47-D169-DFFD695139E9}"/>
              </a:ext>
            </a:extLst>
          </p:cNvPr>
          <p:cNvSpPr txBox="1"/>
          <p:nvPr/>
        </p:nvSpPr>
        <p:spPr>
          <a:xfrm>
            <a:off x="6089364" y="1145167"/>
            <a:ext cx="2025360" cy="261610"/>
          </a:xfrm>
          <a:prstGeom prst="rect">
            <a:avLst/>
          </a:prstGeom>
          <a:noFill/>
        </p:spPr>
        <p:txBody>
          <a:bodyPr wrap="square" rtlCol="0">
            <a:spAutoFit/>
          </a:bodyPr>
          <a:lstStyle/>
          <a:p>
            <a:pPr algn="ctr"/>
            <a:r>
              <a:rPr lang="en-US" sz="1100" dirty="0">
                <a:latin typeface="Times New Roman" panose="02020603050405020304" pitchFamily="18" charset="0"/>
                <a:cs typeface="Times New Roman" panose="02020603050405020304" pitchFamily="18" charset="0"/>
              </a:rPr>
              <a:t>EVENT DETAIL</a:t>
            </a:r>
            <a:endParaRPr lang="en-IN" sz="1100" dirty="0">
              <a:latin typeface="Times New Roman" panose="02020603050405020304" pitchFamily="18" charset="0"/>
              <a:cs typeface="Times New Roman" panose="02020603050405020304" pitchFamily="18" charset="0"/>
            </a:endParaRPr>
          </a:p>
        </p:txBody>
      </p:sp>
      <p:sp>
        <p:nvSpPr>
          <p:cNvPr id="57" name="TextBox 56">
            <a:extLst>
              <a:ext uri="{FF2B5EF4-FFF2-40B4-BE49-F238E27FC236}">
                <a16:creationId xmlns:a16="http://schemas.microsoft.com/office/drawing/2014/main" id="{8EF9071F-5C7B-8B6F-DF77-7E9CA0BE6523}"/>
              </a:ext>
            </a:extLst>
          </p:cNvPr>
          <p:cNvSpPr txBox="1"/>
          <p:nvPr/>
        </p:nvSpPr>
        <p:spPr>
          <a:xfrm>
            <a:off x="6081686" y="2448212"/>
            <a:ext cx="2025360" cy="261610"/>
          </a:xfrm>
          <a:prstGeom prst="rect">
            <a:avLst/>
          </a:prstGeom>
          <a:noFill/>
        </p:spPr>
        <p:txBody>
          <a:bodyPr wrap="square" rtlCol="0">
            <a:spAutoFit/>
          </a:bodyPr>
          <a:lstStyle/>
          <a:p>
            <a:pPr algn="ctr"/>
            <a:r>
              <a:rPr lang="en-US" sz="1100" dirty="0">
                <a:latin typeface="Times New Roman" panose="02020603050405020304" pitchFamily="18" charset="0"/>
                <a:cs typeface="Times New Roman" panose="02020603050405020304" pitchFamily="18" charset="0"/>
              </a:rPr>
              <a:t>CATEGORIES DETAIL</a:t>
            </a:r>
            <a:endParaRPr lang="en-IN" sz="1100" dirty="0">
              <a:latin typeface="Times New Roman" panose="02020603050405020304" pitchFamily="18" charset="0"/>
              <a:cs typeface="Times New Roman" panose="02020603050405020304" pitchFamily="18" charset="0"/>
            </a:endParaRPr>
          </a:p>
        </p:txBody>
      </p:sp>
      <p:sp>
        <p:nvSpPr>
          <p:cNvPr id="58" name="TextBox 57">
            <a:extLst>
              <a:ext uri="{FF2B5EF4-FFF2-40B4-BE49-F238E27FC236}">
                <a16:creationId xmlns:a16="http://schemas.microsoft.com/office/drawing/2014/main" id="{1786AEC1-7375-FA35-B758-0C997CD6D2CC}"/>
              </a:ext>
            </a:extLst>
          </p:cNvPr>
          <p:cNvSpPr txBox="1"/>
          <p:nvPr/>
        </p:nvSpPr>
        <p:spPr>
          <a:xfrm>
            <a:off x="6109836" y="1934349"/>
            <a:ext cx="2025360" cy="261610"/>
          </a:xfrm>
          <a:prstGeom prst="rect">
            <a:avLst/>
          </a:prstGeom>
          <a:noFill/>
        </p:spPr>
        <p:txBody>
          <a:bodyPr wrap="square" rtlCol="0">
            <a:spAutoFit/>
          </a:bodyPr>
          <a:lstStyle/>
          <a:p>
            <a:pPr algn="ctr"/>
            <a:r>
              <a:rPr lang="en-US" sz="1100" dirty="0">
                <a:latin typeface="Times New Roman" panose="02020603050405020304" pitchFamily="18" charset="0"/>
                <a:cs typeface="Times New Roman" panose="02020603050405020304" pitchFamily="18" charset="0"/>
              </a:rPr>
              <a:t>CATEGORIES INFO</a:t>
            </a:r>
            <a:endParaRPr lang="en-IN" sz="1100" dirty="0">
              <a:latin typeface="Times New Roman" panose="02020603050405020304" pitchFamily="18" charset="0"/>
              <a:cs typeface="Times New Roman" panose="02020603050405020304" pitchFamily="18" charset="0"/>
            </a:endParaRPr>
          </a:p>
        </p:txBody>
      </p:sp>
      <p:sp>
        <p:nvSpPr>
          <p:cNvPr id="59" name="TextBox 58">
            <a:extLst>
              <a:ext uri="{FF2B5EF4-FFF2-40B4-BE49-F238E27FC236}">
                <a16:creationId xmlns:a16="http://schemas.microsoft.com/office/drawing/2014/main" id="{314AC214-C0BF-49C1-CA31-E78123517A38}"/>
              </a:ext>
            </a:extLst>
          </p:cNvPr>
          <p:cNvSpPr txBox="1"/>
          <p:nvPr/>
        </p:nvSpPr>
        <p:spPr>
          <a:xfrm>
            <a:off x="6077063" y="3163459"/>
            <a:ext cx="2025360" cy="261610"/>
          </a:xfrm>
          <a:prstGeom prst="rect">
            <a:avLst/>
          </a:prstGeom>
          <a:noFill/>
        </p:spPr>
        <p:txBody>
          <a:bodyPr wrap="square" rtlCol="0">
            <a:spAutoFit/>
          </a:bodyPr>
          <a:lstStyle/>
          <a:p>
            <a:pPr algn="ctr"/>
            <a:r>
              <a:rPr lang="en-US" sz="1100" dirty="0">
                <a:latin typeface="Times New Roman" panose="02020603050405020304" pitchFamily="18" charset="0"/>
                <a:cs typeface="Times New Roman" panose="02020603050405020304" pitchFamily="18" charset="0"/>
              </a:rPr>
              <a:t>LANGUAGES INFO</a:t>
            </a:r>
            <a:endParaRPr lang="en-IN" sz="1100" dirty="0">
              <a:latin typeface="Times New Roman" panose="02020603050405020304" pitchFamily="18" charset="0"/>
              <a:cs typeface="Times New Roman" panose="02020603050405020304" pitchFamily="18" charset="0"/>
            </a:endParaRPr>
          </a:p>
        </p:txBody>
      </p:sp>
      <p:sp>
        <p:nvSpPr>
          <p:cNvPr id="60" name="TextBox 59">
            <a:extLst>
              <a:ext uri="{FF2B5EF4-FFF2-40B4-BE49-F238E27FC236}">
                <a16:creationId xmlns:a16="http://schemas.microsoft.com/office/drawing/2014/main" id="{96D546C0-BAC0-D147-CD4C-547A5111FA9B}"/>
              </a:ext>
            </a:extLst>
          </p:cNvPr>
          <p:cNvSpPr txBox="1"/>
          <p:nvPr/>
        </p:nvSpPr>
        <p:spPr>
          <a:xfrm>
            <a:off x="6143961" y="3691803"/>
            <a:ext cx="2025360" cy="261610"/>
          </a:xfrm>
          <a:prstGeom prst="rect">
            <a:avLst/>
          </a:prstGeom>
          <a:noFill/>
        </p:spPr>
        <p:txBody>
          <a:bodyPr wrap="square" rtlCol="0">
            <a:spAutoFit/>
          </a:bodyPr>
          <a:lstStyle/>
          <a:p>
            <a:pPr algn="ctr"/>
            <a:r>
              <a:rPr lang="en-US" sz="1100" dirty="0">
                <a:latin typeface="Times New Roman" panose="02020603050405020304" pitchFamily="18" charset="0"/>
                <a:cs typeface="Times New Roman" panose="02020603050405020304" pitchFamily="18" charset="0"/>
              </a:rPr>
              <a:t>LANGUAGES DETAIL</a:t>
            </a:r>
            <a:endParaRPr lang="en-IN" sz="1100" dirty="0">
              <a:latin typeface="Times New Roman" panose="02020603050405020304" pitchFamily="18" charset="0"/>
              <a:cs typeface="Times New Roman" panose="02020603050405020304" pitchFamily="18" charset="0"/>
            </a:endParaRPr>
          </a:p>
        </p:txBody>
      </p:sp>
      <p:sp>
        <p:nvSpPr>
          <p:cNvPr id="61" name="TextBox 60">
            <a:extLst>
              <a:ext uri="{FF2B5EF4-FFF2-40B4-BE49-F238E27FC236}">
                <a16:creationId xmlns:a16="http://schemas.microsoft.com/office/drawing/2014/main" id="{5C46AA20-15A2-8D98-DB4F-9E2BE3D0C455}"/>
              </a:ext>
            </a:extLst>
          </p:cNvPr>
          <p:cNvSpPr txBox="1"/>
          <p:nvPr/>
        </p:nvSpPr>
        <p:spPr>
          <a:xfrm>
            <a:off x="6137096" y="4428683"/>
            <a:ext cx="2025360" cy="261610"/>
          </a:xfrm>
          <a:prstGeom prst="rect">
            <a:avLst/>
          </a:prstGeom>
          <a:noFill/>
        </p:spPr>
        <p:txBody>
          <a:bodyPr wrap="square" rtlCol="0">
            <a:spAutoFit/>
          </a:bodyPr>
          <a:lstStyle/>
          <a:p>
            <a:pPr algn="ctr"/>
            <a:r>
              <a:rPr lang="en-US" sz="1100" dirty="0">
                <a:latin typeface="Times New Roman" panose="02020603050405020304" pitchFamily="18" charset="0"/>
                <a:cs typeface="Times New Roman" panose="02020603050405020304" pitchFamily="18" charset="0"/>
              </a:rPr>
              <a:t>ORGANISATIONS INFO</a:t>
            </a:r>
            <a:endParaRPr lang="en-IN" sz="1100" dirty="0">
              <a:latin typeface="Times New Roman" panose="02020603050405020304" pitchFamily="18" charset="0"/>
              <a:cs typeface="Times New Roman" panose="02020603050405020304" pitchFamily="18" charset="0"/>
            </a:endParaRPr>
          </a:p>
        </p:txBody>
      </p:sp>
      <p:sp>
        <p:nvSpPr>
          <p:cNvPr id="62" name="TextBox 61">
            <a:extLst>
              <a:ext uri="{FF2B5EF4-FFF2-40B4-BE49-F238E27FC236}">
                <a16:creationId xmlns:a16="http://schemas.microsoft.com/office/drawing/2014/main" id="{DD984467-C567-B47F-87BD-EA71D304C8F2}"/>
              </a:ext>
            </a:extLst>
          </p:cNvPr>
          <p:cNvSpPr txBox="1"/>
          <p:nvPr/>
        </p:nvSpPr>
        <p:spPr>
          <a:xfrm>
            <a:off x="6125493" y="4935638"/>
            <a:ext cx="2025360" cy="261610"/>
          </a:xfrm>
          <a:prstGeom prst="rect">
            <a:avLst/>
          </a:prstGeom>
          <a:noFill/>
        </p:spPr>
        <p:txBody>
          <a:bodyPr wrap="square" rtlCol="0">
            <a:spAutoFit/>
          </a:bodyPr>
          <a:lstStyle/>
          <a:p>
            <a:pPr algn="ctr"/>
            <a:r>
              <a:rPr lang="en-US" sz="1100" dirty="0">
                <a:latin typeface="Times New Roman" panose="02020603050405020304" pitchFamily="18" charset="0"/>
                <a:cs typeface="Times New Roman" panose="02020603050405020304" pitchFamily="18" charset="0"/>
              </a:rPr>
              <a:t>ORGANISATIONS DETAIL</a:t>
            </a:r>
            <a:endParaRPr lang="en-IN" sz="1100" dirty="0">
              <a:latin typeface="Times New Roman" panose="02020603050405020304" pitchFamily="18" charset="0"/>
              <a:cs typeface="Times New Roman" panose="02020603050405020304" pitchFamily="18" charset="0"/>
            </a:endParaRPr>
          </a:p>
        </p:txBody>
      </p:sp>
      <p:sp>
        <p:nvSpPr>
          <p:cNvPr id="63" name="TextBox 62">
            <a:extLst>
              <a:ext uri="{FF2B5EF4-FFF2-40B4-BE49-F238E27FC236}">
                <a16:creationId xmlns:a16="http://schemas.microsoft.com/office/drawing/2014/main" id="{90EBDAF7-F0ED-8EA6-B3B0-1F2AFEDD8252}"/>
              </a:ext>
            </a:extLst>
          </p:cNvPr>
          <p:cNvSpPr txBox="1"/>
          <p:nvPr/>
        </p:nvSpPr>
        <p:spPr>
          <a:xfrm>
            <a:off x="6168434" y="5675920"/>
            <a:ext cx="2121525" cy="261610"/>
          </a:xfrm>
          <a:prstGeom prst="rect">
            <a:avLst/>
          </a:prstGeom>
          <a:noFill/>
        </p:spPr>
        <p:txBody>
          <a:bodyPr wrap="square" rtlCol="0">
            <a:spAutoFit/>
          </a:bodyPr>
          <a:lstStyle/>
          <a:p>
            <a:pPr algn="ctr"/>
            <a:r>
              <a:rPr lang="en-US" sz="1100" dirty="0">
                <a:latin typeface="Times New Roman" panose="02020603050405020304" pitchFamily="18" charset="0"/>
                <a:cs typeface="Times New Roman" panose="02020603050405020304" pitchFamily="18" charset="0"/>
              </a:rPr>
              <a:t>CANCEL EVENTS INFO</a:t>
            </a:r>
            <a:endParaRPr lang="en-IN" sz="1100" dirty="0">
              <a:latin typeface="Times New Roman" panose="02020603050405020304" pitchFamily="18" charset="0"/>
              <a:cs typeface="Times New Roman" panose="02020603050405020304" pitchFamily="18" charset="0"/>
            </a:endParaRPr>
          </a:p>
        </p:txBody>
      </p:sp>
      <p:sp>
        <p:nvSpPr>
          <p:cNvPr id="64" name="TextBox 63">
            <a:extLst>
              <a:ext uri="{FF2B5EF4-FFF2-40B4-BE49-F238E27FC236}">
                <a16:creationId xmlns:a16="http://schemas.microsoft.com/office/drawing/2014/main" id="{352ECEF1-5A12-48FD-1047-08BE5B529754}"/>
              </a:ext>
            </a:extLst>
          </p:cNvPr>
          <p:cNvSpPr txBox="1"/>
          <p:nvPr/>
        </p:nvSpPr>
        <p:spPr>
          <a:xfrm>
            <a:off x="6153438" y="6183525"/>
            <a:ext cx="2106922" cy="261610"/>
          </a:xfrm>
          <a:prstGeom prst="rect">
            <a:avLst/>
          </a:prstGeom>
          <a:noFill/>
        </p:spPr>
        <p:txBody>
          <a:bodyPr wrap="square" rtlCol="0">
            <a:spAutoFit/>
          </a:bodyPr>
          <a:lstStyle/>
          <a:p>
            <a:pPr algn="ctr"/>
            <a:r>
              <a:rPr lang="en-US" sz="1100" dirty="0">
                <a:latin typeface="Times New Roman" panose="02020603050405020304" pitchFamily="18" charset="0"/>
                <a:cs typeface="Times New Roman" panose="02020603050405020304" pitchFamily="18" charset="0"/>
              </a:rPr>
              <a:t>CANCEL EVENTS DETAIL</a:t>
            </a:r>
            <a:endParaRPr lang="en-IN" sz="1100" dirty="0">
              <a:latin typeface="Times New Roman" panose="02020603050405020304" pitchFamily="18" charset="0"/>
              <a:cs typeface="Times New Roman" panose="02020603050405020304" pitchFamily="18" charset="0"/>
            </a:endParaRPr>
          </a:p>
        </p:txBody>
      </p:sp>
      <p:sp>
        <p:nvSpPr>
          <p:cNvPr id="65" name="TextBox 64">
            <a:extLst>
              <a:ext uri="{FF2B5EF4-FFF2-40B4-BE49-F238E27FC236}">
                <a16:creationId xmlns:a16="http://schemas.microsoft.com/office/drawing/2014/main" id="{AF4D73BD-0AEC-BE67-D5B2-D9DA8E155EBD}"/>
              </a:ext>
            </a:extLst>
          </p:cNvPr>
          <p:cNvSpPr txBox="1"/>
          <p:nvPr/>
        </p:nvSpPr>
        <p:spPr>
          <a:xfrm>
            <a:off x="2644578" y="706741"/>
            <a:ext cx="2025360" cy="261610"/>
          </a:xfrm>
          <a:prstGeom prst="rect">
            <a:avLst/>
          </a:prstGeom>
          <a:noFill/>
        </p:spPr>
        <p:txBody>
          <a:bodyPr wrap="square" rtlCol="0">
            <a:spAutoFit/>
          </a:bodyPr>
          <a:lstStyle/>
          <a:p>
            <a:pPr algn="ctr"/>
            <a:r>
              <a:rPr lang="en-US" sz="1100" dirty="0">
                <a:latin typeface="Times New Roman" panose="02020603050405020304" pitchFamily="18" charset="0"/>
                <a:cs typeface="Times New Roman" panose="02020603050405020304" pitchFamily="18" charset="0"/>
              </a:rPr>
              <a:t>EVENT INFO</a:t>
            </a:r>
            <a:endParaRPr lang="en-IN" sz="1100" dirty="0">
              <a:latin typeface="Times New Roman" panose="02020603050405020304" pitchFamily="18" charset="0"/>
              <a:cs typeface="Times New Roman" panose="02020603050405020304" pitchFamily="18" charset="0"/>
            </a:endParaRPr>
          </a:p>
        </p:txBody>
      </p:sp>
      <p:sp>
        <p:nvSpPr>
          <p:cNvPr id="66" name="TextBox 65">
            <a:extLst>
              <a:ext uri="{FF2B5EF4-FFF2-40B4-BE49-F238E27FC236}">
                <a16:creationId xmlns:a16="http://schemas.microsoft.com/office/drawing/2014/main" id="{766CBAC8-03E7-8DC8-C2B5-C9A45E3565C8}"/>
              </a:ext>
            </a:extLst>
          </p:cNvPr>
          <p:cNvSpPr txBox="1"/>
          <p:nvPr/>
        </p:nvSpPr>
        <p:spPr>
          <a:xfrm>
            <a:off x="2644578" y="1215691"/>
            <a:ext cx="2025360" cy="261610"/>
          </a:xfrm>
          <a:prstGeom prst="rect">
            <a:avLst/>
          </a:prstGeom>
          <a:noFill/>
        </p:spPr>
        <p:txBody>
          <a:bodyPr wrap="square" rtlCol="0">
            <a:spAutoFit/>
          </a:bodyPr>
          <a:lstStyle/>
          <a:p>
            <a:pPr algn="ctr"/>
            <a:r>
              <a:rPr lang="en-US" sz="1100" dirty="0">
                <a:latin typeface="Times New Roman" panose="02020603050405020304" pitchFamily="18" charset="0"/>
                <a:cs typeface="Times New Roman" panose="02020603050405020304" pitchFamily="18" charset="0"/>
              </a:rPr>
              <a:t>EVENT DETAIL</a:t>
            </a:r>
            <a:endParaRPr lang="en-IN" sz="1100" dirty="0">
              <a:latin typeface="Times New Roman" panose="02020603050405020304" pitchFamily="18" charset="0"/>
              <a:cs typeface="Times New Roman" panose="02020603050405020304" pitchFamily="18" charset="0"/>
            </a:endParaRPr>
          </a:p>
        </p:txBody>
      </p:sp>
      <p:sp>
        <p:nvSpPr>
          <p:cNvPr id="67" name="TextBox 66">
            <a:extLst>
              <a:ext uri="{FF2B5EF4-FFF2-40B4-BE49-F238E27FC236}">
                <a16:creationId xmlns:a16="http://schemas.microsoft.com/office/drawing/2014/main" id="{8B2F10B6-4CE0-83D7-95AB-90DAF492B085}"/>
              </a:ext>
            </a:extLst>
          </p:cNvPr>
          <p:cNvSpPr txBox="1"/>
          <p:nvPr/>
        </p:nvSpPr>
        <p:spPr>
          <a:xfrm>
            <a:off x="2644578" y="1921991"/>
            <a:ext cx="2025360" cy="261610"/>
          </a:xfrm>
          <a:prstGeom prst="rect">
            <a:avLst/>
          </a:prstGeom>
          <a:noFill/>
        </p:spPr>
        <p:txBody>
          <a:bodyPr wrap="square" rtlCol="0">
            <a:spAutoFit/>
          </a:bodyPr>
          <a:lstStyle/>
          <a:p>
            <a:pPr algn="ctr"/>
            <a:r>
              <a:rPr lang="en-US" sz="1100" dirty="0">
                <a:latin typeface="Times New Roman" panose="02020603050405020304" pitchFamily="18" charset="0"/>
                <a:cs typeface="Times New Roman" panose="02020603050405020304" pitchFamily="18" charset="0"/>
              </a:rPr>
              <a:t>CATEGORIES INFO</a:t>
            </a:r>
            <a:endParaRPr lang="en-IN" sz="1100" dirty="0">
              <a:latin typeface="Times New Roman" panose="02020603050405020304" pitchFamily="18" charset="0"/>
              <a:cs typeface="Times New Roman" panose="02020603050405020304" pitchFamily="18" charset="0"/>
            </a:endParaRPr>
          </a:p>
        </p:txBody>
      </p:sp>
      <p:sp>
        <p:nvSpPr>
          <p:cNvPr id="68" name="TextBox 67">
            <a:extLst>
              <a:ext uri="{FF2B5EF4-FFF2-40B4-BE49-F238E27FC236}">
                <a16:creationId xmlns:a16="http://schemas.microsoft.com/office/drawing/2014/main" id="{19DDE98A-A436-DC2A-E60F-4FFAE1F06BBB}"/>
              </a:ext>
            </a:extLst>
          </p:cNvPr>
          <p:cNvSpPr txBox="1"/>
          <p:nvPr/>
        </p:nvSpPr>
        <p:spPr>
          <a:xfrm>
            <a:off x="2644578" y="2382733"/>
            <a:ext cx="2025360" cy="261610"/>
          </a:xfrm>
          <a:prstGeom prst="rect">
            <a:avLst/>
          </a:prstGeom>
          <a:noFill/>
        </p:spPr>
        <p:txBody>
          <a:bodyPr wrap="square" rtlCol="0">
            <a:spAutoFit/>
          </a:bodyPr>
          <a:lstStyle/>
          <a:p>
            <a:pPr algn="ctr"/>
            <a:r>
              <a:rPr lang="en-US" sz="1100" dirty="0">
                <a:latin typeface="Times New Roman" panose="02020603050405020304" pitchFamily="18" charset="0"/>
                <a:cs typeface="Times New Roman" panose="02020603050405020304" pitchFamily="18" charset="0"/>
              </a:rPr>
              <a:t>CATEGORIES DETAIL</a:t>
            </a:r>
            <a:endParaRPr lang="en-IN" sz="1100" dirty="0">
              <a:latin typeface="Times New Roman" panose="02020603050405020304" pitchFamily="18" charset="0"/>
              <a:cs typeface="Times New Roman" panose="02020603050405020304" pitchFamily="18" charset="0"/>
            </a:endParaRPr>
          </a:p>
        </p:txBody>
      </p:sp>
      <p:sp>
        <p:nvSpPr>
          <p:cNvPr id="69" name="TextBox 68">
            <a:extLst>
              <a:ext uri="{FF2B5EF4-FFF2-40B4-BE49-F238E27FC236}">
                <a16:creationId xmlns:a16="http://schemas.microsoft.com/office/drawing/2014/main" id="{559BB084-7C11-6B07-67B2-B7042FBE04DD}"/>
              </a:ext>
            </a:extLst>
          </p:cNvPr>
          <p:cNvSpPr txBox="1"/>
          <p:nvPr/>
        </p:nvSpPr>
        <p:spPr>
          <a:xfrm>
            <a:off x="3005754" y="3206073"/>
            <a:ext cx="2025360" cy="261610"/>
          </a:xfrm>
          <a:prstGeom prst="rect">
            <a:avLst/>
          </a:prstGeom>
          <a:noFill/>
        </p:spPr>
        <p:txBody>
          <a:bodyPr wrap="square" rtlCol="0">
            <a:spAutoFit/>
          </a:bodyPr>
          <a:lstStyle/>
          <a:p>
            <a:pPr algn="ctr"/>
            <a:r>
              <a:rPr lang="en-US" sz="1100" dirty="0">
                <a:latin typeface="Times New Roman" panose="02020603050405020304" pitchFamily="18" charset="0"/>
                <a:cs typeface="Times New Roman" panose="02020603050405020304" pitchFamily="18" charset="0"/>
              </a:rPr>
              <a:t>LANGUAGES INFO</a:t>
            </a:r>
            <a:endParaRPr lang="en-IN" sz="1100" dirty="0">
              <a:latin typeface="Times New Roman" panose="02020603050405020304" pitchFamily="18" charset="0"/>
              <a:cs typeface="Times New Roman" panose="02020603050405020304" pitchFamily="18" charset="0"/>
            </a:endParaRPr>
          </a:p>
        </p:txBody>
      </p:sp>
      <p:sp>
        <p:nvSpPr>
          <p:cNvPr id="70" name="TextBox 69">
            <a:extLst>
              <a:ext uri="{FF2B5EF4-FFF2-40B4-BE49-F238E27FC236}">
                <a16:creationId xmlns:a16="http://schemas.microsoft.com/office/drawing/2014/main" id="{D758EC81-87FF-5B72-A1EF-C83DE7CF10E7}"/>
              </a:ext>
            </a:extLst>
          </p:cNvPr>
          <p:cNvSpPr txBox="1"/>
          <p:nvPr/>
        </p:nvSpPr>
        <p:spPr>
          <a:xfrm>
            <a:off x="3016867" y="3691803"/>
            <a:ext cx="2025360" cy="261610"/>
          </a:xfrm>
          <a:prstGeom prst="rect">
            <a:avLst/>
          </a:prstGeom>
          <a:noFill/>
        </p:spPr>
        <p:txBody>
          <a:bodyPr wrap="square" rtlCol="0">
            <a:spAutoFit/>
          </a:bodyPr>
          <a:lstStyle/>
          <a:p>
            <a:pPr algn="ctr"/>
            <a:r>
              <a:rPr lang="en-US" sz="1100" dirty="0">
                <a:latin typeface="Times New Roman" panose="02020603050405020304" pitchFamily="18" charset="0"/>
                <a:cs typeface="Times New Roman" panose="02020603050405020304" pitchFamily="18" charset="0"/>
              </a:rPr>
              <a:t>LANGUAGES DETAIL</a:t>
            </a:r>
            <a:endParaRPr lang="en-IN" sz="1100" dirty="0">
              <a:latin typeface="Times New Roman" panose="02020603050405020304" pitchFamily="18" charset="0"/>
              <a:cs typeface="Times New Roman" panose="02020603050405020304" pitchFamily="18" charset="0"/>
            </a:endParaRPr>
          </a:p>
        </p:txBody>
      </p:sp>
      <p:sp>
        <p:nvSpPr>
          <p:cNvPr id="71" name="TextBox 70">
            <a:extLst>
              <a:ext uri="{FF2B5EF4-FFF2-40B4-BE49-F238E27FC236}">
                <a16:creationId xmlns:a16="http://schemas.microsoft.com/office/drawing/2014/main" id="{7E5A6BE2-7BF5-16A6-DC2A-B19E5B777F02}"/>
              </a:ext>
            </a:extLst>
          </p:cNvPr>
          <p:cNvSpPr txBox="1"/>
          <p:nvPr/>
        </p:nvSpPr>
        <p:spPr>
          <a:xfrm>
            <a:off x="2793821" y="4465383"/>
            <a:ext cx="2025360" cy="261610"/>
          </a:xfrm>
          <a:prstGeom prst="rect">
            <a:avLst/>
          </a:prstGeom>
          <a:noFill/>
        </p:spPr>
        <p:txBody>
          <a:bodyPr wrap="square" rtlCol="0">
            <a:spAutoFit/>
          </a:bodyPr>
          <a:lstStyle/>
          <a:p>
            <a:pPr algn="ctr"/>
            <a:r>
              <a:rPr lang="en-US" sz="1100" dirty="0">
                <a:latin typeface="Times New Roman" panose="02020603050405020304" pitchFamily="18" charset="0"/>
                <a:cs typeface="Times New Roman" panose="02020603050405020304" pitchFamily="18" charset="0"/>
              </a:rPr>
              <a:t>ORGANISATIONS INFO</a:t>
            </a:r>
            <a:endParaRPr lang="en-IN" sz="1100" dirty="0">
              <a:latin typeface="Times New Roman" panose="02020603050405020304" pitchFamily="18" charset="0"/>
              <a:cs typeface="Times New Roman" panose="02020603050405020304" pitchFamily="18" charset="0"/>
            </a:endParaRPr>
          </a:p>
        </p:txBody>
      </p:sp>
      <p:sp>
        <p:nvSpPr>
          <p:cNvPr id="72" name="TextBox 71">
            <a:extLst>
              <a:ext uri="{FF2B5EF4-FFF2-40B4-BE49-F238E27FC236}">
                <a16:creationId xmlns:a16="http://schemas.microsoft.com/office/drawing/2014/main" id="{06A93273-01F2-F9C2-1A1C-EC6CD4FB7A38}"/>
              </a:ext>
            </a:extLst>
          </p:cNvPr>
          <p:cNvSpPr txBox="1"/>
          <p:nvPr/>
        </p:nvSpPr>
        <p:spPr>
          <a:xfrm>
            <a:off x="2881213" y="4899509"/>
            <a:ext cx="2025360" cy="261610"/>
          </a:xfrm>
          <a:prstGeom prst="rect">
            <a:avLst/>
          </a:prstGeom>
          <a:noFill/>
        </p:spPr>
        <p:txBody>
          <a:bodyPr wrap="square" rtlCol="0">
            <a:spAutoFit/>
          </a:bodyPr>
          <a:lstStyle/>
          <a:p>
            <a:pPr algn="ctr"/>
            <a:r>
              <a:rPr lang="en-US" sz="1100" dirty="0">
                <a:latin typeface="Times New Roman" panose="02020603050405020304" pitchFamily="18" charset="0"/>
                <a:cs typeface="Times New Roman" panose="02020603050405020304" pitchFamily="18" charset="0"/>
              </a:rPr>
              <a:t>ORGANISATIONS DETAIL</a:t>
            </a:r>
            <a:endParaRPr lang="en-IN" sz="1100" dirty="0">
              <a:latin typeface="Times New Roman" panose="02020603050405020304" pitchFamily="18" charset="0"/>
              <a:cs typeface="Times New Roman" panose="02020603050405020304" pitchFamily="18" charset="0"/>
            </a:endParaRPr>
          </a:p>
        </p:txBody>
      </p:sp>
      <p:sp>
        <p:nvSpPr>
          <p:cNvPr id="73" name="TextBox 72">
            <a:extLst>
              <a:ext uri="{FF2B5EF4-FFF2-40B4-BE49-F238E27FC236}">
                <a16:creationId xmlns:a16="http://schemas.microsoft.com/office/drawing/2014/main" id="{05638BC9-DE91-C00C-F47D-2D6841C7E89B}"/>
              </a:ext>
            </a:extLst>
          </p:cNvPr>
          <p:cNvSpPr txBox="1"/>
          <p:nvPr/>
        </p:nvSpPr>
        <p:spPr>
          <a:xfrm>
            <a:off x="2790468" y="5688211"/>
            <a:ext cx="2212675" cy="261610"/>
          </a:xfrm>
          <a:prstGeom prst="rect">
            <a:avLst/>
          </a:prstGeom>
          <a:noFill/>
        </p:spPr>
        <p:txBody>
          <a:bodyPr wrap="square" rtlCol="0">
            <a:spAutoFit/>
          </a:bodyPr>
          <a:lstStyle/>
          <a:p>
            <a:pPr algn="ctr"/>
            <a:r>
              <a:rPr lang="en-US" sz="1100" dirty="0">
                <a:latin typeface="Times New Roman" panose="02020603050405020304" pitchFamily="18" charset="0"/>
                <a:cs typeface="Times New Roman" panose="02020603050405020304" pitchFamily="18" charset="0"/>
              </a:rPr>
              <a:t>CANCEL EVENTS INFO</a:t>
            </a:r>
            <a:endParaRPr lang="en-IN" sz="1100" dirty="0">
              <a:latin typeface="Times New Roman" panose="02020603050405020304" pitchFamily="18" charset="0"/>
              <a:cs typeface="Times New Roman" panose="02020603050405020304" pitchFamily="18" charset="0"/>
            </a:endParaRPr>
          </a:p>
        </p:txBody>
      </p:sp>
      <p:sp>
        <p:nvSpPr>
          <p:cNvPr id="74" name="TextBox 73">
            <a:extLst>
              <a:ext uri="{FF2B5EF4-FFF2-40B4-BE49-F238E27FC236}">
                <a16:creationId xmlns:a16="http://schemas.microsoft.com/office/drawing/2014/main" id="{5AEAD2FC-A178-6521-0D64-011AA42C5CB6}"/>
              </a:ext>
            </a:extLst>
          </p:cNvPr>
          <p:cNvSpPr txBox="1"/>
          <p:nvPr/>
        </p:nvSpPr>
        <p:spPr>
          <a:xfrm>
            <a:off x="2790469" y="6178145"/>
            <a:ext cx="2221998" cy="261610"/>
          </a:xfrm>
          <a:prstGeom prst="rect">
            <a:avLst/>
          </a:prstGeom>
          <a:noFill/>
        </p:spPr>
        <p:txBody>
          <a:bodyPr wrap="square" rtlCol="0">
            <a:spAutoFit/>
          </a:bodyPr>
          <a:lstStyle/>
          <a:p>
            <a:pPr algn="ctr"/>
            <a:r>
              <a:rPr lang="en-US" sz="1100" dirty="0">
                <a:latin typeface="Times New Roman" panose="02020603050405020304" pitchFamily="18" charset="0"/>
                <a:cs typeface="Times New Roman" panose="02020603050405020304" pitchFamily="18" charset="0"/>
              </a:rPr>
              <a:t>CANCEL EVENTS DETAIL</a:t>
            </a:r>
            <a:endParaRPr lang="en-IN" sz="11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75" name="TextBox 74">
                <a:extLst>
                  <a:ext uri="{FF2B5EF4-FFF2-40B4-BE49-F238E27FC236}">
                    <a16:creationId xmlns:a16="http://schemas.microsoft.com/office/drawing/2014/main" id="{530804F5-A305-D672-9F3F-FD0A72068466}"/>
                  </a:ext>
                </a:extLst>
              </p:cNvPr>
              <p:cNvSpPr txBox="1"/>
              <p:nvPr/>
            </p:nvSpPr>
            <p:spPr>
              <a:xfrm>
                <a:off x="0" y="44636"/>
                <a:ext cx="5731827" cy="379784"/>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p>
                        <m:sSupPr>
                          <m:ctrlPr>
                            <a:rPr lang="en-US" b="1" i="1" smtClean="0">
                              <a:latin typeface="Cambria Math" panose="02040503050406030204" pitchFamily="18" charset="0"/>
                            </a:rPr>
                          </m:ctrlPr>
                        </m:sSupPr>
                        <m:e>
                          <m:r>
                            <a:rPr lang="en-US" b="1" i="1" smtClean="0">
                              <a:latin typeface="Cambria Math" panose="02040503050406030204" pitchFamily="18" charset="0"/>
                            </a:rPr>
                            <m:t>𝟐</m:t>
                          </m:r>
                        </m:e>
                        <m:sup>
                          <m:r>
                            <a:rPr lang="en-US" b="1" i="1" smtClean="0">
                              <a:latin typeface="Cambria Math" panose="02040503050406030204" pitchFamily="18" charset="0"/>
                            </a:rPr>
                            <m:t>𝒏𝒅</m:t>
                          </m:r>
                        </m:sup>
                      </m:sSup>
                      <m:r>
                        <a:rPr lang="en-US" b="1" i="1" smtClean="0">
                          <a:latin typeface="Cambria Math" panose="02040503050406030204" pitchFamily="18" charset="0"/>
                        </a:rPr>
                        <m:t> </m:t>
                      </m:r>
                      <m:r>
                        <a:rPr lang="en-US" b="1" i="1" smtClean="0">
                          <a:latin typeface="Cambria Math" panose="02040503050406030204" pitchFamily="18" charset="0"/>
                        </a:rPr>
                        <m:t>𝑳𝑬𝑽𝑬𝑳</m:t>
                      </m:r>
                      <m:r>
                        <a:rPr lang="en-US" b="1" i="1" smtClean="0">
                          <a:latin typeface="Cambria Math" panose="02040503050406030204" pitchFamily="18" charset="0"/>
                        </a:rPr>
                        <m:t> </m:t>
                      </m:r>
                      <m:r>
                        <a:rPr lang="en-US" b="1" i="1" smtClean="0">
                          <a:latin typeface="Cambria Math" panose="02040503050406030204" pitchFamily="18" charset="0"/>
                        </a:rPr>
                        <m:t>𝑫𝑭𝑫</m:t>
                      </m:r>
                      <m:r>
                        <a:rPr lang="en-US" b="1" i="1" smtClean="0">
                          <a:latin typeface="Cambria Math" panose="02040503050406030204" pitchFamily="18" charset="0"/>
                        </a:rPr>
                        <m:t> </m:t>
                      </m:r>
                      <m:r>
                        <a:rPr lang="en-US" b="1" i="1" smtClean="0">
                          <a:latin typeface="Cambria Math" panose="02040503050406030204" pitchFamily="18" charset="0"/>
                        </a:rPr>
                        <m:t>𝒇𝒐𝒓</m:t>
                      </m:r>
                      <m:r>
                        <a:rPr lang="en-US" b="1" i="1" smtClean="0">
                          <a:latin typeface="Cambria Math" panose="02040503050406030204" pitchFamily="18" charset="0"/>
                        </a:rPr>
                        <m:t> </m:t>
                      </m:r>
                      <m:r>
                        <a:rPr lang="en-US" b="1" i="1" smtClean="0">
                          <a:latin typeface="Cambria Math" panose="02040503050406030204" pitchFamily="18" charset="0"/>
                        </a:rPr>
                        <m:t>𝟑</m:t>
                      </m:r>
                      <m:r>
                        <a:rPr lang="en-US" b="1" i="1" smtClean="0">
                          <a:latin typeface="Cambria Math" panose="02040503050406030204" pitchFamily="18" charset="0"/>
                        </a:rPr>
                        <m:t>.</m:t>
                      </m:r>
                      <m:r>
                        <a:rPr lang="en-US" b="1" i="1" smtClean="0">
                          <a:latin typeface="Cambria Math" panose="02040503050406030204" pitchFamily="18" charset="0"/>
                        </a:rPr>
                        <m:t>𝟎</m:t>
                      </m:r>
                      <m:r>
                        <a:rPr lang="en-US" b="1" i="0" smtClean="0">
                          <a:latin typeface="Cambria Math" panose="02040503050406030204" pitchFamily="18" charset="0"/>
                        </a:rPr>
                        <m:t> </m:t>
                      </m:r>
                      <m:d>
                        <m:dPr>
                          <m:ctrlPr>
                            <a:rPr lang="en-US" b="1" i="1" smtClean="0">
                              <a:latin typeface="Cambria Math" panose="02040503050406030204" pitchFamily="18" charset="0"/>
                            </a:rPr>
                          </m:ctrlPr>
                        </m:dPr>
                        <m:e>
                          <m:r>
                            <a:rPr lang="en-US" b="1" i="1" smtClean="0">
                              <a:latin typeface="Cambria Math" panose="02040503050406030204" pitchFamily="18" charset="0"/>
                            </a:rPr>
                            <m:t>𝑴𝒂𝒔𝒕𝒆𝒓</m:t>
                          </m:r>
                          <m:r>
                            <a:rPr lang="en-US" b="1" i="1" smtClean="0">
                              <a:latin typeface="Cambria Math" panose="02040503050406030204" pitchFamily="18" charset="0"/>
                            </a:rPr>
                            <m:t> </m:t>
                          </m:r>
                          <m:r>
                            <a:rPr lang="en-US" b="1" i="1" smtClean="0">
                              <a:latin typeface="Cambria Math" panose="02040503050406030204" pitchFamily="18" charset="0"/>
                            </a:rPr>
                            <m:t>𝑬𝒏𝒕𝒓𝒚</m:t>
                          </m:r>
                          <m:r>
                            <a:rPr lang="en-US" b="1" i="1" smtClean="0">
                              <a:latin typeface="Cambria Math" panose="02040503050406030204" pitchFamily="18" charset="0"/>
                            </a:rPr>
                            <m:t> </m:t>
                          </m:r>
                          <m:r>
                            <a:rPr lang="en-US" b="1" i="1" smtClean="0">
                              <a:latin typeface="Cambria Math" panose="02040503050406030204" pitchFamily="18" charset="0"/>
                            </a:rPr>
                            <m:t>𝑷𝒓𝒐𝒄𝒆𝒔𝒔</m:t>
                          </m:r>
                        </m:e>
                      </m:d>
                      <m:r>
                        <a:rPr lang="en-US" b="1" i="0" smtClean="0">
                          <a:latin typeface="Cambria Math" panose="02040503050406030204" pitchFamily="18" charset="0"/>
                        </a:rPr>
                        <m:t>:−</m:t>
                      </m:r>
                    </m:oMath>
                  </m:oMathPara>
                </a14:m>
                <a:endParaRPr lang="en-IN" b="1" dirty="0"/>
              </a:p>
            </p:txBody>
          </p:sp>
        </mc:Choice>
        <mc:Fallback xmlns="">
          <p:sp>
            <p:nvSpPr>
              <p:cNvPr id="75" name="TextBox 74">
                <a:extLst>
                  <a:ext uri="{FF2B5EF4-FFF2-40B4-BE49-F238E27FC236}">
                    <a16:creationId xmlns:a16="http://schemas.microsoft.com/office/drawing/2014/main" id="{530804F5-A305-D672-9F3F-FD0A72068466}"/>
                  </a:ext>
                </a:extLst>
              </p:cNvPr>
              <p:cNvSpPr txBox="1">
                <a:spLocks noRot="1" noChangeAspect="1" noMove="1" noResize="1" noEditPoints="1" noAdjustHandles="1" noChangeArrowheads="1" noChangeShapeType="1" noTextEdit="1"/>
              </p:cNvSpPr>
              <p:nvPr/>
            </p:nvSpPr>
            <p:spPr>
              <a:xfrm>
                <a:off x="0" y="44636"/>
                <a:ext cx="5731827" cy="379784"/>
              </a:xfrm>
              <a:prstGeom prst="rect">
                <a:avLst/>
              </a:prstGeom>
              <a:blipFill>
                <a:blip r:embed="rId2"/>
                <a:stretch>
                  <a:fillRect b="-12698"/>
                </a:stretch>
              </a:blipFill>
            </p:spPr>
            <p:txBody>
              <a:bodyPr/>
              <a:lstStyle/>
              <a:p>
                <a:r>
                  <a:rPr lang="en-IN">
                    <a:noFill/>
                  </a:rPr>
                  <a:t> </a:t>
                </a:r>
              </a:p>
            </p:txBody>
          </p:sp>
        </mc:Fallback>
      </mc:AlternateContent>
    </p:spTree>
    <p:extLst>
      <p:ext uri="{BB962C8B-B14F-4D97-AF65-F5344CB8AC3E}">
        <p14:creationId xmlns:p14="http://schemas.microsoft.com/office/powerpoint/2010/main" val="2493881596"/>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Oval 33">
            <a:extLst>
              <a:ext uri="{FF2B5EF4-FFF2-40B4-BE49-F238E27FC236}">
                <a16:creationId xmlns:a16="http://schemas.microsoft.com/office/drawing/2014/main" id="{AC7B9736-EBA9-7BA8-EE66-A0520A31C641}"/>
              </a:ext>
            </a:extLst>
          </p:cNvPr>
          <p:cNvSpPr/>
          <p:nvPr/>
        </p:nvSpPr>
        <p:spPr>
          <a:xfrm>
            <a:off x="5361709" y="581891"/>
            <a:ext cx="1468582" cy="141200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latin typeface="Times New Roman" panose="02020603050405020304" pitchFamily="18" charset="0"/>
                <a:cs typeface="Times New Roman" panose="02020603050405020304" pitchFamily="18" charset="0"/>
              </a:rPr>
              <a:t>4.1</a:t>
            </a:r>
          </a:p>
          <a:p>
            <a:pPr algn="ctr"/>
            <a:r>
              <a:rPr lang="en-US" sz="1600" dirty="0">
                <a:latin typeface="Times New Roman" panose="02020603050405020304" pitchFamily="18" charset="0"/>
                <a:cs typeface="Times New Roman" panose="02020603050405020304" pitchFamily="18" charset="0"/>
              </a:rPr>
              <a:t>CREATE </a:t>
            </a:r>
          </a:p>
          <a:p>
            <a:pPr algn="ctr"/>
            <a:r>
              <a:rPr lang="en-US" sz="1600" dirty="0">
                <a:latin typeface="Times New Roman" panose="02020603050405020304" pitchFamily="18" charset="0"/>
                <a:cs typeface="Times New Roman" panose="02020603050405020304" pitchFamily="18" charset="0"/>
              </a:rPr>
              <a:t>EVENT</a:t>
            </a:r>
          </a:p>
        </p:txBody>
      </p:sp>
      <p:grpSp>
        <p:nvGrpSpPr>
          <p:cNvPr id="36" name="Group 35">
            <a:extLst>
              <a:ext uri="{FF2B5EF4-FFF2-40B4-BE49-F238E27FC236}">
                <a16:creationId xmlns:a16="http://schemas.microsoft.com/office/drawing/2014/main" id="{56841057-90CD-0D01-C2B1-67C6DCBF1FB7}"/>
              </a:ext>
            </a:extLst>
          </p:cNvPr>
          <p:cNvGrpSpPr/>
          <p:nvPr/>
        </p:nvGrpSpPr>
        <p:grpSpPr>
          <a:xfrm>
            <a:off x="422131" y="2722995"/>
            <a:ext cx="2805978" cy="1412008"/>
            <a:chOff x="588385" y="2814637"/>
            <a:chExt cx="2113251" cy="863600"/>
          </a:xfrm>
        </p:grpSpPr>
        <p:grpSp>
          <p:nvGrpSpPr>
            <p:cNvPr id="38" name="Group 37">
              <a:extLst>
                <a:ext uri="{FF2B5EF4-FFF2-40B4-BE49-F238E27FC236}">
                  <a16:creationId xmlns:a16="http://schemas.microsoft.com/office/drawing/2014/main" id="{CFC348EC-4D5A-30DB-2590-0FA09EB9CC78}"/>
                </a:ext>
              </a:extLst>
            </p:cNvPr>
            <p:cNvGrpSpPr/>
            <p:nvPr/>
          </p:nvGrpSpPr>
          <p:grpSpPr>
            <a:xfrm>
              <a:off x="588385" y="2814637"/>
              <a:ext cx="2113251" cy="863600"/>
              <a:chOff x="7072313" y="1343025"/>
              <a:chExt cx="1409700" cy="614363"/>
            </a:xfrm>
          </p:grpSpPr>
          <p:cxnSp>
            <p:nvCxnSpPr>
              <p:cNvPr id="42" name="Straight Connector 41">
                <a:extLst>
                  <a:ext uri="{FF2B5EF4-FFF2-40B4-BE49-F238E27FC236}">
                    <a16:creationId xmlns:a16="http://schemas.microsoft.com/office/drawing/2014/main" id="{B81007C5-9FA5-6AD9-7B04-CCED0BA3A687}"/>
                  </a:ext>
                </a:extLst>
              </p:cNvPr>
              <p:cNvCxnSpPr/>
              <p:nvPr/>
            </p:nvCxnSpPr>
            <p:spPr>
              <a:xfrm>
                <a:off x="7072313" y="1345406"/>
                <a:ext cx="1409700" cy="0"/>
              </a:xfrm>
              <a:prstGeom prst="line">
                <a:avLst/>
              </a:prstGeom>
            </p:spPr>
            <p:style>
              <a:lnRef idx="3">
                <a:schemeClr val="dk1"/>
              </a:lnRef>
              <a:fillRef idx="0">
                <a:schemeClr val="dk1"/>
              </a:fillRef>
              <a:effectRef idx="2">
                <a:schemeClr val="dk1"/>
              </a:effectRef>
              <a:fontRef idx="minor">
                <a:schemeClr val="tx1"/>
              </a:fontRef>
            </p:style>
          </p:cxnSp>
          <p:cxnSp>
            <p:nvCxnSpPr>
              <p:cNvPr id="43" name="Straight Connector 42">
                <a:extLst>
                  <a:ext uri="{FF2B5EF4-FFF2-40B4-BE49-F238E27FC236}">
                    <a16:creationId xmlns:a16="http://schemas.microsoft.com/office/drawing/2014/main" id="{B04833DE-B6BD-EE33-2918-1A50590B9301}"/>
                  </a:ext>
                </a:extLst>
              </p:cNvPr>
              <p:cNvCxnSpPr/>
              <p:nvPr/>
            </p:nvCxnSpPr>
            <p:spPr>
              <a:xfrm>
                <a:off x="7072313" y="1952626"/>
                <a:ext cx="1409700" cy="0"/>
              </a:xfrm>
              <a:prstGeom prst="line">
                <a:avLst/>
              </a:prstGeom>
            </p:spPr>
            <p:style>
              <a:lnRef idx="3">
                <a:schemeClr val="dk1"/>
              </a:lnRef>
              <a:fillRef idx="0">
                <a:schemeClr val="dk1"/>
              </a:fillRef>
              <a:effectRef idx="2">
                <a:schemeClr val="dk1"/>
              </a:effectRef>
              <a:fontRef idx="minor">
                <a:schemeClr val="tx1"/>
              </a:fontRef>
            </p:style>
          </p:cxnSp>
          <p:cxnSp>
            <p:nvCxnSpPr>
              <p:cNvPr id="44" name="Straight Connector 43">
                <a:extLst>
                  <a:ext uri="{FF2B5EF4-FFF2-40B4-BE49-F238E27FC236}">
                    <a16:creationId xmlns:a16="http://schemas.microsoft.com/office/drawing/2014/main" id="{2BCBCEF5-4B36-2858-C6C6-BE91D0C1AA7A}"/>
                  </a:ext>
                </a:extLst>
              </p:cNvPr>
              <p:cNvCxnSpPr>
                <a:cxnSpLocks/>
              </p:cNvCxnSpPr>
              <p:nvPr/>
            </p:nvCxnSpPr>
            <p:spPr>
              <a:xfrm>
                <a:off x="7079457" y="1343025"/>
                <a:ext cx="0" cy="614363"/>
              </a:xfrm>
              <a:prstGeom prst="line">
                <a:avLst/>
              </a:prstGeom>
            </p:spPr>
            <p:style>
              <a:lnRef idx="3">
                <a:schemeClr val="dk1"/>
              </a:lnRef>
              <a:fillRef idx="0">
                <a:schemeClr val="dk1"/>
              </a:fillRef>
              <a:effectRef idx="2">
                <a:schemeClr val="dk1"/>
              </a:effectRef>
              <a:fontRef idx="minor">
                <a:schemeClr val="tx1"/>
              </a:fontRef>
            </p:style>
          </p:cxnSp>
        </p:grpSp>
        <p:cxnSp>
          <p:nvCxnSpPr>
            <p:cNvPr id="39" name="Straight Connector 38">
              <a:extLst>
                <a:ext uri="{FF2B5EF4-FFF2-40B4-BE49-F238E27FC236}">
                  <a16:creationId xmlns:a16="http://schemas.microsoft.com/office/drawing/2014/main" id="{91FA0AB0-4EF5-6980-5239-115BC4D069C8}"/>
                </a:ext>
              </a:extLst>
            </p:cNvPr>
            <p:cNvCxnSpPr/>
            <p:nvPr/>
          </p:nvCxnSpPr>
          <p:spPr>
            <a:xfrm>
              <a:off x="2701636" y="2814637"/>
              <a:ext cx="0" cy="856906"/>
            </a:xfrm>
            <a:prstGeom prst="line">
              <a:avLst/>
            </a:prstGeom>
          </p:spPr>
          <p:style>
            <a:lnRef idx="3">
              <a:schemeClr val="dk1"/>
            </a:lnRef>
            <a:fillRef idx="0">
              <a:schemeClr val="dk1"/>
            </a:fillRef>
            <a:effectRef idx="2">
              <a:schemeClr val="dk1"/>
            </a:effectRef>
            <a:fontRef idx="minor">
              <a:schemeClr val="tx1"/>
            </a:fontRef>
          </p:style>
        </p:cxnSp>
      </p:grpSp>
      <p:cxnSp>
        <p:nvCxnSpPr>
          <p:cNvPr id="45" name="Straight Arrow Connector 44">
            <a:extLst>
              <a:ext uri="{FF2B5EF4-FFF2-40B4-BE49-F238E27FC236}">
                <a16:creationId xmlns:a16="http://schemas.microsoft.com/office/drawing/2014/main" id="{379467D0-265A-72E6-F697-A86931F9C2C0}"/>
              </a:ext>
            </a:extLst>
          </p:cNvPr>
          <p:cNvCxnSpPr>
            <a:cxnSpLocks/>
          </p:cNvCxnSpPr>
          <p:nvPr/>
        </p:nvCxnSpPr>
        <p:spPr>
          <a:xfrm>
            <a:off x="3228109" y="3066761"/>
            <a:ext cx="222019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a:extLst>
              <a:ext uri="{FF2B5EF4-FFF2-40B4-BE49-F238E27FC236}">
                <a16:creationId xmlns:a16="http://schemas.microsoft.com/office/drawing/2014/main" id="{DFB6E28E-B403-456B-3F93-D78353E4A182}"/>
              </a:ext>
            </a:extLst>
          </p:cNvPr>
          <p:cNvCxnSpPr>
            <a:cxnSpLocks/>
          </p:cNvCxnSpPr>
          <p:nvPr/>
        </p:nvCxnSpPr>
        <p:spPr>
          <a:xfrm flipH="1">
            <a:off x="3228109" y="3790950"/>
            <a:ext cx="222019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7" name="Connector: Elbow 89">
            <a:extLst>
              <a:ext uri="{FF2B5EF4-FFF2-40B4-BE49-F238E27FC236}">
                <a16:creationId xmlns:a16="http://schemas.microsoft.com/office/drawing/2014/main" id="{B1B5992F-C1CA-3A1A-EB93-CEE300081E45}"/>
              </a:ext>
            </a:extLst>
          </p:cNvPr>
          <p:cNvCxnSpPr>
            <a:cxnSpLocks/>
          </p:cNvCxnSpPr>
          <p:nvPr/>
        </p:nvCxnSpPr>
        <p:spPr>
          <a:xfrm>
            <a:off x="2073275" y="4156902"/>
            <a:ext cx="3362325" cy="1088040"/>
          </a:xfrm>
          <a:prstGeom prst="bentConnector3">
            <a:avLst>
              <a:gd name="adj1" fmla="val -142"/>
            </a:avLst>
          </a:prstGeom>
          <a:ln>
            <a:tailEnd type="triangle"/>
          </a:ln>
        </p:spPr>
        <p:style>
          <a:lnRef idx="3">
            <a:schemeClr val="dk1"/>
          </a:lnRef>
          <a:fillRef idx="0">
            <a:schemeClr val="dk1"/>
          </a:fillRef>
          <a:effectRef idx="2">
            <a:schemeClr val="dk1"/>
          </a:effectRef>
          <a:fontRef idx="minor">
            <a:schemeClr val="tx1"/>
          </a:fontRef>
        </p:style>
      </p:cxnSp>
      <p:cxnSp>
        <p:nvCxnSpPr>
          <p:cNvPr id="48" name="Connector: Elbow 90">
            <a:extLst>
              <a:ext uri="{FF2B5EF4-FFF2-40B4-BE49-F238E27FC236}">
                <a16:creationId xmlns:a16="http://schemas.microsoft.com/office/drawing/2014/main" id="{20648749-6DA3-1176-EE6F-FFB075D85D64}"/>
              </a:ext>
            </a:extLst>
          </p:cNvPr>
          <p:cNvCxnSpPr>
            <a:cxnSpLocks/>
          </p:cNvCxnSpPr>
          <p:nvPr/>
        </p:nvCxnSpPr>
        <p:spPr>
          <a:xfrm rot="10800000">
            <a:off x="1403351" y="4135003"/>
            <a:ext cx="4071943" cy="1801960"/>
          </a:xfrm>
          <a:prstGeom prst="bentConnector3">
            <a:avLst>
              <a:gd name="adj1" fmla="val 99902"/>
            </a:avLst>
          </a:prstGeom>
          <a:ln>
            <a:tailEnd type="triangle"/>
          </a:ln>
        </p:spPr>
        <p:style>
          <a:lnRef idx="3">
            <a:schemeClr val="dk1"/>
          </a:lnRef>
          <a:fillRef idx="0">
            <a:schemeClr val="dk1"/>
          </a:fillRef>
          <a:effectRef idx="2">
            <a:schemeClr val="dk1"/>
          </a:effectRef>
          <a:fontRef idx="minor">
            <a:schemeClr val="tx1"/>
          </a:fontRef>
        </p:style>
      </p:cxnSp>
      <p:cxnSp>
        <p:nvCxnSpPr>
          <p:cNvPr id="49" name="Connector: Elbow 91">
            <a:extLst>
              <a:ext uri="{FF2B5EF4-FFF2-40B4-BE49-F238E27FC236}">
                <a16:creationId xmlns:a16="http://schemas.microsoft.com/office/drawing/2014/main" id="{22B8FBB6-ACF1-F65B-0F58-784FF4B312DC}"/>
              </a:ext>
            </a:extLst>
          </p:cNvPr>
          <p:cNvCxnSpPr/>
          <p:nvPr/>
        </p:nvCxnSpPr>
        <p:spPr>
          <a:xfrm flipV="1">
            <a:off x="1403350" y="923925"/>
            <a:ext cx="4071944" cy="1799070"/>
          </a:xfrm>
          <a:prstGeom prst="bentConnector3">
            <a:avLst>
              <a:gd name="adj1" fmla="val 331"/>
            </a:avLst>
          </a:prstGeom>
          <a:ln>
            <a:tailEnd type="triangle"/>
          </a:ln>
        </p:spPr>
        <p:style>
          <a:lnRef idx="3">
            <a:schemeClr val="dk1"/>
          </a:lnRef>
          <a:fillRef idx="0">
            <a:schemeClr val="dk1"/>
          </a:fillRef>
          <a:effectRef idx="2">
            <a:schemeClr val="dk1"/>
          </a:effectRef>
          <a:fontRef idx="minor">
            <a:schemeClr val="tx1"/>
          </a:fontRef>
        </p:style>
      </p:cxnSp>
      <p:cxnSp>
        <p:nvCxnSpPr>
          <p:cNvPr id="50" name="Connector: Elbow 92">
            <a:extLst>
              <a:ext uri="{FF2B5EF4-FFF2-40B4-BE49-F238E27FC236}">
                <a16:creationId xmlns:a16="http://schemas.microsoft.com/office/drawing/2014/main" id="{51AF8A52-126D-2EC2-B7F1-066B2E64566A}"/>
              </a:ext>
            </a:extLst>
          </p:cNvPr>
          <p:cNvCxnSpPr/>
          <p:nvPr/>
        </p:nvCxnSpPr>
        <p:spPr>
          <a:xfrm rot="10800000" flipV="1">
            <a:off x="2073276" y="1615439"/>
            <a:ext cx="3375025" cy="1107555"/>
          </a:xfrm>
          <a:prstGeom prst="bentConnector3">
            <a:avLst>
              <a:gd name="adj1" fmla="val 99897"/>
            </a:avLst>
          </a:prstGeom>
          <a:ln>
            <a:tailEnd type="triangle"/>
          </a:ln>
        </p:spPr>
        <p:style>
          <a:lnRef idx="3">
            <a:schemeClr val="dk1"/>
          </a:lnRef>
          <a:fillRef idx="0">
            <a:schemeClr val="dk1"/>
          </a:fillRef>
          <a:effectRef idx="2">
            <a:schemeClr val="dk1"/>
          </a:effectRef>
          <a:fontRef idx="minor">
            <a:schemeClr val="tx1"/>
          </a:fontRef>
        </p:style>
      </p:cxnSp>
      <p:grpSp>
        <p:nvGrpSpPr>
          <p:cNvPr id="51" name="Group 50">
            <a:extLst>
              <a:ext uri="{FF2B5EF4-FFF2-40B4-BE49-F238E27FC236}">
                <a16:creationId xmlns:a16="http://schemas.microsoft.com/office/drawing/2014/main" id="{CAD1F479-0B70-2BB1-AAD5-F2E76438C974}"/>
              </a:ext>
            </a:extLst>
          </p:cNvPr>
          <p:cNvGrpSpPr/>
          <p:nvPr/>
        </p:nvGrpSpPr>
        <p:grpSpPr>
          <a:xfrm>
            <a:off x="8267051" y="2750801"/>
            <a:ext cx="3289156" cy="1412009"/>
            <a:chOff x="7072313" y="1343025"/>
            <a:chExt cx="1409700" cy="614363"/>
          </a:xfrm>
        </p:grpSpPr>
        <p:cxnSp>
          <p:nvCxnSpPr>
            <p:cNvPr id="52" name="Straight Connector 51">
              <a:extLst>
                <a:ext uri="{FF2B5EF4-FFF2-40B4-BE49-F238E27FC236}">
                  <a16:creationId xmlns:a16="http://schemas.microsoft.com/office/drawing/2014/main" id="{1523E91B-59CA-AE9A-A01E-F7CB30C342BF}"/>
                </a:ext>
              </a:extLst>
            </p:cNvPr>
            <p:cNvCxnSpPr/>
            <p:nvPr/>
          </p:nvCxnSpPr>
          <p:spPr>
            <a:xfrm>
              <a:off x="7072313" y="1345406"/>
              <a:ext cx="1409700" cy="0"/>
            </a:xfrm>
            <a:prstGeom prst="line">
              <a:avLst/>
            </a:prstGeom>
          </p:spPr>
          <p:style>
            <a:lnRef idx="3">
              <a:schemeClr val="dk1"/>
            </a:lnRef>
            <a:fillRef idx="0">
              <a:schemeClr val="dk1"/>
            </a:fillRef>
            <a:effectRef idx="2">
              <a:schemeClr val="dk1"/>
            </a:effectRef>
            <a:fontRef idx="minor">
              <a:schemeClr val="tx1"/>
            </a:fontRef>
          </p:style>
        </p:cxnSp>
        <p:cxnSp>
          <p:nvCxnSpPr>
            <p:cNvPr id="53" name="Straight Connector 52">
              <a:extLst>
                <a:ext uri="{FF2B5EF4-FFF2-40B4-BE49-F238E27FC236}">
                  <a16:creationId xmlns:a16="http://schemas.microsoft.com/office/drawing/2014/main" id="{D95A0442-E362-D6D9-A3A2-900D7DB975A7}"/>
                </a:ext>
              </a:extLst>
            </p:cNvPr>
            <p:cNvCxnSpPr/>
            <p:nvPr/>
          </p:nvCxnSpPr>
          <p:spPr>
            <a:xfrm>
              <a:off x="7072313" y="1952626"/>
              <a:ext cx="1409700" cy="0"/>
            </a:xfrm>
            <a:prstGeom prst="line">
              <a:avLst/>
            </a:prstGeom>
          </p:spPr>
          <p:style>
            <a:lnRef idx="3">
              <a:schemeClr val="dk1"/>
            </a:lnRef>
            <a:fillRef idx="0">
              <a:schemeClr val="dk1"/>
            </a:fillRef>
            <a:effectRef idx="2">
              <a:schemeClr val="dk1"/>
            </a:effectRef>
            <a:fontRef idx="minor">
              <a:schemeClr val="tx1"/>
            </a:fontRef>
          </p:style>
        </p:cxnSp>
        <p:cxnSp>
          <p:nvCxnSpPr>
            <p:cNvPr id="54" name="Straight Connector 53">
              <a:extLst>
                <a:ext uri="{FF2B5EF4-FFF2-40B4-BE49-F238E27FC236}">
                  <a16:creationId xmlns:a16="http://schemas.microsoft.com/office/drawing/2014/main" id="{A6D7F0CC-77AF-1FF8-695E-BCD55B588210}"/>
                </a:ext>
              </a:extLst>
            </p:cNvPr>
            <p:cNvCxnSpPr>
              <a:cxnSpLocks/>
            </p:cNvCxnSpPr>
            <p:nvPr/>
          </p:nvCxnSpPr>
          <p:spPr>
            <a:xfrm>
              <a:off x="7079457" y="1343025"/>
              <a:ext cx="0" cy="614363"/>
            </a:xfrm>
            <a:prstGeom prst="line">
              <a:avLst/>
            </a:prstGeom>
          </p:spPr>
          <p:style>
            <a:lnRef idx="3">
              <a:schemeClr val="dk1"/>
            </a:lnRef>
            <a:fillRef idx="0">
              <a:schemeClr val="dk1"/>
            </a:fillRef>
            <a:effectRef idx="2">
              <a:schemeClr val="dk1"/>
            </a:effectRef>
            <a:fontRef idx="minor">
              <a:schemeClr val="tx1"/>
            </a:fontRef>
          </p:style>
        </p:cxnSp>
      </p:grpSp>
      <p:sp>
        <p:nvSpPr>
          <p:cNvPr id="55" name="Oval 54">
            <a:extLst>
              <a:ext uri="{FF2B5EF4-FFF2-40B4-BE49-F238E27FC236}">
                <a16:creationId xmlns:a16="http://schemas.microsoft.com/office/drawing/2014/main" id="{9534A121-3DDF-7D22-0D9B-A70AF6683812}"/>
              </a:ext>
            </a:extLst>
          </p:cNvPr>
          <p:cNvSpPr/>
          <p:nvPr/>
        </p:nvSpPr>
        <p:spPr>
          <a:xfrm>
            <a:off x="5347854" y="2722995"/>
            <a:ext cx="1468582" cy="141200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latin typeface="Times New Roman" panose="02020603050405020304" pitchFamily="18" charset="0"/>
                <a:cs typeface="Times New Roman" panose="02020603050405020304" pitchFamily="18" charset="0"/>
              </a:rPr>
              <a:t>4.2</a:t>
            </a:r>
          </a:p>
          <a:p>
            <a:pPr algn="ctr"/>
            <a:r>
              <a:rPr lang="en-US" sz="1600" dirty="0">
                <a:latin typeface="Times New Roman" panose="02020603050405020304" pitchFamily="18" charset="0"/>
                <a:cs typeface="Times New Roman" panose="02020603050405020304" pitchFamily="18" charset="0"/>
              </a:rPr>
              <a:t>UPDATE</a:t>
            </a:r>
          </a:p>
          <a:p>
            <a:pPr algn="ctr"/>
            <a:r>
              <a:rPr lang="en-US" sz="1600" dirty="0">
                <a:latin typeface="Times New Roman" panose="02020603050405020304" pitchFamily="18" charset="0"/>
                <a:cs typeface="Times New Roman" panose="02020603050405020304" pitchFamily="18" charset="0"/>
              </a:rPr>
              <a:t>EVENT</a:t>
            </a:r>
          </a:p>
        </p:txBody>
      </p:sp>
      <p:cxnSp>
        <p:nvCxnSpPr>
          <p:cNvPr id="56" name="Connector: Elbow 98">
            <a:extLst>
              <a:ext uri="{FF2B5EF4-FFF2-40B4-BE49-F238E27FC236}">
                <a16:creationId xmlns:a16="http://schemas.microsoft.com/office/drawing/2014/main" id="{D13B30C4-9587-2F2E-8EFE-21CB7406D907}"/>
              </a:ext>
            </a:extLst>
          </p:cNvPr>
          <p:cNvCxnSpPr>
            <a:cxnSpLocks/>
          </p:cNvCxnSpPr>
          <p:nvPr/>
        </p:nvCxnSpPr>
        <p:spPr>
          <a:xfrm rot="10800000" flipV="1">
            <a:off x="6716708" y="4162809"/>
            <a:ext cx="3730312" cy="1774154"/>
          </a:xfrm>
          <a:prstGeom prst="bentConnector3">
            <a:avLst>
              <a:gd name="adj1" fmla="val 634"/>
            </a:avLst>
          </a:prstGeom>
          <a:ln>
            <a:tailEnd type="triangle"/>
          </a:ln>
        </p:spPr>
        <p:style>
          <a:lnRef idx="3">
            <a:schemeClr val="dk1"/>
          </a:lnRef>
          <a:fillRef idx="0">
            <a:schemeClr val="dk1"/>
          </a:fillRef>
          <a:effectRef idx="2">
            <a:schemeClr val="dk1"/>
          </a:effectRef>
          <a:fontRef idx="minor">
            <a:schemeClr val="tx1"/>
          </a:fontRef>
        </p:style>
      </p:cxnSp>
      <p:cxnSp>
        <p:nvCxnSpPr>
          <p:cNvPr id="57" name="Connector: Elbow 99">
            <a:extLst>
              <a:ext uri="{FF2B5EF4-FFF2-40B4-BE49-F238E27FC236}">
                <a16:creationId xmlns:a16="http://schemas.microsoft.com/office/drawing/2014/main" id="{DBB85450-80CF-DE5E-FD83-27B366483FD1}"/>
              </a:ext>
            </a:extLst>
          </p:cNvPr>
          <p:cNvCxnSpPr>
            <a:cxnSpLocks/>
          </p:cNvCxnSpPr>
          <p:nvPr/>
        </p:nvCxnSpPr>
        <p:spPr>
          <a:xfrm flipV="1">
            <a:off x="5468943" y="4162809"/>
            <a:ext cx="4231317" cy="1079752"/>
          </a:xfrm>
          <a:prstGeom prst="bentConnector3">
            <a:avLst>
              <a:gd name="adj1" fmla="val 100064"/>
            </a:avLst>
          </a:prstGeom>
          <a:ln>
            <a:tailEnd type="triangle"/>
          </a:ln>
        </p:spPr>
        <p:style>
          <a:lnRef idx="3">
            <a:schemeClr val="dk1"/>
          </a:lnRef>
          <a:fillRef idx="0">
            <a:schemeClr val="dk1"/>
          </a:fillRef>
          <a:effectRef idx="2">
            <a:schemeClr val="dk1"/>
          </a:effectRef>
          <a:fontRef idx="minor">
            <a:schemeClr val="tx1"/>
          </a:fontRef>
        </p:style>
      </p:cxnSp>
      <p:sp>
        <p:nvSpPr>
          <p:cNvPr id="58" name="Oval 57">
            <a:extLst>
              <a:ext uri="{FF2B5EF4-FFF2-40B4-BE49-F238E27FC236}">
                <a16:creationId xmlns:a16="http://schemas.microsoft.com/office/drawing/2014/main" id="{883F849D-E47C-ABDB-4156-40482735FC7B}"/>
              </a:ext>
            </a:extLst>
          </p:cNvPr>
          <p:cNvSpPr/>
          <p:nvPr/>
        </p:nvSpPr>
        <p:spPr>
          <a:xfrm>
            <a:off x="5346262" y="4864100"/>
            <a:ext cx="1468582" cy="141200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latin typeface="Times New Roman" panose="02020603050405020304" pitchFamily="18" charset="0"/>
                <a:cs typeface="Times New Roman" panose="02020603050405020304" pitchFamily="18" charset="0"/>
              </a:rPr>
              <a:t>4.3</a:t>
            </a:r>
          </a:p>
          <a:p>
            <a:pPr algn="ctr"/>
            <a:r>
              <a:rPr lang="en-US" sz="1600" dirty="0">
                <a:latin typeface="Times New Roman" panose="02020603050405020304" pitchFamily="18" charset="0"/>
                <a:cs typeface="Times New Roman" panose="02020603050405020304" pitchFamily="18" charset="0"/>
              </a:rPr>
              <a:t>DELETE</a:t>
            </a:r>
          </a:p>
          <a:p>
            <a:pPr algn="ctr"/>
            <a:r>
              <a:rPr lang="en-US" sz="1600" dirty="0">
                <a:latin typeface="Times New Roman" panose="02020603050405020304" pitchFamily="18" charset="0"/>
                <a:cs typeface="Times New Roman" panose="02020603050405020304" pitchFamily="18" charset="0"/>
              </a:rPr>
              <a:t>EVENT </a:t>
            </a:r>
          </a:p>
        </p:txBody>
      </p:sp>
      <p:sp>
        <p:nvSpPr>
          <p:cNvPr id="59" name="TextBox 58">
            <a:extLst>
              <a:ext uri="{FF2B5EF4-FFF2-40B4-BE49-F238E27FC236}">
                <a16:creationId xmlns:a16="http://schemas.microsoft.com/office/drawing/2014/main" id="{A2462B60-69C3-B891-A6CC-1B75540DC93E}"/>
              </a:ext>
            </a:extLst>
          </p:cNvPr>
          <p:cNvSpPr txBox="1"/>
          <p:nvPr/>
        </p:nvSpPr>
        <p:spPr>
          <a:xfrm>
            <a:off x="422131" y="3114903"/>
            <a:ext cx="2771115" cy="584775"/>
          </a:xfrm>
          <a:prstGeom prst="rect">
            <a:avLst/>
          </a:prstGeom>
          <a:noFill/>
        </p:spPr>
        <p:txBody>
          <a:bodyPr wrap="square" rtlCol="0">
            <a:spAutoFit/>
          </a:bodyPr>
          <a:lstStyle/>
          <a:p>
            <a:pPr algn="ctr"/>
            <a:r>
              <a:rPr lang="en-IN" sz="3200" b="1" dirty="0">
                <a:latin typeface="Times New Roman" panose="02020603050405020304" pitchFamily="18" charset="0"/>
                <a:ea typeface="Tahoma" panose="020B0604030504040204" pitchFamily="34" charset="0"/>
                <a:cs typeface="Times New Roman" panose="02020603050405020304" pitchFamily="18" charset="0"/>
              </a:rPr>
              <a:t>ORGANISER</a:t>
            </a:r>
          </a:p>
        </p:txBody>
      </p:sp>
      <p:cxnSp>
        <p:nvCxnSpPr>
          <p:cNvPr id="60" name="Straight Arrow Connector 59">
            <a:extLst>
              <a:ext uri="{FF2B5EF4-FFF2-40B4-BE49-F238E27FC236}">
                <a16:creationId xmlns:a16="http://schemas.microsoft.com/office/drawing/2014/main" id="{25B5D570-1AAF-027F-7864-0B3663BE4C2C}"/>
              </a:ext>
            </a:extLst>
          </p:cNvPr>
          <p:cNvCxnSpPr/>
          <p:nvPr/>
        </p:nvCxnSpPr>
        <p:spPr>
          <a:xfrm>
            <a:off x="6716708" y="3066761"/>
            <a:ext cx="155034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1" name="Straight Arrow Connector 60">
            <a:extLst>
              <a:ext uri="{FF2B5EF4-FFF2-40B4-BE49-F238E27FC236}">
                <a16:creationId xmlns:a16="http://schemas.microsoft.com/office/drawing/2014/main" id="{9EB7E2EA-5308-B854-1688-F4E39C695CB4}"/>
              </a:ext>
            </a:extLst>
          </p:cNvPr>
          <p:cNvCxnSpPr/>
          <p:nvPr/>
        </p:nvCxnSpPr>
        <p:spPr>
          <a:xfrm flipH="1">
            <a:off x="6716708" y="3790950"/>
            <a:ext cx="156701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2" name="Connector: Elbow 104">
            <a:extLst>
              <a:ext uri="{FF2B5EF4-FFF2-40B4-BE49-F238E27FC236}">
                <a16:creationId xmlns:a16="http://schemas.microsoft.com/office/drawing/2014/main" id="{F0042D16-149B-97DE-4939-05EC76438889}"/>
              </a:ext>
            </a:extLst>
          </p:cNvPr>
          <p:cNvCxnSpPr>
            <a:cxnSpLocks/>
          </p:cNvCxnSpPr>
          <p:nvPr/>
        </p:nvCxnSpPr>
        <p:spPr>
          <a:xfrm>
            <a:off x="6716708" y="923925"/>
            <a:ext cx="3730312" cy="1810450"/>
          </a:xfrm>
          <a:prstGeom prst="bentConnector3">
            <a:avLst>
              <a:gd name="adj1" fmla="val 99968"/>
            </a:avLst>
          </a:prstGeom>
          <a:ln>
            <a:tailEnd type="triangle"/>
          </a:ln>
        </p:spPr>
        <p:style>
          <a:lnRef idx="3">
            <a:schemeClr val="dk1"/>
          </a:lnRef>
          <a:fillRef idx="0">
            <a:schemeClr val="dk1"/>
          </a:fillRef>
          <a:effectRef idx="2">
            <a:schemeClr val="dk1"/>
          </a:effectRef>
          <a:fontRef idx="minor">
            <a:schemeClr val="tx1"/>
          </a:fontRef>
        </p:style>
      </p:cxnSp>
      <p:cxnSp>
        <p:nvCxnSpPr>
          <p:cNvPr id="63" name="Connector: Elbow 105">
            <a:extLst>
              <a:ext uri="{FF2B5EF4-FFF2-40B4-BE49-F238E27FC236}">
                <a16:creationId xmlns:a16="http://schemas.microsoft.com/office/drawing/2014/main" id="{E63BA196-DADF-27EF-20E6-39A44A7F600D}"/>
              </a:ext>
            </a:extLst>
          </p:cNvPr>
          <p:cNvCxnSpPr>
            <a:cxnSpLocks/>
          </p:cNvCxnSpPr>
          <p:nvPr/>
        </p:nvCxnSpPr>
        <p:spPr>
          <a:xfrm rot="10800000">
            <a:off x="6742550" y="1591726"/>
            <a:ext cx="2957710" cy="1159074"/>
          </a:xfrm>
          <a:prstGeom prst="bentConnector3">
            <a:avLst>
              <a:gd name="adj1" fmla="val 59"/>
            </a:avLst>
          </a:prstGeom>
          <a:ln>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64" name="TextBox 63">
                <a:extLst>
                  <a:ext uri="{FF2B5EF4-FFF2-40B4-BE49-F238E27FC236}">
                    <a16:creationId xmlns:a16="http://schemas.microsoft.com/office/drawing/2014/main" id="{9EB23F6E-E23A-4A9D-5C88-3103CB488DAF}"/>
                  </a:ext>
                </a:extLst>
              </p:cNvPr>
              <p:cNvSpPr txBox="1"/>
              <p:nvPr/>
            </p:nvSpPr>
            <p:spPr>
              <a:xfrm>
                <a:off x="-8035" y="19735"/>
                <a:ext cx="5503284" cy="379784"/>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p>
                        <m:sSupPr>
                          <m:ctrlPr>
                            <a:rPr lang="en-US" b="1" i="1" smtClean="0">
                              <a:latin typeface="Cambria Math" panose="02040503050406030204" pitchFamily="18" charset="0"/>
                            </a:rPr>
                          </m:ctrlPr>
                        </m:sSupPr>
                        <m:e>
                          <m:r>
                            <a:rPr lang="en-US" b="1" i="1" smtClean="0">
                              <a:latin typeface="Cambria Math" panose="02040503050406030204" pitchFamily="18" charset="0"/>
                            </a:rPr>
                            <m:t>𝟐</m:t>
                          </m:r>
                        </m:e>
                        <m:sup>
                          <m:r>
                            <a:rPr lang="en-US" b="1" i="1" smtClean="0">
                              <a:latin typeface="Cambria Math" panose="02040503050406030204" pitchFamily="18" charset="0"/>
                            </a:rPr>
                            <m:t>𝒏𝒅</m:t>
                          </m:r>
                        </m:sup>
                      </m:sSup>
                      <m:r>
                        <a:rPr lang="en-US" b="1" i="1" smtClean="0">
                          <a:latin typeface="Cambria Math" panose="02040503050406030204" pitchFamily="18" charset="0"/>
                        </a:rPr>
                        <m:t> </m:t>
                      </m:r>
                      <m:r>
                        <a:rPr lang="en-US" b="1" i="1" smtClean="0">
                          <a:latin typeface="Cambria Math" panose="02040503050406030204" pitchFamily="18" charset="0"/>
                        </a:rPr>
                        <m:t>𝑳𝑬𝑽𝑬𝑳</m:t>
                      </m:r>
                      <m:r>
                        <a:rPr lang="en-US" b="1" i="1" smtClean="0">
                          <a:latin typeface="Cambria Math" panose="02040503050406030204" pitchFamily="18" charset="0"/>
                        </a:rPr>
                        <m:t> </m:t>
                      </m:r>
                      <m:r>
                        <a:rPr lang="en-US" b="1" i="1" smtClean="0">
                          <a:latin typeface="Cambria Math" panose="02040503050406030204" pitchFamily="18" charset="0"/>
                        </a:rPr>
                        <m:t>𝑫𝑭𝑫</m:t>
                      </m:r>
                      <m:r>
                        <a:rPr lang="en-US" b="1" i="1" smtClean="0">
                          <a:latin typeface="Cambria Math" panose="02040503050406030204" pitchFamily="18" charset="0"/>
                        </a:rPr>
                        <m:t> </m:t>
                      </m:r>
                      <m:r>
                        <a:rPr lang="en-US" b="1" i="1" smtClean="0">
                          <a:latin typeface="Cambria Math" panose="02040503050406030204" pitchFamily="18" charset="0"/>
                        </a:rPr>
                        <m:t>𝒇𝒐𝒓</m:t>
                      </m:r>
                      <m:r>
                        <a:rPr lang="en-US" b="1" i="1" smtClean="0">
                          <a:latin typeface="Cambria Math" panose="02040503050406030204" pitchFamily="18" charset="0"/>
                        </a:rPr>
                        <m:t> </m:t>
                      </m:r>
                      <m:r>
                        <a:rPr lang="en-IN" b="1" i="1" smtClean="0">
                          <a:latin typeface="Cambria Math" panose="02040503050406030204" pitchFamily="18" charset="0"/>
                        </a:rPr>
                        <m:t>𝟒</m:t>
                      </m:r>
                      <m:r>
                        <a:rPr lang="en-US" b="1" i="1" smtClean="0">
                          <a:latin typeface="Cambria Math" panose="02040503050406030204" pitchFamily="18" charset="0"/>
                        </a:rPr>
                        <m:t>.</m:t>
                      </m:r>
                      <m:r>
                        <a:rPr lang="en-US" b="1" i="1" smtClean="0">
                          <a:latin typeface="Cambria Math" panose="02040503050406030204" pitchFamily="18" charset="0"/>
                        </a:rPr>
                        <m:t>𝟎</m:t>
                      </m:r>
                      <m:d>
                        <m:dPr>
                          <m:ctrlPr>
                            <a:rPr lang="en-IN" b="1" i="1" smtClean="0">
                              <a:latin typeface="Cambria Math" panose="02040503050406030204" pitchFamily="18" charset="0"/>
                            </a:rPr>
                          </m:ctrlPr>
                        </m:dPr>
                        <m:e>
                          <m:r>
                            <a:rPr lang="en-IN" b="1" i="1" smtClean="0">
                              <a:latin typeface="Cambria Math" panose="02040503050406030204" pitchFamily="18" charset="0"/>
                            </a:rPr>
                            <m:t>𝑴𝒂𝒏𝒂𝒈𝒆</m:t>
                          </m:r>
                          <m:r>
                            <a:rPr lang="en-IN" b="1" i="1" smtClean="0">
                              <a:latin typeface="Cambria Math" panose="02040503050406030204" pitchFamily="18" charset="0"/>
                            </a:rPr>
                            <m:t> </m:t>
                          </m:r>
                          <m:r>
                            <a:rPr lang="en-IN" b="1" i="1" smtClean="0">
                              <a:latin typeface="Cambria Math" panose="02040503050406030204" pitchFamily="18" charset="0"/>
                            </a:rPr>
                            <m:t>𝑬𝒗𝒆𝒏𝒕𝒔</m:t>
                          </m:r>
                        </m:e>
                      </m:d>
                      <m:r>
                        <a:rPr lang="en-IN" b="1" i="1" smtClean="0">
                          <a:latin typeface="Cambria Math" panose="02040503050406030204" pitchFamily="18" charset="0"/>
                        </a:rPr>
                        <m:t>:−</m:t>
                      </m:r>
                    </m:oMath>
                  </m:oMathPara>
                </a14:m>
                <a:endParaRPr lang="en-US" b="1" dirty="0">
                  <a:latin typeface="Times New Roman" panose="02020603050405020304" pitchFamily="18" charset="0"/>
                </a:endParaRPr>
              </a:p>
            </p:txBody>
          </p:sp>
        </mc:Choice>
        <mc:Fallback xmlns="">
          <p:sp>
            <p:nvSpPr>
              <p:cNvPr id="64" name="TextBox 63">
                <a:extLst>
                  <a:ext uri="{FF2B5EF4-FFF2-40B4-BE49-F238E27FC236}">
                    <a16:creationId xmlns:a16="http://schemas.microsoft.com/office/drawing/2014/main" id="{9EB23F6E-E23A-4A9D-5C88-3103CB488DAF}"/>
                  </a:ext>
                </a:extLst>
              </p:cNvPr>
              <p:cNvSpPr txBox="1">
                <a:spLocks noRot="1" noChangeAspect="1" noMove="1" noResize="1" noEditPoints="1" noAdjustHandles="1" noChangeArrowheads="1" noChangeShapeType="1" noTextEdit="1"/>
              </p:cNvSpPr>
              <p:nvPr/>
            </p:nvSpPr>
            <p:spPr>
              <a:xfrm>
                <a:off x="-8035" y="19735"/>
                <a:ext cx="5503284" cy="379784"/>
              </a:xfrm>
              <a:prstGeom prst="rect">
                <a:avLst/>
              </a:prstGeom>
              <a:blipFill>
                <a:blip r:embed="rId2"/>
                <a:stretch>
                  <a:fillRect b="-14286"/>
                </a:stretch>
              </a:blipFill>
            </p:spPr>
            <p:txBody>
              <a:bodyPr/>
              <a:lstStyle/>
              <a:p>
                <a:r>
                  <a:rPr lang="en-IN">
                    <a:noFill/>
                  </a:rPr>
                  <a:t> </a:t>
                </a:r>
              </a:p>
            </p:txBody>
          </p:sp>
        </mc:Fallback>
      </mc:AlternateContent>
      <p:sp>
        <p:nvSpPr>
          <p:cNvPr id="65" name="TextBox 64">
            <a:extLst>
              <a:ext uri="{FF2B5EF4-FFF2-40B4-BE49-F238E27FC236}">
                <a16:creationId xmlns:a16="http://schemas.microsoft.com/office/drawing/2014/main" id="{CE8A7B74-69D7-7F12-CE04-FBD638FC8E11}"/>
              </a:ext>
            </a:extLst>
          </p:cNvPr>
          <p:cNvSpPr txBox="1"/>
          <p:nvPr/>
        </p:nvSpPr>
        <p:spPr>
          <a:xfrm>
            <a:off x="8525181" y="3145681"/>
            <a:ext cx="3532987"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EVENT DETAIL</a:t>
            </a:r>
            <a:endParaRPr lang="en-IN" sz="2800" dirty="0">
              <a:latin typeface="Times New Roman" panose="02020603050405020304" pitchFamily="18" charset="0"/>
              <a:cs typeface="Times New Roman" panose="02020603050405020304" pitchFamily="18" charset="0"/>
            </a:endParaRPr>
          </a:p>
        </p:txBody>
      </p:sp>
      <p:sp>
        <p:nvSpPr>
          <p:cNvPr id="66" name="TextBox 65">
            <a:extLst>
              <a:ext uri="{FF2B5EF4-FFF2-40B4-BE49-F238E27FC236}">
                <a16:creationId xmlns:a16="http://schemas.microsoft.com/office/drawing/2014/main" id="{21BCC72B-ACF7-B594-6D37-623F0E1E5A00}"/>
              </a:ext>
            </a:extLst>
          </p:cNvPr>
          <p:cNvSpPr txBox="1"/>
          <p:nvPr/>
        </p:nvSpPr>
        <p:spPr>
          <a:xfrm>
            <a:off x="2177153" y="617539"/>
            <a:ext cx="3298139" cy="307777"/>
          </a:xfrm>
          <a:prstGeom prst="rect">
            <a:avLst/>
          </a:prstGeom>
          <a:noFill/>
        </p:spPr>
        <p:txBody>
          <a:bodyPr wrap="square" rtlCol="0">
            <a:spAutoFit/>
          </a:bodyPr>
          <a:lstStyle/>
          <a:p>
            <a:pPr algn="ctr"/>
            <a:r>
              <a:rPr lang="en-US" sz="1400" dirty="0">
                <a:latin typeface="Times New Roman" panose="02020603050405020304" pitchFamily="18" charset="0"/>
                <a:cs typeface="Times New Roman" panose="02020603050405020304" pitchFamily="18" charset="0"/>
              </a:rPr>
              <a:t>EVENT INFO</a:t>
            </a:r>
            <a:endParaRPr lang="en-IN" sz="1400" dirty="0">
              <a:latin typeface="Times New Roman" panose="02020603050405020304" pitchFamily="18" charset="0"/>
              <a:cs typeface="Times New Roman" panose="02020603050405020304" pitchFamily="18" charset="0"/>
            </a:endParaRPr>
          </a:p>
        </p:txBody>
      </p:sp>
      <p:sp>
        <p:nvSpPr>
          <p:cNvPr id="67" name="TextBox 66">
            <a:extLst>
              <a:ext uri="{FF2B5EF4-FFF2-40B4-BE49-F238E27FC236}">
                <a16:creationId xmlns:a16="http://schemas.microsoft.com/office/drawing/2014/main" id="{E6E69BCF-8E20-DDEC-FD91-C1112FF76F6C}"/>
              </a:ext>
            </a:extLst>
          </p:cNvPr>
          <p:cNvSpPr txBox="1"/>
          <p:nvPr/>
        </p:nvSpPr>
        <p:spPr>
          <a:xfrm>
            <a:off x="7090088" y="658082"/>
            <a:ext cx="2983552" cy="307777"/>
          </a:xfrm>
          <a:prstGeom prst="rect">
            <a:avLst/>
          </a:prstGeom>
          <a:noFill/>
        </p:spPr>
        <p:txBody>
          <a:bodyPr wrap="square" rtlCol="0">
            <a:spAutoFit/>
          </a:bodyPr>
          <a:lstStyle/>
          <a:p>
            <a:pPr algn="ctr"/>
            <a:r>
              <a:rPr lang="en-US" sz="1400" dirty="0">
                <a:latin typeface="Times New Roman" panose="02020603050405020304" pitchFamily="18" charset="0"/>
                <a:cs typeface="Times New Roman" panose="02020603050405020304" pitchFamily="18" charset="0"/>
              </a:rPr>
              <a:t>EVENT INFO</a:t>
            </a:r>
            <a:endParaRPr lang="en-IN" sz="1400" dirty="0">
              <a:latin typeface="Times New Roman" panose="02020603050405020304" pitchFamily="18" charset="0"/>
              <a:cs typeface="Times New Roman" panose="02020603050405020304" pitchFamily="18" charset="0"/>
            </a:endParaRPr>
          </a:p>
        </p:txBody>
      </p:sp>
      <p:sp>
        <p:nvSpPr>
          <p:cNvPr id="68" name="TextBox 67">
            <a:extLst>
              <a:ext uri="{FF2B5EF4-FFF2-40B4-BE49-F238E27FC236}">
                <a16:creationId xmlns:a16="http://schemas.microsoft.com/office/drawing/2014/main" id="{FF1A9261-564E-CE5B-1468-98A8BDFBD179}"/>
              </a:ext>
            </a:extLst>
          </p:cNvPr>
          <p:cNvSpPr txBox="1"/>
          <p:nvPr/>
        </p:nvSpPr>
        <p:spPr>
          <a:xfrm>
            <a:off x="2159562" y="1613058"/>
            <a:ext cx="3335687" cy="307777"/>
          </a:xfrm>
          <a:prstGeom prst="rect">
            <a:avLst/>
          </a:prstGeom>
          <a:noFill/>
        </p:spPr>
        <p:txBody>
          <a:bodyPr wrap="square" rtlCol="0">
            <a:spAutoFit/>
          </a:bodyPr>
          <a:lstStyle/>
          <a:p>
            <a:pPr algn="ctr"/>
            <a:r>
              <a:rPr lang="en-US" sz="1400" dirty="0">
                <a:latin typeface="Times New Roman" panose="02020603050405020304" pitchFamily="18" charset="0"/>
                <a:cs typeface="Times New Roman" panose="02020603050405020304" pitchFamily="18" charset="0"/>
              </a:rPr>
              <a:t>EVENT DETAIL</a:t>
            </a:r>
            <a:endParaRPr lang="en-IN" sz="1400" dirty="0">
              <a:latin typeface="Times New Roman" panose="02020603050405020304" pitchFamily="18" charset="0"/>
              <a:cs typeface="Times New Roman" panose="02020603050405020304" pitchFamily="18" charset="0"/>
            </a:endParaRPr>
          </a:p>
        </p:txBody>
      </p:sp>
      <p:sp>
        <p:nvSpPr>
          <p:cNvPr id="69" name="TextBox 68">
            <a:extLst>
              <a:ext uri="{FF2B5EF4-FFF2-40B4-BE49-F238E27FC236}">
                <a16:creationId xmlns:a16="http://schemas.microsoft.com/office/drawing/2014/main" id="{CE12770D-A84C-D317-D421-282D1291BF46}"/>
              </a:ext>
            </a:extLst>
          </p:cNvPr>
          <p:cNvSpPr txBox="1"/>
          <p:nvPr/>
        </p:nvSpPr>
        <p:spPr>
          <a:xfrm>
            <a:off x="7311135" y="1522200"/>
            <a:ext cx="2354731" cy="307777"/>
          </a:xfrm>
          <a:prstGeom prst="rect">
            <a:avLst/>
          </a:prstGeom>
          <a:noFill/>
        </p:spPr>
        <p:txBody>
          <a:bodyPr wrap="square" rtlCol="0">
            <a:spAutoFit/>
          </a:bodyPr>
          <a:lstStyle/>
          <a:p>
            <a:pPr algn="ctr"/>
            <a:r>
              <a:rPr lang="en-US" sz="1400" dirty="0">
                <a:latin typeface="Times New Roman" panose="02020603050405020304" pitchFamily="18" charset="0"/>
                <a:cs typeface="Times New Roman" panose="02020603050405020304" pitchFamily="18" charset="0"/>
              </a:rPr>
              <a:t>EVENT DETAIL</a:t>
            </a:r>
            <a:endParaRPr lang="en-IN" sz="1400" dirty="0">
              <a:latin typeface="Times New Roman" panose="02020603050405020304" pitchFamily="18" charset="0"/>
              <a:cs typeface="Times New Roman" panose="02020603050405020304" pitchFamily="18" charset="0"/>
            </a:endParaRPr>
          </a:p>
        </p:txBody>
      </p:sp>
      <p:sp>
        <p:nvSpPr>
          <p:cNvPr id="70" name="TextBox 69">
            <a:extLst>
              <a:ext uri="{FF2B5EF4-FFF2-40B4-BE49-F238E27FC236}">
                <a16:creationId xmlns:a16="http://schemas.microsoft.com/office/drawing/2014/main" id="{E50F08E0-CBDA-B65A-2F22-D10D80496592}"/>
              </a:ext>
            </a:extLst>
          </p:cNvPr>
          <p:cNvSpPr txBox="1"/>
          <p:nvPr/>
        </p:nvSpPr>
        <p:spPr>
          <a:xfrm>
            <a:off x="3302000" y="3781357"/>
            <a:ext cx="2296564" cy="307777"/>
          </a:xfrm>
          <a:prstGeom prst="rect">
            <a:avLst/>
          </a:prstGeom>
          <a:noFill/>
        </p:spPr>
        <p:txBody>
          <a:bodyPr wrap="square" rtlCol="0">
            <a:spAutoFit/>
          </a:bodyPr>
          <a:lstStyle/>
          <a:p>
            <a:pPr algn="ctr"/>
            <a:r>
              <a:rPr lang="en-US" sz="1400" dirty="0">
                <a:latin typeface="Times New Roman" panose="02020603050405020304" pitchFamily="18" charset="0"/>
                <a:cs typeface="Times New Roman" panose="02020603050405020304" pitchFamily="18" charset="0"/>
              </a:rPr>
              <a:t>EVENT DETAIL</a:t>
            </a:r>
            <a:endParaRPr lang="en-IN" sz="1400" dirty="0">
              <a:latin typeface="Times New Roman" panose="02020603050405020304" pitchFamily="18" charset="0"/>
              <a:cs typeface="Times New Roman" panose="02020603050405020304" pitchFamily="18" charset="0"/>
            </a:endParaRPr>
          </a:p>
        </p:txBody>
      </p:sp>
      <p:sp>
        <p:nvSpPr>
          <p:cNvPr id="71" name="TextBox 70">
            <a:extLst>
              <a:ext uri="{FF2B5EF4-FFF2-40B4-BE49-F238E27FC236}">
                <a16:creationId xmlns:a16="http://schemas.microsoft.com/office/drawing/2014/main" id="{27EB5CAC-C658-F05A-5E27-390ABE4D6A6D}"/>
              </a:ext>
            </a:extLst>
          </p:cNvPr>
          <p:cNvSpPr txBox="1"/>
          <p:nvPr/>
        </p:nvSpPr>
        <p:spPr>
          <a:xfrm>
            <a:off x="2346216" y="5899698"/>
            <a:ext cx="3122727" cy="307777"/>
          </a:xfrm>
          <a:prstGeom prst="rect">
            <a:avLst/>
          </a:prstGeom>
          <a:noFill/>
        </p:spPr>
        <p:txBody>
          <a:bodyPr wrap="square" rtlCol="0">
            <a:spAutoFit/>
          </a:bodyPr>
          <a:lstStyle/>
          <a:p>
            <a:pPr algn="ctr"/>
            <a:r>
              <a:rPr lang="en-US" sz="1400" dirty="0">
                <a:latin typeface="Times New Roman" panose="02020603050405020304" pitchFamily="18" charset="0"/>
                <a:cs typeface="Times New Roman" panose="02020603050405020304" pitchFamily="18" charset="0"/>
              </a:rPr>
              <a:t>EVENT DETAIL</a:t>
            </a:r>
            <a:endParaRPr lang="en-IN" sz="1400" dirty="0">
              <a:latin typeface="Times New Roman" panose="02020603050405020304" pitchFamily="18" charset="0"/>
              <a:cs typeface="Times New Roman" panose="02020603050405020304" pitchFamily="18" charset="0"/>
            </a:endParaRPr>
          </a:p>
        </p:txBody>
      </p:sp>
      <p:sp>
        <p:nvSpPr>
          <p:cNvPr id="72" name="TextBox 71">
            <a:extLst>
              <a:ext uri="{FF2B5EF4-FFF2-40B4-BE49-F238E27FC236}">
                <a16:creationId xmlns:a16="http://schemas.microsoft.com/office/drawing/2014/main" id="{A1510F8A-063E-82E7-8718-983E4F8DC396}"/>
              </a:ext>
            </a:extLst>
          </p:cNvPr>
          <p:cNvSpPr txBox="1"/>
          <p:nvPr/>
        </p:nvSpPr>
        <p:spPr>
          <a:xfrm>
            <a:off x="6286961" y="3800547"/>
            <a:ext cx="2556947" cy="307777"/>
          </a:xfrm>
          <a:prstGeom prst="rect">
            <a:avLst/>
          </a:prstGeom>
          <a:noFill/>
        </p:spPr>
        <p:txBody>
          <a:bodyPr wrap="square" rtlCol="0">
            <a:spAutoFit/>
          </a:bodyPr>
          <a:lstStyle/>
          <a:p>
            <a:pPr algn="ctr"/>
            <a:r>
              <a:rPr lang="en-US" sz="1400" dirty="0">
                <a:latin typeface="Times New Roman" panose="02020603050405020304" pitchFamily="18" charset="0"/>
                <a:cs typeface="Times New Roman" panose="02020603050405020304" pitchFamily="18" charset="0"/>
              </a:rPr>
              <a:t>EVENT DETAIL</a:t>
            </a:r>
            <a:endParaRPr lang="en-IN" sz="1400" dirty="0">
              <a:latin typeface="Times New Roman" panose="02020603050405020304" pitchFamily="18" charset="0"/>
              <a:cs typeface="Times New Roman" panose="02020603050405020304" pitchFamily="18" charset="0"/>
            </a:endParaRPr>
          </a:p>
        </p:txBody>
      </p:sp>
      <p:sp>
        <p:nvSpPr>
          <p:cNvPr id="73" name="TextBox 72">
            <a:extLst>
              <a:ext uri="{FF2B5EF4-FFF2-40B4-BE49-F238E27FC236}">
                <a16:creationId xmlns:a16="http://schemas.microsoft.com/office/drawing/2014/main" id="{B881DD0D-3993-CF37-27BA-202FA3D292A3}"/>
              </a:ext>
            </a:extLst>
          </p:cNvPr>
          <p:cNvSpPr txBox="1"/>
          <p:nvPr/>
        </p:nvSpPr>
        <p:spPr>
          <a:xfrm>
            <a:off x="6814843" y="5936963"/>
            <a:ext cx="3272987" cy="307777"/>
          </a:xfrm>
          <a:prstGeom prst="rect">
            <a:avLst/>
          </a:prstGeom>
          <a:noFill/>
        </p:spPr>
        <p:txBody>
          <a:bodyPr wrap="square" rtlCol="0">
            <a:spAutoFit/>
          </a:bodyPr>
          <a:lstStyle/>
          <a:p>
            <a:pPr algn="ctr"/>
            <a:r>
              <a:rPr lang="en-US" sz="1400" dirty="0">
                <a:latin typeface="Times New Roman" panose="02020603050405020304" pitchFamily="18" charset="0"/>
                <a:cs typeface="Times New Roman" panose="02020603050405020304" pitchFamily="18" charset="0"/>
              </a:rPr>
              <a:t>EVENT DETAIL</a:t>
            </a:r>
            <a:endParaRPr lang="en-IN" sz="1400" dirty="0">
              <a:latin typeface="Times New Roman" panose="02020603050405020304" pitchFamily="18" charset="0"/>
              <a:cs typeface="Times New Roman" panose="02020603050405020304" pitchFamily="18" charset="0"/>
            </a:endParaRPr>
          </a:p>
        </p:txBody>
      </p:sp>
      <p:sp>
        <p:nvSpPr>
          <p:cNvPr id="74" name="TextBox 73">
            <a:extLst>
              <a:ext uri="{FF2B5EF4-FFF2-40B4-BE49-F238E27FC236}">
                <a16:creationId xmlns:a16="http://schemas.microsoft.com/office/drawing/2014/main" id="{5A7C261E-126D-1DBC-3464-6B3728A4897E}"/>
              </a:ext>
            </a:extLst>
          </p:cNvPr>
          <p:cNvSpPr txBox="1"/>
          <p:nvPr/>
        </p:nvSpPr>
        <p:spPr>
          <a:xfrm>
            <a:off x="3228108" y="2804926"/>
            <a:ext cx="2133600" cy="307777"/>
          </a:xfrm>
          <a:prstGeom prst="rect">
            <a:avLst/>
          </a:prstGeom>
          <a:noFill/>
        </p:spPr>
        <p:txBody>
          <a:bodyPr wrap="square" rtlCol="0">
            <a:spAutoFit/>
          </a:bodyPr>
          <a:lstStyle/>
          <a:p>
            <a:pPr algn="ctr"/>
            <a:r>
              <a:rPr lang="en-US" sz="1400" dirty="0">
                <a:latin typeface="Times New Roman" panose="02020603050405020304" pitchFamily="18" charset="0"/>
                <a:cs typeface="Times New Roman" panose="02020603050405020304" pitchFamily="18" charset="0"/>
              </a:rPr>
              <a:t>EVENT INFO</a:t>
            </a:r>
            <a:endParaRPr lang="en-IN" sz="1400" dirty="0">
              <a:latin typeface="Times New Roman" panose="02020603050405020304" pitchFamily="18" charset="0"/>
              <a:cs typeface="Times New Roman" panose="02020603050405020304" pitchFamily="18" charset="0"/>
            </a:endParaRPr>
          </a:p>
        </p:txBody>
      </p:sp>
      <p:sp>
        <p:nvSpPr>
          <p:cNvPr id="75" name="TextBox 74">
            <a:extLst>
              <a:ext uri="{FF2B5EF4-FFF2-40B4-BE49-F238E27FC236}">
                <a16:creationId xmlns:a16="http://schemas.microsoft.com/office/drawing/2014/main" id="{4968E2EB-B971-5881-CFEF-77335FC4A258}"/>
              </a:ext>
            </a:extLst>
          </p:cNvPr>
          <p:cNvSpPr txBox="1"/>
          <p:nvPr/>
        </p:nvSpPr>
        <p:spPr>
          <a:xfrm>
            <a:off x="6618349" y="2802526"/>
            <a:ext cx="1763730" cy="307777"/>
          </a:xfrm>
          <a:prstGeom prst="rect">
            <a:avLst/>
          </a:prstGeom>
          <a:noFill/>
        </p:spPr>
        <p:txBody>
          <a:bodyPr wrap="square" rtlCol="0">
            <a:spAutoFit/>
          </a:bodyPr>
          <a:lstStyle/>
          <a:p>
            <a:pPr algn="ctr"/>
            <a:r>
              <a:rPr lang="en-US" sz="1400" dirty="0">
                <a:latin typeface="Times New Roman" panose="02020603050405020304" pitchFamily="18" charset="0"/>
                <a:cs typeface="Times New Roman" panose="02020603050405020304" pitchFamily="18" charset="0"/>
              </a:rPr>
              <a:t>EVENT INFO</a:t>
            </a:r>
            <a:endParaRPr lang="en-IN" sz="1400" dirty="0">
              <a:latin typeface="Times New Roman" panose="02020603050405020304" pitchFamily="18" charset="0"/>
              <a:cs typeface="Times New Roman" panose="02020603050405020304" pitchFamily="18" charset="0"/>
            </a:endParaRPr>
          </a:p>
        </p:txBody>
      </p:sp>
      <p:sp>
        <p:nvSpPr>
          <p:cNvPr id="76" name="TextBox 75">
            <a:extLst>
              <a:ext uri="{FF2B5EF4-FFF2-40B4-BE49-F238E27FC236}">
                <a16:creationId xmlns:a16="http://schemas.microsoft.com/office/drawing/2014/main" id="{5FD830FF-B52C-4F90-EEF4-2599F369667B}"/>
              </a:ext>
            </a:extLst>
          </p:cNvPr>
          <p:cNvSpPr txBox="1"/>
          <p:nvPr/>
        </p:nvSpPr>
        <p:spPr>
          <a:xfrm>
            <a:off x="2420039" y="4967928"/>
            <a:ext cx="2925634" cy="307777"/>
          </a:xfrm>
          <a:prstGeom prst="rect">
            <a:avLst/>
          </a:prstGeom>
          <a:noFill/>
        </p:spPr>
        <p:txBody>
          <a:bodyPr wrap="square" rtlCol="0">
            <a:spAutoFit/>
          </a:bodyPr>
          <a:lstStyle/>
          <a:p>
            <a:pPr algn="ctr"/>
            <a:r>
              <a:rPr lang="en-US" sz="1400" dirty="0">
                <a:latin typeface="Times New Roman" panose="02020603050405020304" pitchFamily="18" charset="0"/>
                <a:cs typeface="Times New Roman" panose="02020603050405020304" pitchFamily="18" charset="0"/>
              </a:rPr>
              <a:t>EVENT INFO</a:t>
            </a:r>
            <a:endParaRPr lang="en-IN" sz="1400" dirty="0">
              <a:latin typeface="Times New Roman" panose="02020603050405020304" pitchFamily="18" charset="0"/>
              <a:cs typeface="Times New Roman" panose="02020603050405020304" pitchFamily="18" charset="0"/>
            </a:endParaRPr>
          </a:p>
        </p:txBody>
      </p:sp>
      <p:sp>
        <p:nvSpPr>
          <p:cNvPr id="77" name="TextBox 76">
            <a:extLst>
              <a:ext uri="{FF2B5EF4-FFF2-40B4-BE49-F238E27FC236}">
                <a16:creationId xmlns:a16="http://schemas.microsoft.com/office/drawing/2014/main" id="{A138C43E-FB49-E4EB-DE31-65CAD0DB8655}"/>
              </a:ext>
            </a:extLst>
          </p:cNvPr>
          <p:cNvSpPr txBox="1"/>
          <p:nvPr/>
        </p:nvSpPr>
        <p:spPr>
          <a:xfrm>
            <a:off x="6909868" y="4983332"/>
            <a:ext cx="2550844" cy="307777"/>
          </a:xfrm>
          <a:prstGeom prst="rect">
            <a:avLst/>
          </a:prstGeom>
          <a:noFill/>
        </p:spPr>
        <p:txBody>
          <a:bodyPr wrap="square" rtlCol="0">
            <a:spAutoFit/>
          </a:bodyPr>
          <a:lstStyle/>
          <a:p>
            <a:pPr algn="ctr"/>
            <a:r>
              <a:rPr lang="en-US" sz="1400" dirty="0">
                <a:latin typeface="Times New Roman" panose="02020603050405020304" pitchFamily="18" charset="0"/>
                <a:cs typeface="Times New Roman" panose="02020603050405020304" pitchFamily="18" charset="0"/>
              </a:rPr>
              <a:t>EVENT INFO</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7927369"/>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Oval 32">
            <a:extLst>
              <a:ext uri="{FF2B5EF4-FFF2-40B4-BE49-F238E27FC236}">
                <a16:creationId xmlns:a16="http://schemas.microsoft.com/office/drawing/2014/main" id="{AC7B9736-EBA9-7BA8-EE66-A0520A31C641}"/>
              </a:ext>
            </a:extLst>
          </p:cNvPr>
          <p:cNvSpPr/>
          <p:nvPr/>
        </p:nvSpPr>
        <p:spPr>
          <a:xfrm>
            <a:off x="5361709" y="581891"/>
            <a:ext cx="1468582" cy="141200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latin typeface="Times New Roman" panose="02020603050405020304" pitchFamily="18" charset="0"/>
                <a:cs typeface="Times New Roman" panose="02020603050405020304" pitchFamily="18" charset="0"/>
              </a:rPr>
              <a:t>5.1</a:t>
            </a:r>
          </a:p>
          <a:p>
            <a:pPr algn="ctr"/>
            <a:r>
              <a:rPr lang="en-US" sz="1600" dirty="0">
                <a:latin typeface="Times New Roman" panose="02020603050405020304" pitchFamily="18" charset="0"/>
                <a:cs typeface="Times New Roman" panose="02020603050405020304" pitchFamily="18" charset="0"/>
              </a:rPr>
              <a:t>VIEW</a:t>
            </a:r>
          </a:p>
          <a:p>
            <a:pPr algn="ctr"/>
            <a:r>
              <a:rPr lang="en-US" sz="1600" dirty="0">
                <a:latin typeface="Times New Roman" panose="02020603050405020304" pitchFamily="18" charset="0"/>
                <a:cs typeface="Times New Roman" panose="02020603050405020304" pitchFamily="18" charset="0"/>
              </a:rPr>
              <a:t>EVENT </a:t>
            </a:r>
          </a:p>
          <a:p>
            <a:pPr algn="ctr"/>
            <a:r>
              <a:rPr lang="en-US" sz="1600" dirty="0">
                <a:latin typeface="Times New Roman" panose="02020603050405020304" pitchFamily="18" charset="0"/>
                <a:cs typeface="Times New Roman" panose="02020603050405020304" pitchFamily="18" charset="0"/>
              </a:rPr>
              <a:t>INFO.</a:t>
            </a:r>
          </a:p>
        </p:txBody>
      </p:sp>
      <p:grpSp>
        <p:nvGrpSpPr>
          <p:cNvPr id="34" name="Group 33">
            <a:extLst>
              <a:ext uri="{FF2B5EF4-FFF2-40B4-BE49-F238E27FC236}">
                <a16:creationId xmlns:a16="http://schemas.microsoft.com/office/drawing/2014/main" id="{56841057-90CD-0D01-C2B1-67C6DCBF1FB7}"/>
              </a:ext>
            </a:extLst>
          </p:cNvPr>
          <p:cNvGrpSpPr/>
          <p:nvPr/>
        </p:nvGrpSpPr>
        <p:grpSpPr>
          <a:xfrm>
            <a:off x="422131" y="2722995"/>
            <a:ext cx="2805978" cy="1412008"/>
            <a:chOff x="588385" y="2814637"/>
            <a:chExt cx="2113251" cy="863600"/>
          </a:xfrm>
        </p:grpSpPr>
        <p:grpSp>
          <p:nvGrpSpPr>
            <p:cNvPr id="35" name="Group 34">
              <a:extLst>
                <a:ext uri="{FF2B5EF4-FFF2-40B4-BE49-F238E27FC236}">
                  <a16:creationId xmlns:a16="http://schemas.microsoft.com/office/drawing/2014/main" id="{CFC348EC-4D5A-30DB-2590-0FA09EB9CC78}"/>
                </a:ext>
              </a:extLst>
            </p:cNvPr>
            <p:cNvGrpSpPr/>
            <p:nvPr/>
          </p:nvGrpSpPr>
          <p:grpSpPr>
            <a:xfrm>
              <a:off x="588385" y="2814637"/>
              <a:ext cx="2113251" cy="863600"/>
              <a:chOff x="7072313" y="1343025"/>
              <a:chExt cx="1409700" cy="614363"/>
            </a:xfrm>
          </p:grpSpPr>
          <p:cxnSp>
            <p:nvCxnSpPr>
              <p:cNvPr id="37" name="Straight Connector 36">
                <a:extLst>
                  <a:ext uri="{FF2B5EF4-FFF2-40B4-BE49-F238E27FC236}">
                    <a16:creationId xmlns:a16="http://schemas.microsoft.com/office/drawing/2014/main" id="{B81007C5-9FA5-6AD9-7B04-CCED0BA3A687}"/>
                  </a:ext>
                </a:extLst>
              </p:cNvPr>
              <p:cNvCxnSpPr/>
              <p:nvPr/>
            </p:nvCxnSpPr>
            <p:spPr>
              <a:xfrm>
                <a:off x="7072313" y="1345406"/>
                <a:ext cx="1409700" cy="0"/>
              </a:xfrm>
              <a:prstGeom prst="line">
                <a:avLst/>
              </a:prstGeom>
            </p:spPr>
            <p:style>
              <a:lnRef idx="3">
                <a:schemeClr val="dk1"/>
              </a:lnRef>
              <a:fillRef idx="0">
                <a:schemeClr val="dk1"/>
              </a:fillRef>
              <a:effectRef idx="2">
                <a:schemeClr val="dk1"/>
              </a:effectRef>
              <a:fontRef idx="minor">
                <a:schemeClr val="tx1"/>
              </a:fontRef>
            </p:style>
          </p:cxnSp>
          <p:cxnSp>
            <p:nvCxnSpPr>
              <p:cNvPr id="38" name="Straight Connector 37">
                <a:extLst>
                  <a:ext uri="{FF2B5EF4-FFF2-40B4-BE49-F238E27FC236}">
                    <a16:creationId xmlns:a16="http://schemas.microsoft.com/office/drawing/2014/main" id="{B04833DE-B6BD-EE33-2918-1A50590B9301}"/>
                  </a:ext>
                </a:extLst>
              </p:cNvPr>
              <p:cNvCxnSpPr/>
              <p:nvPr/>
            </p:nvCxnSpPr>
            <p:spPr>
              <a:xfrm>
                <a:off x="7072313" y="1952626"/>
                <a:ext cx="1409700" cy="0"/>
              </a:xfrm>
              <a:prstGeom prst="line">
                <a:avLst/>
              </a:prstGeom>
            </p:spPr>
            <p:style>
              <a:lnRef idx="3">
                <a:schemeClr val="dk1"/>
              </a:lnRef>
              <a:fillRef idx="0">
                <a:schemeClr val="dk1"/>
              </a:fillRef>
              <a:effectRef idx="2">
                <a:schemeClr val="dk1"/>
              </a:effectRef>
              <a:fontRef idx="minor">
                <a:schemeClr val="tx1"/>
              </a:fontRef>
            </p:style>
          </p:cxnSp>
          <p:cxnSp>
            <p:nvCxnSpPr>
              <p:cNvPr id="39" name="Straight Connector 38">
                <a:extLst>
                  <a:ext uri="{FF2B5EF4-FFF2-40B4-BE49-F238E27FC236}">
                    <a16:creationId xmlns:a16="http://schemas.microsoft.com/office/drawing/2014/main" id="{2BCBCEF5-4B36-2858-C6C6-BE91D0C1AA7A}"/>
                  </a:ext>
                </a:extLst>
              </p:cNvPr>
              <p:cNvCxnSpPr>
                <a:cxnSpLocks/>
              </p:cNvCxnSpPr>
              <p:nvPr/>
            </p:nvCxnSpPr>
            <p:spPr>
              <a:xfrm>
                <a:off x="7079457" y="1343025"/>
                <a:ext cx="0" cy="614363"/>
              </a:xfrm>
              <a:prstGeom prst="line">
                <a:avLst/>
              </a:prstGeom>
            </p:spPr>
            <p:style>
              <a:lnRef idx="3">
                <a:schemeClr val="dk1"/>
              </a:lnRef>
              <a:fillRef idx="0">
                <a:schemeClr val="dk1"/>
              </a:fillRef>
              <a:effectRef idx="2">
                <a:schemeClr val="dk1"/>
              </a:effectRef>
              <a:fontRef idx="minor">
                <a:schemeClr val="tx1"/>
              </a:fontRef>
            </p:style>
          </p:cxnSp>
        </p:grpSp>
        <p:cxnSp>
          <p:nvCxnSpPr>
            <p:cNvPr id="36" name="Straight Connector 35">
              <a:extLst>
                <a:ext uri="{FF2B5EF4-FFF2-40B4-BE49-F238E27FC236}">
                  <a16:creationId xmlns:a16="http://schemas.microsoft.com/office/drawing/2014/main" id="{91FA0AB0-4EF5-6980-5239-115BC4D069C8}"/>
                </a:ext>
              </a:extLst>
            </p:cNvPr>
            <p:cNvCxnSpPr/>
            <p:nvPr/>
          </p:nvCxnSpPr>
          <p:spPr>
            <a:xfrm>
              <a:off x="2701636" y="2814637"/>
              <a:ext cx="0" cy="856906"/>
            </a:xfrm>
            <a:prstGeom prst="line">
              <a:avLst/>
            </a:prstGeom>
          </p:spPr>
          <p:style>
            <a:lnRef idx="3">
              <a:schemeClr val="dk1"/>
            </a:lnRef>
            <a:fillRef idx="0">
              <a:schemeClr val="dk1"/>
            </a:fillRef>
            <a:effectRef idx="2">
              <a:schemeClr val="dk1"/>
            </a:effectRef>
            <a:fontRef idx="minor">
              <a:schemeClr val="tx1"/>
            </a:fontRef>
          </p:style>
        </p:cxnSp>
      </p:grpSp>
      <p:cxnSp>
        <p:nvCxnSpPr>
          <p:cNvPr id="40" name="Straight Arrow Connector 39">
            <a:extLst>
              <a:ext uri="{FF2B5EF4-FFF2-40B4-BE49-F238E27FC236}">
                <a16:creationId xmlns:a16="http://schemas.microsoft.com/office/drawing/2014/main" id="{379467D0-265A-72E6-F697-A86931F9C2C0}"/>
              </a:ext>
            </a:extLst>
          </p:cNvPr>
          <p:cNvCxnSpPr>
            <a:cxnSpLocks/>
          </p:cNvCxnSpPr>
          <p:nvPr/>
        </p:nvCxnSpPr>
        <p:spPr>
          <a:xfrm>
            <a:off x="3228109" y="3066761"/>
            <a:ext cx="222019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1" name="Straight Arrow Connector 40">
            <a:extLst>
              <a:ext uri="{FF2B5EF4-FFF2-40B4-BE49-F238E27FC236}">
                <a16:creationId xmlns:a16="http://schemas.microsoft.com/office/drawing/2014/main" id="{DFB6E28E-B403-456B-3F93-D78353E4A182}"/>
              </a:ext>
            </a:extLst>
          </p:cNvPr>
          <p:cNvCxnSpPr>
            <a:cxnSpLocks/>
          </p:cNvCxnSpPr>
          <p:nvPr/>
        </p:nvCxnSpPr>
        <p:spPr>
          <a:xfrm flipH="1">
            <a:off x="3228109" y="3790950"/>
            <a:ext cx="222019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2" name="Connector: Elbow 89">
            <a:extLst>
              <a:ext uri="{FF2B5EF4-FFF2-40B4-BE49-F238E27FC236}">
                <a16:creationId xmlns:a16="http://schemas.microsoft.com/office/drawing/2014/main" id="{B1B5992F-C1CA-3A1A-EB93-CEE300081E45}"/>
              </a:ext>
            </a:extLst>
          </p:cNvPr>
          <p:cNvCxnSpPr>
            <a:cxnSpLocks/>
          </p:cNvCxnSpPr>
          <p:nvPr/>
        </p:nvCxnSpPr>
        <p:spPr>
          <a:xfrm>
            <a:off x="2073275" y="4156902"/>
            <a:ext cx="3362325" cy="1088040"/>
          </a:xfrm>
          <a:prstGeom prst="bentConnector3">
            <a:avLst>
              <a:gd name="adj1" fmla="val -142"/>
            </a:avLst>
          </a:prstGeom>
          <a:ln>
            <a:tailEnd type="triangle"/>
          </a:ln>
        </p:spPr>
        <p:style>
          <a:lnRef idx="3">
            <a:schemeClr val="dk1"/>
          </a:lnRef>
          <a:fillRef idx="0">
            <a:schemeClr val="dk1"/>
          </a:fillRef>
          <a:effectRef idx="2">
            <a:schemeClr val="dk1"/>
          </a:effectRef>
          <a:fontRef idx="minor">
            <a:schemeClr val="tx1"/>
          </a:fontRef>
        </p:style>
      </p:cxnSp>
      <p:cxnSp>
        <p:nvCxnSpPr>
          <p:cNvPr id="43" name="Connector: Elbow 90">
            <a:extLst>
              <a:ext uri="{FF2B5EF4-FFF2-40B4-BE49-F238E27FC236}">
                <a16:creationId xmlns:a16="http://schemas.microsoft.com/office/drawing/2014/main" id="{20648749-6DA3-1176-EE6F-FFB075D85D64}"/>
              </a:ext>
            </a:extLst>
          </p:cNvPr>
          <p:cNvCxnSpPr>
            <a:cxnSpLocks/>
          </p:cNvCxnSpPr>
          <p:nvPr/>
        </p:nvCxnSpPr>
        <p:spPr>
          <a:xfrm rot="10800000">
            <a:off x="1403351" y="4135003"/>
            <a:ext cx="4071943" cy="1801960"/>
          </a:xfrm>
          <a:prstGeom prst="bentConnector3">
            <a:avLst>
              <a:gd name="adj1" fmla="val 99902"/>
            </a:avLst>
          </a:prstGeom>
          <a:ln>
            <a:tailEnd type="triangle"/>
          </a:ln>
        </p:spPr>
        <p:style>
          <a:lnRef idx="3">
            <a:schemeClr val="dk1"/>
          </a:lnRef>
          <a:fillRef idx="0">
            <a:schemeClr val="dk1"/>
          </a:fillRef>
          <a:effectRef idx="2">
            <a:schemeClr val="dk1"/>
          </a:effectRef>
          <a:fontRef idx="minor">
            <a:schemeClr val="tx1"/>
          </a:fontRef>
        </p:style>
      </p:cxnSp>
      <p:cxnSp>
        <p:nvCxnSpPr>
          <p:cNvPr id="44" name="Connector: Elbow 91">
            <a:extLst>
              <a:ext uri="{FF2B5EF4-FFF2-40B4-BE49-F238E27FC236}">
                <a16:creationId xmlns:a16="http://schemas.microsoft.com/office/drawing/2014/main" id="{22B8FBB6-ACF1-F65B-0F58-784FF4B312DC}"/>
              </a:ext>
            </a:extLst>
          </p:cNvPr>
          <p:cNvCxnSpPr/>
          <p:nvPr/>
        </p:nvCxnSpPr>
        <p:spPr>
          <a:xfrm flipV="1">
            <a:off x="1403350" y="923925"/>
            <a:ext cx="4071944" cy="1799070"/>
          </a:xfrm>
          <a:prstGeom prst="bentConnector3">
            <a:avLst>
              <a:gd name="adj1" fmla="val 331"/>
            </a:avLst>
          </a:prstGeom>
          <a:ln>
            <a:tailEnd type="triangle"/>
          </a:ln>
        </p:spPr>
        <p:style>
          <a:lnRef idx="3">
            <a:schemeClr val="dk1"/>
          </a:lnRef>
          <a:fillRef idx="0">
            <a:schemeClr val="dk1"/>
          </a:fillRef>
          <a:effectRef idx="2">
            <a:schemeClr val="dk1"/>
          </a:effectRef>
          <a:fontRef idx="minor">
            <a:schemeClr val="tx1"/>
          </a:fontRef>
        </p:style>
      </p:cxnSp>
      <p:cxnSp>
        <p:nvCxnSpPr>
          <p:cNvPr id="45" name="Connector: Elbow 92">
            <a:extLst>
              <a:ext uri="{FF2B5EF4-FFF2-40B4-BE49-F238E27FC236}">
                <a16:creationId xmlns:a16="http://schemas.microsoft.com/office/drawing/2014/main" id="{51AF8A52-126D-2EC2-B7F1-066B2E64566A}"/>
              </a:ext>
            </a:extLst>
          </p:cNvPr>
          <p:cNvCxnSpPr/>
          <p:nvPr/>
        </p:nvCxnSpPr>
        <p:spPr>
          <a:xfrm rot="10800000" flipV="1">
            <a:off x="2073276" y="1615439"/>
            <a:ext cx="3375025" cy="1107555"/>
          </a:xfrm>
          <a:prstGeom prst="bentConnector3">
            <a:avLst>
              <a:gd name="adj1" fmla="val 99897"/>
            </a:avLst>
          </a:prstGeom>
          <a:ln>
            <a:tailEnd type="triangle"/>
          </a:ln>
        </p:spPr>
        <p:style>
          <a:lnRef idx="3">
            <a:schemeClr val="dk1"/>
          </a:lnRef>
          <a:fillRef idx="0">
            <a:schemeClr val="dk1"/>
          </a:fillRef>
          <a:effectRef idx="2">
            <a:schemeClr val="dk1"/>
          </a:effectRef>
          <a:fontRef idx="minor">
            <a:schemeClr val="tx1"/>
          </a:fontRef>
        </p:style>
      </p:cxnSp>
      <p:grpSp>
        <p:nvGrpSpPr>
          <p:cNvPr id="46" name="Group 45">
            <a:extLst>
              <a:ext uri="{FF2B5EF4-FFF2-40B4-BE49-F238E27FC236}">
                <a16:creationId xmlns:a16="http://schemas.microsoft.com/office/drawing/2014/main" id="{CAD1F479-0B70-2BB1-AAD5-F2E76438C974}"/>
              </a:ext>
            </a:extLst>
          </p:cNvPr>
          <p:cNvGrpSpPr/>
          <p:nvPr/>
        </p:nvGrpSpPr>
        <p:grpSpPr>
          <a:xfrm>
            <a:off x="8267051" y="2750801"/>
            <a:ext cx="3289156" cy="1412009"/>
            <a:chOff x="7072313" y="1343025"/>
            <a:chExt cx="1409700" cy="614363"/>
          </a:xfrm>
        </p:grpSpPr>
        <p:cxnSp>
          <p:nvCxnSpPr>
            <p:cNvPr id="47" name="Straight Connector 46">
              <a:extLst>
                <a:ext uri="{FF2B5EF4-FFF2-40B4-BE49-F238E27FC236}">
                  <a16:creationId xmlns:a16="http://schemas.microsoft.com/office/drawing/2014/main" id="{1523E91B-59CA-AE9A-A01E-F7CB30C342BF}"/>
                </a:ext>
              </a:extLst>
            </p:cNvPr>
            <p:cNvCxnSpPr/>
            <p:nvPr/>
          </p:nvCxnSpPr>
          <p:spPr>
            <a:xfrm>
              <a:off x="7072313" y="1345406"/>
              <a:ext cx="1409700" cy="0"/>
            </a:xfrm>
            <a:prstGeom prst="line">
              <a:avLst/>
            </a:prstGeom>
          </p:spPr>
          <p:style>
            <a:lnRef idx="3">
              <a:schemeClr val="dk1"/>
            </a:lnRef>
            <a:fillRef idx="0">
              <a:schemeClr val="dk1"/>
            </a:fillRef>
            <a:effectRef idx="2">
              <a:schemeClr val="dk1"/>
            </a:effectRef>
            <a:fontRef idx="minor">
              <a:schemeClr val="tx1"/>
            </a:fontRef>
          </p:style>
        </p:cxnSp>
        <p:cxnSp>
          <p:nvCxnSpPr>
            <p:cNvPr id="48" name="Straight Connector 47">
              <a:extLst>
                <a:ext uri="{FF2B5EF4-FFF2-40B4-BE49-F238E27FC236}">
                  <a16:creationId xmlns:a16="http://schemas.microsoft.com/office/drawing/2014/main" id="{D95A0442-E362-D6D9-A3A2-900D7DB975A7}"/>
                </a:ext>
              </a:extLst>
            </p:cNvPr>
            <p:cNvCxnSpPr/>
            <p:nvPr/>
          </p:nvCxnSpPr>
          <p:spPr>
            <a:xfrm>
              <a:off x="7072313" y="1952626"/>
              <a:ext cx="1409700" cy="0"/>
            </a:xfrm>
            <a:prstGeom prst="line">
              <a:avLst/>
            </a:prstGeom>
          </p:spPr>
          <p:style>
            <a:lnRef idx="3">
              <a:schemeClr val="dk1"/>
            </a:lnRef>
            <a:fillRef idx="0">
              <a:schemeClr val="dk1"/>
            </a:fillRef>
            <a:effectRef idx="2">
              <a:schemeClr val="dk1"/>
            </a:effectRef>
            <a:fontRef idx="minor">
              <a:schemeClr val="tx1"/>
            </a:fontRef>
          </p:style>
        </p:cxnSp>
        <p:cxnSp>
          <p:nvCxnSpPr>
            <p:cNvPr id="49" name="Straight Connector 48">
              <a:extLst>
                <a:ext uri="{FF2B5EF4-FFF2-40B4-BE49-F238E27FC236}">
                  <a16:creationId xmlns:a16="http://schemas.microsoft.com/office/drawing/2014/main" id="{A6D7F0CC-77AF-1FF8-695E-BCD55B588210}"/>
                </a:ext>
              </a:extLst>
            </p:cNvPr>
            <p:cNvCxnSpPr>
              <a:cxnSpLocks/>
            </p:cNvCxnSpPr>
            <p:nvPr/>
          </p:nvCxnSpPr>
          <p:spPr>
            <a:xfrm>
              <a:off x="7079457" y="1343025"/>
              <a:ext cx="0" cy="614363"/>
            </a:xfrm>
            <a:prstGeom prst="line">
              <a:avLst/>
            </a:prstGeom>
          </p:spPr>
          <p:style>
            <a:lnRef idx="3">
              <a:schemeClr val="dk1"/>
            </a:lnRef>
            <a:fillRef idx="0">
              <a:schemeClr val="dk1"/>
            </a:fillRef>
            <a:effectRef idx="2">
              <a:schemeClr val="dk1"/>
            </a:effectRef>
            <a:fontRef idx="minor">
              <a:schemeClr val="tx1"/>
            </a:fontRef>
          </p:style>
        </p:cxnSp>
      </p:grpSp>
      <p:sp>
        <p:nvSpPr>
          <p:cNvPr id="50" name="Oval 49">
            <a:extLst>
              <a:ext uri="{FF2B5EF4-FFF2-40B4-BE49-F238E27FC236}">
                <a16:creationId xmlns:a16="http://schemas.microsoft.com/office/drawing/2014/main" id="{9534A121-3DDF-7D22-0D9B-A70AF6683812}"/>
              </a:ext>
            </a:extLst>
          </p:cNvPr>
          <p:cNvSpPr/>
          <p:nvPr/>
        </p:nvSpPr>
        <p:spPr>
          <a:xfrm>
            <a:off x="5347854" y="2722995"/>
            <a:ext cx="1468582" cy="141200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latin typeface="Times New Roman" panose="02020603050405020304" pitchFamily="18" charset="0"/>
                <a:cs typeface="Times New Roman" panose="02020603050405020304" pitchFamily="18" charset="0"/>
              </a:rPr>
              <a:t>5.2</a:t>
            </a:r>
          </a:p>
          <a:p>
            <a:pPr algn="ctr"/>
            <a:r>
              <a:rPr lang="en-US" sz="1600" dirty="0">
                <a:latin typeface="Times New Roman" panose="02020603050405020304" pitchFamily="18" charset="0"/>
                <a:cs typeface="Times New Roman" panose="02020603050405020304" pitchFamily="18" charset="0"/>
              </a:rPr>
              <a:t>ENROLL</a:t>
            </a:r>
          </a:p>
          <a:p>
            <a:pPr algn="ctr"/>
            <a:r>
              <a:rPr lang="en-US" sz="1600" dirty="0">
                <a:latin typeface="Times New Roman" panose="02020603050405020304" pitchFamily="18" charset="0"/>
                <a:cs typeface="Times New Roman" panose="02020603050405020304" pitchFamily="18" charset="0"/>
              </a:rPr>
              <a:t>IN EVENT</a:t>
            </a:r>
          </a:p>
        </p:txBody>
      </p:sp>
      <p:cxnSp>
        <p:nvCxnSpPr>
          <p:cNvPr id="51" name="Connector: Elbow 98">
            <a:extLst>
              <a:ext uri="{FF2B5EF4-FFF2-40B4-BE49-F238E27FC236}">
                <a16:creationId xmlns:a16="http://schemas.microsoft.com/office/drawing/2014/main" id="{D13B30C4-9587-2F2E-8EFE-21CB7406D907}"/>
              </a:ext>
            </a:extLst>
          </p:cNvPr>
          <p:cNvCxnSpPr>
            <a:cxnSpLocks/>
          </p:cNvCxnSpPr>
          <p:nvPr/>
        </p:nvCxnSpPr>
        <p:spPr>
          <a:xfrm rot="10800000" flipV="1">
            <a:off x="6716708" y="4162809"/>
            <a:ext cx="3730312" cy="1774154"/>
          </a:xfrm>
          <a:prstGeom prst="bentConnector3">
            <a:avLst>
              <a:gd name="adj1" fmla="val 634"/>
            </a:avLst>
          </a:prstGeom>
          <a:ln>
            <a:tailEnd type="triangle"/>
          </a:ln>
        </p:spPr>
        <p:style>
          <a:lnRef idx="3">
            <a:schemeClr val="dk1"/>
          </a:lnRef>
          <a:fillRef idx="0">
            <a:schemeClr val="dk1"/>
          </a:fillRef>
          <a:effectRef idx="2">
            <a:schemeClr val="dk1"/>
          </a:effectRef>
          <a:fontRef idx="minor">
            <a:schemeClr val="tx1"/>
          </a:fontRef>
        </p:style>
      </p:cxnSp>
      <p:cxnSp>
        <p:nvCxnSpPr>
          <p:cNvPr id="52" name="Connector: Elbow 99">
            <a:extLst>
              <a:ext uri="{FF2B5EF4-FFF2-40B4-BE49-F238E27FC236}">
                <a16:creationId xmlns:a16="http://schemas.microsoft.com/office/drawing/2014/main" id="{DBB85450-80CF-DE5E-FD83-27B366483FD1}"/>
              </a:ext>
            </a:extLst>
          </p:cNvPr>
          <p:cNvCxnSpPr>
            <a:cxnSpLocks/>
          </p:cNvCxnSpPr>
          <p:nvPr/>
        </p:nvCxnSpPr>
        <p:spPr>
          <a:xfrm flipV="1">
            <a:off x="5468943" y="4162809"/>
            <a:ext cx="4231317" cy="1079752"/>
          </a:xfrm>
          <a:prstGeom prst="bentConnector3">
            <a:avLst>
              <a:gd name="adj1" fmla="val 100064"/>
            </a:avLst>
          </a:prstGeom>
          <a:ln>
            <a:tailEnd type="triangle"/>
          </a:ln>
        </p:spPr>
        <p:style>
          <a:lnRef idx="3">
            <a:schemeClr val="dk1"/>
          </a:lnRef>
          <a:fillRef idx="0">
            <a:schemeClr val="dk1"/>
          </a:fillRef>
          <a:effectRef idx="2">
            <a:schemeClr val="dk1"/>
          </a:effectRef>
          <a:fontRef idx="minor">
            <a:schemeClr val="tx1"/>
          </a:fontRef>
        </p:style>
      </p:cxnSp>
      <p:sp>
        <p:nvSpPr>
          <p:cNvPr id="53" name="Oval 52">
            <a:extLst>
              <a:ext uri="{FF2B5EF4-FFF2-40B4-BE49-F238E27FC236}">
                <a16:creationId xmlns:a16="http://schemas.microsoft.com/office/drawing/2014/main" id="{883F849D-E47C-ABDB-4156-40482735FC7B}"/>
              </a:ext>
            </a:extLst>
          </p:cNvPr>
          <p:cNvSpPr/>
          <p:nvPr/>
        </p:nvSpPr>
        <p:spPr>
          <a:xfrm>
            <a:off x="5346262" y="4864100"/>
            <a:ext cx="1468582" cy="141200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latin typeface="Times New Roman" panose="02020603050405020304" pitchFamily="18" charset="0"/>
                <a:cs typeface="Times New Roman" panose="02020603050405020304" pitchFamily="18" charset="0"/>
              </a:rPr>
              <a:t>5.3</a:t>
            </a:r>
          </a:p>
          <a:p>
            <a:pPr algn="ctr"/>
            <a:r>
              <a:rPr lang="en-US" sz="1600" dirty="0">
                <a:latin typeface="Times New Roman" panose="02020603050405020304" pitchFamily="18" charset="0"/>
                <a:cs typeface="Times New Roman" panose="02020603050405020304" pitchFamily="18" charset="0"/>
              </a:rPr>
              <a:t>CANCEL</a:t>
            </a:r>
          </a:p>
          <a:p>
            <a:pPr algn="ctr"/>
            <a:r>
              <a:rPr lang="en-US" sz="1600" dirty="0">
                <a:latin typeface="Times New Roman" panose="02020603050405020304" pitchFamily="18" charset="0"/>
                <a:cs typeface="Times New Roman" panose="02020603050405020304" pitchFamily="18" charset="0"/>
              </a:rPr>
              <a:t>EVENT</a:t>
            </a:r>
          </a:p>
          <a:p>
            <a:pPr algn="ctr"/>
            <a:r>
              <a:rPr lang="en-US" sz="1600" dirty="0">
                <a:latin typeface="Times New Roman" panose="02020603050405020304" pitchFamily="18" charset="0"/>
                <a:cs typeface="Times New Roman" panose="02020603050405020304" pitchFamily="18" charset="0"/>
              </a:rPr>
              <a:t>ENROLL.</a:t>
            </a:r>
          </a:p>
        </p:txBody>
      </p:sp>
      <p:sp>
        <p:nvSpPr>
          <p:cNvPr id="54" name="TextBox 53">
            <a:extLst>
              <a:ext uri="{FF2B5EF4-FFF2-40B4-BE49-F238E27FC236}">
                <a16:creationId xmlns:a16="http://schemas.microsoft.com/office/drawing/2014/main" id="{A2462B60-69C3-B891-A6CC-1B75540DC93E}"/>
              </a:ext>
            </a:extLst>
          </p:cNvPr>
          <p:cNvSpPr txBox="1"/>
          <p:nvPr/>
        </p:nvSpPr>
        <p:spPr>
          <a:xfrm>
            <a:off x="422131" y="3066761"/>
            <a:ext cx="2771115" cy="646331"/>
          </a:xfrm>
          <a:prstGeom prst="rect">
            <a:avLst/>
          </a:prstGeom>
          <a:noFill/>
        </p:spPr>
        <p:txBody>
          <a:bodyPr wrap="square" rtlCol="0">
            <a:spAutoFit/>
          </a:bodyPr>
          <a:lstStyle/>
          <a:p>
            <a:pPr algn="ctr"/>
            <a:r>
              <a:rPr lang="en-IN" sz="3600" b="1" dirty="0">
                <a:latin typeface="Times New Roman" panose="02020603050405020304" pitchFamily="18" charset="0"/>
                <a:ea typeface="Tahoma" panose="020B0604030504040204" pitchFamily="34" charset="0"/>
                <a:cs typeface="Times New Roman" panose="02020603050405020304" pitchFamily="18" charset="0"/>
              </a:rPr>
              <a:t>USER</a:t>
            </a:r>
          </a:p>
        </p:txBody>
      </p:sp>
      <p:cxnSp>
        <p:nvCxnSpPr>
          <p:cNvPr id="55" name="Straight Arrow Connector 54">
            <a:extLst>
              <a:ext uri="{FF2B5EF4-FFF2-40B4-BE49-F238E27FC236}">
                <a16:creationId xmlns:a16="http://schemas.microsoft.com/office/drawing/2014/main" id="{25B5D570-1AAF-027F-7864-0B3663BE4C2C}"/>
              </a:ext>
            </a:extLst>
          </p:cNvPr>
          <p:cNvCxnSpPr/>
          <p:nvPr/>
        </p:nvCxnSpPr>
        <p:spPr>
          <a:xfrm>
            <a:off x="6716708" y="3066761"/>
            <a:ext cx="155034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6" name="Straight Arrow Connector 55">
            <a:extLst>
              <a:ext uri="{FF2B5EF4-FFF2-40B4-BE49-F238E27FC236}">
                <a16:creationId xmlns:a16="http://schemas.microsoft.com/office/drawing/2014/main" id="{9EB7E2EA-5308-B854-1688-F4E39C695CB4}"/>
              </a:ext>
            </a:extLst>
          </p:cNvPr>
          <p:cNvCxnSpPr/>
          <p:nvPr/>
        </p:nvCxnSpPr>
        <p:spPr>
          <a:xfrm flipH="1">
            <a:off x="6716708" y="3790950"/>
            <a:ext cx="156701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7" name="Connector: Elbow 104">
            <a:extLst>
              <a:ext uri="{FF2B5EF4-FFF2-40B4-BE49-F238E27FC236}">
                <a16:creationId xmlns:a16="http://schemas.microsoft.com/office/drawing/2014/main" id="{F0042D16-149B-97DE-4939-05EC76438889}"/>
              </a:ext>
            </a:extLst>
          </p:cNvPr>
          <p:cNvCxnSpPr>
            <a:cxnSpLocks/>
          </p:cNvCxnSpPr>
          <p:nvPr/>
        </p:nvCxnSpPr>
        <p:spPr>
          <a:xfrm>
            <a:off x="6716708" y="923925"/>
            <a:ext cx="3730312" cy="1810450"/>
          </a:xfrm>
          <a:prstGeom prst="bentConnector3">
            <a:avLst>
              <a:gd name="adj1" fmla="val 99968"/>
            </a:avLst>
          </a:prstGeom>
          <a:ln>
            <a:tailEnd type="triangle"/>
          </a:ln>
        </p:spPr>
        <p:style>
          <a:lnRef idx="3">
            <a:schemeClr val="dk1"/>
          </a:lnRef>
          <a:fillRef idx="0">
            <a:schemeClr val="dk1"/>
          </a:fillRef>
          <a:effectRef idx="2">
            <a:schemeClr val="dk1"/>
          </a:effectRef>
          <a:fontRef idx="minor">
            <a:schemeClr val="tx1"/>
          </a:fontRef>
        </p:style>
      </p:cxnSp>
      <p:cxnSp>
        <p:nvCxnSpPr>
          <p:cNvPr id="58" name="Connector: Elbow 105">
            <a:extLst>
              <a:ext uri="{FF2B5EF4-FFF2-40B4-BE49-F238E27FC236}">
                <a16:creationId xmlns:a16="http://schemas.microsoft.com/office/drawing/2014/main" id="{E63BA196-DADF-27EF-20E6-39A44A7F600D}"/>
              </a:ext>
            </a:extLst>
          </p:cNvPr>
          <p:cNvCxnSpPr>
            <a:cxnSpLocks/>
          </p:cNvCxnSpPr>
          <p:nvPr/>
        </p:nvCxnSpPr>
        <p:spPr>
          <a:xfrm rot="10800000">
            <a:off x="6742550" y="1591726"/>
            <a:ext cx="2957710" cy="1159074"/>
          </a:xfrm>
          <a:prstGeom prst="bentConnector3">
            <a:avLst>
              <a:gd name="adj1" fmla="val 59"/>
            </a:avLst>
          </a:prstGeom>
          <a:ln>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9EB23F6E-E23A-4A9D-5C88-3103CB488DAF}"/>
                  </a:ext>
                </a:extLst>
              </p:cNvPr>
              <p:cNvSpPr txBox="1"/>
              <p:nvPr/>
            </p:nvSpPr>
            <p:spPr>
              <a:xfrm>
                <a:off x="-8035" y="19735"/>
                <a:ext cx="3819832" cy="379784"/>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p>
                        <m:sSupPr>
                          <m:ctrlPr>
                            <a:rPr lang="en-US" b="1" i="1" smtClean="0">
                              <a:latin typeface="Cambria Math" panose="02040503050406030204" pitchFamily="18" charset="0"/>
                            </a:rPr>
                          </m:ctrlPr>
                        </m:sSupPr>
                        <m:e>
                          <m:r>
                            <a:rPr lang="en-US" b="1" i="1" smtClean="0">
                              <a:latin typeface="Cambria Math" panose="02040503050406030204" pitchFamily="18" charset="0"/>
                            </a:rPr>
                            <m:t>𝟐</m:t>
                          </m:r>
                        </m:e>
                        <m:sup>
                          <m:r>
                            <a:rPr lang="en-US" b="1" i="1" smtClean="0">
                              <a:latin typeface="Cambria Math" panose="02040503050406030204" pitchFamily="18" charset="0"/>
                            </a:rPr>
                            <m:t>𝒏𝒅</m:t>
                          </m:r>
                        </m:sup>
                      </m:sSup>
                      <m:r>
                        <a:rPr lang="en-US" b="1" i="1" smtClean="0">
                          <a:latin typeface="Cambria Math" panose="02040503050406030204" pitchFamily="18" charset="0"/>
                        </a:rPr>
                        <m:t> </m:t>
                      </m:r>
                      <m:r>
                        <a:rPr lang="en-US" b="1" i="1" smtClean="0">
                          <a:latin typeface="Cambria Math" panose="02040503050406030204" pitchFamily="18" charset="0"/>
                        </a:rPr>
                        <m:t>𝑳𝑬𝑽𝑬𝑳</m:t>
                      </m:r>
                      <m:r>
                        <a:rPr lang="en-US" b="1" i="1" smtClean="0">
                          <a:latin typeface="Cambria Math" panose="02040503050406030204" pitchFamily="18" charset="0"/>
                        </a:rPr>
                        <m:t> </m:t>
                      </m:r>
                      <m:r>
                        <a:rPr lang="en-US" b="1" i="1" smtClean="0">
                          <a:latin typeface="Cambria Math" panose="02040503050406030204" pitchFamily="18" charset="0"/>
                        </a:rPr>
                        <m:t>𝑫𝑭𝑫</m:t>
                      </m:r>
                      <m:r>
                        <a:rPr lang="en-US" b="1" i="1" smtClean="0">
                          <a:latin typeface="Cambria Math" panose="02040503050406030204" pitchFamily="18" charset="0"/>
                        </a:rPr>
                        <m:t> </m:t>
                      </m:r>
                      <m:r>
                        <a:rPr lang="en-US" b="1" i="1" smtClean="0">
                          <a:latin typeface="Cambria Math" panose="02040503050406030204" pitchFamily="18" charset="0"/>
                        </a:rPr>
                        <m:t>𝒇𝒐𝒓</m:t>
                      </m:r>
                      <m:r>
                        <a:rPr lang="en-US" b="1" i="1" smtClean="0">
                          <a:latin typeface="Cambria Math" panose="02040503050406030204" pitchFamily="18" charset="0"/>
                        </a:rPr>
                        <m:t> </m:t>
                      </m:r>
                      <m:r>
                        <a:rPr lang="en-IN" b="1" i="1" smtClean="0">
                          <a:latin typeface="Cambria Math" panose="02040503050406030204" pitchFamily="18" charset="0"/>
                        </a:rPr>
                        <m:t>𝟓</m:t>
                      </m:r>
                      <m:r>
                        <a:rPr lang="en-US" b="1" i="1" smtClean="0">
                          <a:latin typeface="Cambria Math" panose="02040503050406030204" pitchFamily="18" charset="0"/>
                        </a:rPr>
                        <m:t>.</m:t>
                      </m:r>
                      <m:r>
                        <a:rPr lang="en-US" b="1" i="1" smtClean="0">
                          <a:latin typeface="Cambria Math" panose="02040503050406030204" pitchFamily="18" charset="0"/>
                        </a:rPr>
                        <m:t>𝟎</m:t>
                      </m:r>
                      <m:d>
                        <m:dPr>
                          <m:ctrlPr>
                            <a:rPr lang="en-US" b="1" i="1" smtClean="0">
                              <a:latin typeface="Cambria Math" panose="02040503050406030204" pitchFamily="18" charset="0"/>
                            </a:rPr>
                          </m:ctrlPr>
                        </m:dPr>
                        <m:e>
                          <m:r>
                            <a:rPr lang="en-IN" b="1" i="1" smtClean="0">
                              <a:latin typeface="Cambria Math" panose="02040503050406030204" pitchFamily="18" charset="0"/>
                            </a:rPr>
                            <m:t>𝑼𝒔𝒆𝒓</m:t>
                          </m:r>
                          <m:r>
                            <a:rPr lang="en-IN" b="1" i="1" smtClean="0">
                              <a:latin typeface="Cambria Math" panose="02040503050406030204" pitchFamily="18" charset="0"/>
                            </a:rPr>
                            <m:t> </m:t>
                          </m:r>
                          <m:r>
                            <a:rPr lang="en-IN" b="1" i="1" smtClean="0">
                              <a:latin typeface="Cambria Math" panose="02040503050406030204" pitchFamily="18" charset="0"/>
                            </a:rPr>
                            <m:t>𝑨𝒄𝒕𝒊𝒗𝒊𝒕𝒚</m:t>
                          </m:r>
                        </m:e>
                      </m:d>
                      <m:r>
                        <a:rPr lang="en-US" b="1" i="1" smtClean="0">
                          <a:latin typeface="Cambria Math" panose="02040503050406030204" pitchFamily="18" charset="0"/>
                        </a:rPr>
                        <m:t>:−</m:t>
                      </m:r>
                    </m:oMath>
                  </m:oMathPara>
                </a14:m>
                <a:endParaRPr lang="en-US" b="1" dirty="0">
                  <a:latin typeface="Times New Roman" panose="02020603050405020304" pitchFamily="18" charset="0"/>
                </a:endParaRPr>
              </a:p>
            </p:txBody>
          </p:sp>
        </mc:Choice>
        <mc:Fallback xmlns="">
          <p:sp>
            <p:nvSpPr>
              <p:cNvPr id="59" name="TextBox 58">
                <a:extLst>
                  <a:ext uri="{FF2B5EF4-FFF2-40B4-BE49-F238E27FC236}">
                    <a16:creationId xmlns:a16="http://schemas.microsoft.com/office/drawing/2014/main" id="{9EB23F6E-E23A-4A9D-5C88-3103CB488DAF}"/>
                  </a:ext>
                </a:extLst>
              </p:cNvPr>
              <p:cNvSpPr txBox="1">
                <a:spLocks noRot="1" noChangeAspect="1" noMove="1" noResize="1" noEditPoints="1" noAdjustHandles="1" noChangeArrowheads="1" noChangeShapeType="1" noTextEdit="1"/>
              </p:cNvSpPr>
              <p:nvPr/>
            </p:nvSpPr>
            <p:spPr>
              <a:xfrm>
                <a:off x="-8035" y="19735"/>
                <a:ext cx="3819832" cy="379784"/>
              </a:xfrm>
              <a:prstGeom prst="rect">
                <a:avLst/>
              </a:prstGeom>
              <a:blipFill>
                <a:blip r:embed="rId2"/>
                <a:stretch>
                  <a:fillRect r="-19649" b="-14286"/>
                </a:stretch>
              </a:blipFill>
            </p:spPr>
            <p:txBody>
              <a:bodyPr/>
              <a:lstStyle/>
              <a:p>
                <a:r>
                  <a:rPr lang="en-IN">
                    <a:noFill/>
                  </a:rPr>
                  <a:t> </a:t>
                </a:r>
              </a:p>
            </p:txBody>
          </p:sp>
        </mc:Fallback>
      </mc:AlternateContent>
      <p:sp>
        <p:nvSpPr>
          <p:cNvPr id="60" name="TextBox 59">
            <a:extLst>
              <a:ext uri="{FF2B5EF4-FFF2-40B4-BE49-F238E27FC236}">
                <a16:creationId xmlns:a16="http://schemas.microsoft.com/office/drawing/2014/main" id="{CE8A7B74-69D7-7F12-CE04-FBD638FC8E11}"/>
              </a:ext>
            </a:extLst>
          </p:cNvPr>
          <p:cNvSpPr txBox="1"/>
          <p:nvPr/>
        </p:nvSpPr>
        <p:spPr>
          <a:xfrm>
            <a:off x="8512833" y="3170560"/>
            <a:ext cx="3149994" cy="523220"/>
          </a:xfrm>
          <a:prstGeom prst="rect">
            <a:avLst/>
          </a:prstGeom>
          <a:noFill/>
        </p:spPr>
        <p:txBody>
          <a:bodyPr wrap="square" rtlCol="0">
            <a:spAutoFit/>
          </a:bodyPr>
          <a:lstStyle/>
          <a:p>
            <a:r>
              <a:rPr lang="en-US" sz="2800" dirty="0">
                <a:latin typeface="Times New Roman" panose="02020603050405020304" pitchFamily="18" charset="0"/>
                <a:cs typeface="Times New Roman" panose="02020603050405020304" pitchFamily="18" charset="0"/>
              </a:rPr>
              <a:t>EVENTS DETAIL</a:t>
            </a:r>
            <a:endParaRPr lang="en-IN" sz="2800" dirty="0">
              <a:latin typeface="Times New Roman" panose="02020603050405020304" pitchFamily="18" charset="0"/>
              <a:cs typeface="Times New Roman" panose="02020603050405020304" pitchFamily="18" charset="0"/>
            </a:endParaRPr>
          </a:p>
        </p:txBody>
      </p:sp>
      <p:sp>
        <p:nvSpPr>
          <p:cNvPr id="61" name="TextBox 60">
            <a:extLst>
              <a:ext uri="{FF2B5EF4-FFF2-40B4-BE49-F238E27FC236}">
                <a16:creationId xmlns:a16="http://schemas.microsoft.com/office/drawing/2014/main" id="{21BCC72B-ACF7-B594-6D37-623F0E1E5A00}"/>
              </a:ext>
            </a:extLst>
          </p:cNvPr>
          <p:cNvSpPr txBox="1"/>
          <p:nvPr/>
        </p:nvSpPr>
        <p:spPr>
          <a:xfrm>
            <a:off x="2177153" y="617539"/>
            <a:ext cx="3298139" cy="307777"/>
          </a:xfrm>
          <a:prstGeom prst="rect">
            <a:avLst/>
          </a:prstGeom>
          <a:noFill/>
        </p:spPr>
        <p:txBody>
          <a:bodyPr wrap="square" rtlCol="0">
            <a:spAutoFit/>
          </a:bodyPr>
          <a:lstStyle/>
          <a:p>
            <a:pPr algn="ctr"/>
            <a:r>
              <a:rPr lang="en-US" sz="1400" dirty="0">
                <a:latin typeface="Times New Roman" panose="02020603050405020304" pitchFamily="18" charset="0"/>
                <a:cs typeface="Times New Roman" panose="02020603050405020304" pitchFamily="18" charset="0"/>
              </a:rPr>
              <a:t>EVENTS INFO</a:t>
            </a:r>
            <a:endParaRPr lang="en-IN" sz="1400" dirty="0">
              <a:latin typeface="Times New Roman" panose="02020603050405020304" pitchFamily="18" charset="0"/>
              <a:cs typeface="Times New Roman" panose="02020603050405020304" pitchFamily="18" charset="0"/>
            </a:endParaRPr>
          </a:p>
        </p:txBody>
      </p:sp>
      <p:sp>
        <p:nvSpPr>
          <p:cNvPr id="62" name="TextBox 61">
            <a:extLst>
              <a:ext uri="{FF2B5EF4-FFF2-40B4-BE49-F238E27FC236}">
                <a16:creationId xmlns:a16="http://schemas.microsoft.com/office/drawing/2014/main" id="{E6E69BCF-8E20-DDEC-FD91-C1112FF76F6C}"/>
              </a:ext>
            </a:extLst>
          </p:cNvPr>
          <p:cNvSpPr txBox="1"/>
          <p:nvPr/>
        </p:nvSpPr>
        <p:spPr>
          <a:xfrm>
            <a:off x="7090088" y="658082"/>
            <a:ext cx="2983552" cy="307777"/>
          </a:xfrm>
          <a:prstGeom prst="rect">
            <a:avLst/>
          </a:prstGeom>
          <a:noFill/>
        </p:spPr>
        <p:txBody>
          <a:bodyPr wrap="square" rtlCol="0">
            <a:spAutoFit/>
          </a:bodyPr>
          <a:lstStyle/>
          <a:p>
            <a:pPr algn="ctr"/>
            <a:r>
              <a:rPr lang="en-US" sz="1400" dirty="0">
                <a:latin typeface="Times New Roman" panose="02020603050405020304" pitchFamily="18" charset="0"/>
                <a:cs typeface="Times New Roman" panose="02020603050405020304" pitchFamily="18" charset="0"/>
              </a:rPr>
              <a:t>EVENTS INFO</a:t>
            </a:r>
            <a:endParaRPr lang="en-IN" sz="1400" dirty="0">
              <a:latin typeface="Times New Roman" panose="02020603050405020304" pitchFamily="18" charset="0"/>
              <a:cs typeface="Times New Roman" panose="02020603050405020304" pitchFamily="18" charset="0"/>
            </a:endParaRPr>
          </a:p>
        </p:txBody>
      </p:sp>
      <p:sp>
        <p:nvSpPr>
          <p:cNvPr id="63" name="TextBox 62">
            <a:extLst>
              <a:ext uri="{FF2B5EF4-FFF2-40B4-BE49-F238E27FC236}">
                <a16:creationId xmlns:a16="http://schemas.microsoft.com/office/drawing/2014/main" id="{FF1A9261-564E-CE5B-1468-98A8BDFBD179}"/>
              </a:ext>
            </a:extLst>
          </p:cNvPr>
          <p:cNvSpPr txBox="1"/>
          <p:nvPr/>
        </p:nvSpPr>
        <p:spPr>
          <a:xfrm>
            <a:off x="2159562" y="1613058"/>
            <a:ext cx="3335687" cy="307777"/>
          </a:xfrm>
          <a:prstGeom prst="rect">
            <a:avLst/>
          </a:prstGeom>
          <a:noFill/>
        </p:spPr>
        <p:txBody>
          <a:bodyPr wrap="square" rtlCol="0">
            <a:spAutoFit/>
          </a:bodyPr>
          <a:lstStyle/>
          <a:p>
            <a:pPr algn="ctr"/>
            <a:r>
              <a:rPr lang="en-US" sz="1400" dirty="0">
                <a:latin typeface="Times New Roman" panose="02020603050405020304" pitchFamily="18" charset="0"/>
                <a:cs typeface="Times New Roman" panose="02020603050405020304" pitchFamily="18" charset="0"/>
              </a:rPr>
              <a:t>EVENTS DETAIL</a:t>
            </a:r>
            <a:endParaRPr lang="en-IN" sz="1400" dirty="0">
              <a:latin typeface="Times New Roman" panose="02020603050405020304" pitchFamily="18" charset="0"/>
              <a:cs typeface="Times New Roman" panose="02020603050405020304" pitchFamily="18" charset="0"/>
            </a:endParaRPr>
          </a:p>
        </p:txBody>
      </p:sp>
      <p:sp>
        <p:nvSpPr>
          <p:cNvPr id="64" name="TextBox 63">
            <a:extLst>
              <a:ext uri="{FF2B5EF4-FFF2-40B4-BE49-F238E27FC236}">
                <a16:creationId xmlns:a16="http://schemas.microsoft.com/office/drawing/2014/main" id="{CE12770D-A84C-D317-D421-282D1291BF46}"/>
              </a:ext>
            </a:extLst>
          </p:cNvPr>
          <p:cNvSpPr txBox="1"/>
          <p:nvPr/>
        </p:nvSpPr>
        <p:spPr>
          <a:xfrm>
            <a:off x="7311135" y="1522200"/>
            <a:ext cx="2354731" cy="307777"/>
          </a:xfrm>
          <a:prstGeom prst="rect">
            <a:avLst/>
          </a:prstGeom>
          <a:noFill/>
        </p:spPr>
        <p:txBody>
          <a:bodyPr wrap="square" rtlCol="0">
            <a:spAutoFit/>
          </a:bodyPr>
          <a:lstStyle/>
          <a:p>
            <a:pPr algn="ctr"/>
            <a:r>
              <a:rPr lang="en-US" sz="1400" dirty="0">
                <a:latin typeface="Times New Roman" panose="02020603050405020304" pitchFamily="18" charset="0"/>
                <a:cs typeface="Times New Roman" panose="02020603050405020304" pitchFamily="18" charset="0"/>
              </a:rPr>
              <a:t>EVENTS DETAIL</a:t>
            </a:r>
            <a:endParaRPr lang="en-IN" sz="1400" dirty="0">
              <a:latin typeface="Times New Roman" panose="02020603050405020304" pitchFamily="18" charset="0"/>
              <a:cs typeface="Times New Roman" panose="02020603050405020304" pitchFamily="18" charset="0"/>
            </a:endParaRPr>
          </a:p>
        </p:txBody>
      </p:sp>
      <p:sp>
        <p:nvSpPr>
          <p:cNvPr id="65" name="TextBox 64">
            <a:extLst>
              <a:ext uri="{FF2B5EF4-FFF2-40B4-BE49-F238E27FC236}">
                <a16:creationId xmlns:a16="http://schemas.microsoft.com/office/drawing/2014/main" id="{E50F08E0-CBDA-B65A-2F22-D10D80496592}"/>
              </a:ext>
            </a:extLst>
          </p:cNvPr>
          <p:cNvSpPr txBox="1"/>
          <p:nvPr/>
        </p:nvSpPr>
        <p:spPr>
          <a:xfrm>
            <a:off x="3302000" y="3781357"/>
            <a:ext cx="2296564" cy="307777"/>
          </a:xfrm>
          <a:prstGeom prst="rect">
            <a:avLst/>
          </a:prstGeom>
          <a:noFill/>
        </p:spPr>
        <p:txBody>
          <a:bodyPr wrap="square" rtlCol="0">
            <a:spAutoFit/>
          </a:bodyPr>
          <a:lstStyle/>
          <a:p>
            <a:pPr algn="ctr"/>
            <a:r>
              <a:rPr lang="en-US" sz="1400" dirty="0">
                <a:latin typeface="Times New Roman" panose="02020603050405020304" pitchFamily="18" charset="0"/>
                <a:cs typeface="Times New Roman" panose="02020603050405020304" pitchFamily="18" charset="0"/>
              </a:rPr>
              <a:t>EVENT DETAIL</a:t>
            </a:r>
            <a:endParaRPr lang="en-IN" sz="1400" dirty="0">
              <a:latin typeface="Times New Roman" panose="02020603050405020304" pitchFamily="18" charset="0"/>
              <a:cs typeface="Times New Roman" panose="02020603050405020304" pitchFamily="18" charset="0"/>
            </a:endParaRPr>
          </a:p>
        </p:txBody>
      </p:sp>
      <p:sp>
        <p:nvSpPr>
          <p:cNvPr id="66" name="TextBox 65">
            <a:extLst>
              <a:ext uri="{FF2B5EF4-FFF2-40B4-BE49-F238E27FC236}">
                <a16:creationId xmlns:a16="http://schemas.microsoft.com/office/drawing/2014/main" id="{27EB5CAC-C658-F05A-5E27-390ABE4D6A6D}"/>
              </a:ext>
            </a:extLst>
          </p:cNvPr>
          <p:cNvSpPr txBox="1"/>
          <p:nvPr/>
        </p:nvSpPr>
        <p:spPr>
          <a:xfrm>
            <a:off x="2346216" y="5899698"/>
            <a:ext cx="3122727" cy="307777"/>
          </a:xfrm>
          <a:prstGeom prst="rect">
            <a:avLst/>
          </a:prstGeom>
          <a:noFill/>
        </p:spPr>
        <p:txBody>
          <a:bodyPr wrap="square" rtlCol="0">
            <a:spAutoFit/>
          </a:bodyPr>
          <a:lstStyle/>
          <a:p>
            <a:pPr algn="ctr"/>
            <a:r>
              <a:rPr lang="en-US" sz="1400" dirty="0">
                <a:latin typeface="Times New Roman" panose="02020603050405020304" pitchFamily="18" charset="0"/>
                <a:cs typeface="Times New Roman" panose="02020603050405020304" pitchFamily="18" charset="0"/>
              </a:rPr>
              <a:t>EVENT DETAIL</a:t>
            </a:r>
            <a:endParaRPr lang="en-IN" sz="1400" dirty="0">
              <a:latin typeface="Times New Roman" panose="02020603050405020304" pitchFamily="18" charset="0"/>
              <a:cs typeface="Times New Roman" panose="02020603050405020304" pitchFamily="18" charset="0"/>
            </a:endParaRPr>
          </a:p>
        </p:txBody>
      </p:sp>
      <p:sp>
        <p:nvSpPr>
          <p:cNvPr id="67" name="TextBox 66">
            <a:extLst>
              <a:ext uri="{FF2B5EF4-FFF2-40B4-BE49-F238E27FC236}">
                <a16:creationId xmlns:a16="http://schemas.microsoft.com/office/drawing/2014/main" id="{A1510F8A-063E-82E7-8718-983E4F8DC396}"/>
              </a:ext>
            </a:extLst>
          </p:cNvPr>
          <p:cNvSpPr txBox="1"/>
          <p:nvPr/>
        </p:nvSpPr>
        <p:spPr>
          <a:xfrm>
            <a:off x="6425079" y="3758125"/>
            <a:ext cx="2133600" cy="307777"/>
          </a:xfrm>
          <a:prstGeom prst="rect">
            <a:avLst/>
          </a:prstGeom>
          <a:noFill/>
        </p:spPr>
        <p:txBody>
          <a:bodyPr wrap="square" rtlCol="0">
            <a:spAutoFit/>
          </a:bodyPr>
          <a:lstStyle/>
          <a:p>
            <a:pPr algn="ctr"/>
            <a:r>
              <a:rPr lang="en-US" sz="1400" dirty="0">
                <a:latin typeface="Times New Roman" panose="02020603050405020304" pitchFamily="18" charset="0"/>
                <a:cs typeface="Times New Roman" panose="02020603050405020304" pitchFamily="18" charset="0"/>
              </a:rPr>
              <a:t>EVENT DETAIL</a:t>
            </a:r>
            <a:endParaRPr lang="en-IN" sz="1400" dirty="0">
              <a:latin typeface="Times New Roman" panose="02020603050405020304" pitchFamily="18" charset="0"/>
              <a:cs typeface="Times New Roman" panose="02020603050405020304" pitchFamily="18" charset="0"/>
            </a:endParaRPr>
          </a:p>
        </p:txBody>
      </p:sp>
      <p:sp>
        <p:nvSpPr>
          <p:cNvPr id="68" name="TextBox 67">
            <a:extLst>
              <a:ext uri="{FF2B5EF4-FFF2-40B4-BE49-F238E27FC236}">
                <a16:creationId xmlns:a16="http://schemas.microsoft.com/office/drawing/2014/main" id="{B881DD0D-3993-CF37-27BA-202FA3D292A3}"/>
              </a:ext>
            </a:extLst>
          </p:cNvPr>
          <p:cNvSpPr txBox="1"/>
          <p:nvPr/>
        </p:nvSpPr>
        <p:spPr>
          <a:xfrm>
            <a:off x="6814843" y="5936963"/>
            <a:ext cx="3272987" cy="307777"/>
          </a:xfrm>
          <a:prstGeom prst="rect">
            <a:avLst/>
          </a:prstGeom>
          <a:noFill/>
        </p:spPr>
        <p:txBody>
          <a:bodyPr wrap="square" rtlCol="0">
            <a:spAutoFit/>
          </a:bodyPr>
          <a:lstStyle/>
          <a:p>
            <a:pPr algn="ctr"/>
            <a:r>
              <a:rPr lang="en-US" sz="1400" dirty="0">
                <a:latin typeface="Times New Roman" panose="02020603050405020304" pitchFamily="18" charset="0"/>
                <a:cs typeface="Times New Roman" panose="02020603050405020304" pitchFamily="18" charset="0"/>
              </a:rPr>
              <a:t>EVENT DETAIL</a:t>
            </a:r>
            <a:endParaRPr lang="en-IN" sz="1400" dirty="0">
              <a:latin typeface="Times New Roman" panose="02020603050405020304" pitchFamily="18" charset="0"/>
              <a:cs typeface="Times New Roman" panose="02020603050405020304" pitchFamily="18" charset="0"/>
            </a:endParaRPr>
          </a:p>
        </p:txBody>
      </p:sp>
      <p:sp>
        <p:nvSpPr>
          <p:cNvPr id="69" name="TextBox 68">
            <a:extLst>
              <a:ext uri="{FF2B5EF4-FFF2-40B4-BE49-F238E27FC236}">
                <a16:creationId xmlns:a16="http://schemas.microsoft.com/office/drawing/2014/main" id="{5A7C261E-126D-1DBC-3464-6B3728A4897E}"/>
              </a:ext>
            </a:extLst>
          </p:cNvPr>
          <p:cNvSpPr txBox="1"/>
          <p:nvPr/>
        </p:nvSpPr>
        <p:spPr>
          <a:xfrm>
            <a:off x="3228108" y="2804926"/>
            <a:ext cx="2133600" cy="307777"/>
          </a:xfrm>
          <a:prstGeom prst="rect">
            <a:avLst/>
          </a:prstGeom>
          <a:noFill/>
        </p:spPr>
        <p:txBody>
          <a:bodyPr wrap="square" rtlCol="0">
            <a:spAutoFit/>
          </a:bodyPr>
          <a:lstStyle/>
          <a:p>
            <a:pPr algn="ctr"/>
            <a:r>
              <a:rPr lang="en-US" sz="1400" dirty="0">
                <a:latin typeface="Times New Roman" panose="02020603050405020304" pitchFamily="18" charset="0"/>
                <a:cs typeface="Times New Roman" panose="02020603050405020304" pitchFamily="18" charset="0"/>
              </a:rPr>
              <a:t>EVENT INFO</a:t>
            </a:r>
            <a:endParaRPr lang="en-IN" sz="1400" dirty="0">
              <a:latin typeface="Times New Roman" panose="02020603050405020304" pitchFamily="18" charset="0"/>
              <a:cs typeface="Times New Roman" panose="02020603050405020304" pitchFamily="18" charset="0"/>
            </a:endParaRPr>
          </a:p>
        </p:txBody>
      </p:sp>
      <p:sp>
        <p:nvSpPr>
          <p:cNvPr id="70" name="TextBox 69">
            <a:extLst>
              <a:ext uri="{FF2B5EF4-FFF2-40B4-BE49-F238E27FC236}">
                <a16:creationId xmlns:a16="http://schemas.microsoft.com/office/drawing/2014/main" id="{4968E2EB-B971-5881-CFEF-77335FC4A258}"/>
              </a:ext>
            </a:extLst>
          </p:cNvPr>
          <p:cNvSpPr txBox="1"/>
          <p:nvPr/>
        </p:nvSpPr>
        <p:spPr>
          <a:xfrm>
            <a:off x="6618349" y="2802526"/>
            <a:ext cx="1763730" cy="307777"/>
          </a:xfrm>
          <a:prstGeom prst="rect">
            <a:avLst/>
          </a:prstGeom>
          <a:noFill/>
        </p:spPr>
        <p:txBody>
          <a:bodyPr wrap="square" rtlCol="0">
            <a:spAutoFit/>
          </a:bodyPr>
          <a:lstStyle/>
          <a:p>
            <a:pPr algn="ctr"/>
            <a:r>
              <a:rPr lang="en-US" sz="1400" dirty="0">
                <a:latin typeface="Times New Roman" panose="02020603050405020304" pitchFamily="18" charset="0"/>
                <a:cs typeface="Times New Roman" panose="02020603050405020304" pitchFamily="18" charset="0"/>
              </a:rPr>
              <a:t>EVENT INFO</a:t>
            </a:r>
            <a:endParaRPr lang="en-IN" sz="1400" dirty="0">
              <a:latin typeface="Times New Roman" panose="02020603050405020304" pitchFamily="18" charset="0"/>
              <a:cs typeface="Times New Roman" panose="02020603050405020304" pitchFamily="18" charset="0"/>
            </a:endParaRPr>
          </a:p>
        </p:txBody>
      </p:sp>
      <p:sp>
        <p:nvSpPr>
          <p:cNvPr id="71" name="TextBox 70">
            <a:extLst>
              <a:ext uri="{FF2B5EF4-FFF2-40B4-BE49-F238E27FC236}">
                <a16:creationId xmlns:a16="http://schemas.microsoft.com/office/drawing/2014/main" id="{5FD830FF-B52C-4F90-EEF4-2599F369667B}"/>
              </a:ext>
            </a:extLst>
          </p:cNvPr>
          <p:cNvSpPr txBox="1"/>
          <p:nvPr/>
        </p:nvSpPr>
        <p:spPr>
          <a:xfrm>
            <a:off x="2420039" y="4967928"/>
            <a:ext cx="2925634" cy="307777"/>
          </a:xfrm>
          <a:prstGeom prst="rect">
            <a:avLst/>
          </a:prstGeom>
          <a:noFill/>
        </p:spPr>
        <p:txBody>
          <a:bodyPr wrap="square" rtlCol="0">
            <a:spAutoFit/>
          </a:bodyPr>
          <a:lstStyle/>
          <a:p>
            <a:pPr algn="ctr"/>
            <a:r>
              <a:rPr lang="en-US" sz="1400" dirty="0">
                <a:latin typeface="Times New Roman" panose="02020603050405020304" pitchFamily="18" charset="0"/>
                <a:cs typeface="Times New Roman" panose="02020603050405020304" pitchFamily="18" charset="0"/>
              </a:rPr>
              <a:t>EVENT INFO</a:t>
            </a:r>
            <a:endParaRPr lang="en-IN" sz="1400" dirty="0">
              <a:latin typeface="Times New Roman" panose="02020603050405020304" pitchFamily="18" charset="0"/>
              <a:cs typeface="Times New Roman" panose="02020603050405020304" pitchFamily="18" charset="0"/>
            </a:endParaRPr>
          </a:p>
        </p:txBody>
      </p:sp>
      <p:sp>
        <p:nvSpPr>
          <p:cNvPr id="72" name="TextBox 71">
            <a:extLst>
              <a:ext uri="{FF2B5EF4-FFF2-40B4-BE49-F238E27FC236}">
                <a16:creationId xmlns:a16="http://schemas.microsoft.com/office/drawing/2014/main" id="{A138C43E-FB49-E4EB-DE31-65CAD0DB8655}"/>
              </a:ext>
            </a:extLst>
          </p:cNvPr>
          <p:cNvSpPr txBox="1"/>
          <p:nvPr/>
        </p:nvSpPr>
        <p:spPr>
          <a:xfrm>
            <a:off x="6909868" y="4983332"/>
            <a:ext cx="2550844" cy="307777"/>
          </a:xfrm>
          <a:prstGeom prst="rect">
            <a:avLst/>
          </a:prstGeom>
          <a:noFill/>
        </p:spPr>
        <p:txBody>
          <a:bodyPr wrap="square" rtlCol="0">
            <a:spAutoFit/>
          </a:bodyPr>
          <a:lstStyle/>
          <a:p>
            <a:pPr algn="ctr"/>
            <a:r>
              <a:rPr lang="en-US" sz="1400" dirty="0">
                <a:latin typeface="Times New Roman" panose="02020603050405020304" pitchFamily="18" charset="0"/>
                <a:cs typeface="Times New Roman" panose="02020603050405020304" pitchFamily="18" charset="0"/>
              </a:rPr>
              <a:t>EVENT INFO</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66307505"/>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80BC1BBB-308D-745E-4D7A-E1F9F287CA7E}"/>
              </a:ext>
            </a:extLst>
          </p:cNvPr>
          <p:cNvSpPr/>
          <p:nvPr/>
        </p:nvSpPr>
        <p:spPr>
          <a:xfrm>
            <a:off x="5361709" y="581891"/>
            <a:ext cx="1468582" cy="141200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dirty="0">
                <a:latin typeface="Times New Roman" panose="02020603050405020304" pitchFamily="18" charset="0"/>
                <a:cs typeface="Times New Roman" panose="02020603050405020304" pitchFamily="18" charset="0"/>
              </a:rPr>
              <a:t>6.1</a:t>
            </a:r>
          </a:p>
          <a:p>
            <a:pPr algn="ctr"/>
            <a:r>
              <a:rPr lang="en-US" sz="1600" dirty="0">
                <a:latin typeface="Times New Roman" panose="02020603050405020304" pitchFamily="18" charset="0"/>
                <a:cs typeface="Times New Roman" panose="02020603050405020304" pitchFamily="18" charset="0"/>
              </a:rPr>
              <a:t>VIEW PROFILE</a:t>
            </a:r>
          </a:p>
          <a:p>
            <a:pPr algn="ctr"/>
            <a:r>
              <a:rPr lang="en-US" sz="1600" dirty="0">
                <a:latin typeface="Times New Roman" panose="02020603050405020304" pitchFamily="18" charset="0"/>
                <a:cs typeface="Times New Roman" panose="02020603050405020304" pitchFamily="18" charset="0"/>
              </a:rPr>
              <a:t>DETAIL</a:t>
            </a:r>
            <a:endParaRPr lang="en-IN" sz="1600" dirty="0">
              <a:latin typeface="Times New Roman" panose="02020603050405020304" pitchFamily="18" charset="0"/>
              <a:cs typeface="Times New Roman" panose="02020603050405020304" pitchFamily="18" charset="0"/>
            </a:endParaRPr>
          </a:p>
        </p:txBody>
      </p:sp>
      <p:grpSp>
        <p:nvGrpSpPr>
          <p:cNvPr id="5" name="Group 4">
            <a:extLst>
              <a:ext uri="{FF2B5EF4-FFF2-40B4-BE49-F238E27FC236}">
                <a16:creationId xmlns:a16="http://schemas.microsoft.com/office/drawing/2014/main" id="{20007558-72C7-765F-8CDD-2AA927D7D1ED}"/>
              </a:ext>
            </a:extLst>
          </p:cNvPr>
          <p:cNvGrpSpPr/>
          <p:nvPr/>
        </p:nvGrpSpPr>
        <p:grpSpPr>
          <a:xfrm>
            <a:off x="422131" y="2722995"/>
            <a:ext cx="2805978" cy="1412008"/>
            <a:chOff x="588385" y="2814637"/>
            <a:chExt cx="2113251" cy="863600"/>
          </a:xfrm>
        </p:grpSpPr>
        <p:grpSp>
          <p:nvGrpSpPr>
            <p:cNvPr id="6" name="Group 5">
              <a:extLst>
                <a:ext uri="{FF2B5EF4-FFF2-40B4-BE49-F238E27FC236}">
                  <a16:creationId xmlns:a16="http://schemas.microsoft.com/office/drawing/2014/main" id="{72ABE4D0-2C75-7C6C-D451-7D6D5122599B}"/>
                </a:ext>
              </a:extLst>
            </p:cNvPr>
            <p:cNvGrpSpPr/>
            <p:nvPr/>
          </p:nvGrpSpPr>
          <p:grpSpPr>
            <a:xfrm>
              <a:off x="588385" y="2814637"/>
              <a:ext cx="2113251" cy="863600"/>
              <a:chOff x="7072313" y="1343025"/>
              <a:chExt cx="1409700" cy="614363"/>
            </a:xfrm>
          </p:grpSpPr>
          <p:cxnSp>
            <p:nvCxnSpPr>
              <p:cNvPr id="8" name="Straight Connector 7">
                <a:extLst>
                  <a:ext uri="{FF2B5EF4-FFF2-40B4-BE49-F238E27FC236}">
                    <a16:creationId xmlns:a16="http://schemas.microsoft.com/office/drawing/2014/main" id="{84321AE5-D5F3-1EC1-6961-91EDD43FF2AE}"/>
                  </a:ext>
                </a:extLst>
              </p:cNvPr>
              <p:cNvCxnSpPr/>
              <p:nvPr/>
            </p:nvCxnSpPr>
            <p:spPr>
              <a:xfrm>
                <a:off x="7072313" y="1345406"/>
                <a:ext cx="1409700" cy="0"/>
              </a:xfrm>
              <a:prstGeom prst="line">
                <a:avLst/>
              </a:prstGeom>
            </p:spPr>
            <p:style>
              <a:lnRef idx="3">
                <a:schemeClr val="dk1"/>
              </a:lnRef>
              <a:fillRef idx="0">
                <a:schemeClr val="dk1"/>
              </a:fillRef>
              <a:effectRef idx="2">
                <a:schemeClr val="dk1"/>
              </a:effectRef>
              <a:fontRef idx="minor">
                <a:schemeClr val="tx1"/>
              </a:fontRef>
            </p:style>
          </p:cxnSp>
          <p:cxnSp>
            <p:nvCxnSpPr>
              <p:cNvPr id="9" name="Straight Connector 8">
                <a:extLst>
                  <a:ext uri="{FF2B5EF4-FFF2-40B4-BE49-F238E27FC236}">
                    <a16:creationId xmlns:a16="http://schemas.microsoft.com/office/drawing/2014/main" id="{9F4DC88A-7827-69F7-FCAA-97004B0389CF}"/>
                  </a:ext>
                </a:extLst>
              </p:cNvPr>
              <p:cNvCxnSpPr/>
              <p:nvPr/>
            </p:nvCxnSpPr>
            <p:spPr>
              <a:xfrm>
                <a:off x="7072313" y="1952626"/>
                <a:ext cx="1409700" cy="0"/>
              </a:xfrm>
              <a:prstGeom prst="line">
                <a:avLst/>
              </a:prstGeom>
            </p:spPr>
            <p:style>
              <a:lnRef idx="3">
                <a:schemeClr val="dk1"/>
              </a:lnRef>
              <a:fillRef idx="0">
                <a:schemeClr val="dk1"/>
              </a:fillRef>
              <a:effectRef idx="2">
                <a:schemeClr val="dk1"/>
              </a:effectRef>
              <a:fontRef idx="minor">
                <a:schemeClr val="tx1"/>
              </a:fontRef>
            </p:style>
          </p:cxnSp>
          <p:cxnSp>
            <p:nvCxnSpPr>
              <p:cNvPr id="10" name="Straight Connector 9">
                <a:extLst>
                  <a:ext uri="{FF2B5EF4-FFF2-40B4-BE49-F238E27FC236}">
                    <a16:creationId xmlns:a16="http://schemas.microsoft.com/office/drawing/2014/main" id="{A235A63C-388E-B4A0-5F83-00950B2C69DE}"/>
                  </a:ext>
                </a:extLst>
              </p:cNvPr>
              <p:cNvCxnSpPr>
                <a:cxnSpLocks/>
              </p:cNvCxnSpPr>
              <p:nvPr/>
            </p:nvCxnSpPr>
            <p:spPr>
              <a:xfrm>
                <a:off x="7079457" y="1343025"/>
                <a:ext cx="0" cy="614363"/>
              </a:xfrm>
              <a:prstGeom prst="line">
                <a:avLst/>
              </a:prstGeom>
            </p:spPr>
            <p:style>
              <a:lnRef idx="3">
                <a:schemeClr val="dk1"/>
              </a:lnRef>
              <a:fillRef idx="0">
                <a:schemeClr val="dk1"/>
              </a:fillRef>
              <a:effectRef idx="2">
                <a:schemeClr val="dk1"/>
              </a:effectRef>
              <a:fontRef idx="minor">
                <a:schemeClr val="tx1"/>
              </a:fontRef>
            </p:style>
          </p:cxnSp>
        </p:grpSp>
        <p:cxnSp>
          <p:nvCxnSpPr>
            <p:cNvPr id="7" name="Straight Connector 6">
              <a:extLst>
                <a:ext uri="{FF2B5EF4-FFF2-40B4-BE49-F238E27FC236}">
                  <a16:creationId xmlns:a16="http://schemas.microsoft.com/office/drawing/2014/main" id="{3FE61184-BFEB-38BF-82D3-790175936D37}"/>
                </a:ext>
              </a:extLst>
            </p:cNvPr>
            <p:cNvCxnSpPr/>
            <p:nvPr/>
          </p:nvCxnSpPr>
          <p:spPr>
            <a:xfrm>
              <a:off x="2701636" y="2814637"/>
              <a:ext cx="0" cy="856906"/>
            </a:xfrm>
            <a:prstGeom prst="line">
              <a:avLst/>
            </a:prstGeom>
          </p:spPr>
          <p:style>
            <a:lnRef idx="3">
              <a:schemeClr val="dk1"/>
            </a:lnRef>
            <a:fillRef idx="0">
              <a:schemeClr val="dk1"/>
            </a:fillRef>
            <a:effectRef idx="2">
              <a:schemeClr val="dk1"/>
            </a:effectRef>
            <a:fontRef idx="minor">
              <a:schemeClr val="tx1"/>
            </a:fontRef>
          </p:style>
        </p:cxnSp>
      </p:grpSp>
      <p:cxnSp>
        <p:nvCxnSpPr>
          <p:cNvPr id="11" name="Straight Arrow Connector 10">
            <a:extLst>
              <a:ext uri="{FF2B5EF4-FFF2-40B4-BE49-F238E27FC236}">
                <a16:creationId xmlns:a16="http://schemas.microsoft.com/office/drawing/2014/main" id="{2E46BD01-16C5-B2A6-0B50-901B1591A995}"/>
              </a:ext>
            </a:extLst>
          </p:cNvPr>
          <p:cNvCxnSpPr>
            <a:cxnSpLocks/>
          </p:cNvCxnSpPr>
          <p:nvPr/>
        </p:nvCxnSpPr>
        <p:spPr>
          <a:xfrm>
            <a:off x="3228109" y="3066761"/>
            <a:ext cx="222019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2" name="Straight Arrow Connector 11">
            <a:extLst>
              <a:ext uri="{FF2B5EF4-FFF2-40B4-BE49-F238E27FC236}">
                <a16:creationId xmlns:a16="http://schemas.microsoft.com/office/drawing/2014/main" id="{EC33D15B-A0C6-704E-A94D-8CE3DF3F2F8E}"/>
              </a:ext>
            </a:extLst>
          </p:cNvPr>
          <p:cNvCxnSpPr>
            <a:cxnSpLocks/>
          </p:cNvCxnSpPr>
          <p:nvPr/>
        </p:nvCxnSpPr>
        <p:spPr>
          <a:xfrm flipH="1">
            <a:off x="3228109" y="3790950"/>
            <a:ext cx="222019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 name="Connector: Elbow 47">
            <a:extLst>
              <a:ext uri="{FF2B5EF4-FFF2-40B4-BE49-F238E27FC236}">
                <a16:creationId xmlns:a16="http://schemas.microsoft.com/office/drawing/2014/main" id="{CE90A31D-887B-ED2A-493D-62FBD7998DCF}"/>
              </a:ext>
            </a:extLst>
          </p:cNvPr>
          <p:cNvCxnSpPr/>
          <p:nvPr/>
        </p:nvCxnSpPr>
        <p:spPr>
          <a:xfrm flipV="1">
            <a:off x="1403350" y="923925"/>
            <a:ext cx="4071944" cy="1799070"/>
          </a:xfrm>
          <a:prstGeom prst="bentConnector3">
            <a:avLst>
              <a:gd name="adj1" fmla="val 331"/>
            </a:avLst>
          </a:prstGeom>
          <a:ln>
            <a:tailEnd type="triangle"/>
          </a:ln>
        </p:spPr>
        <p:style>
          <a:lnRef idx="3">
            <a:schemeClr val="dk1"/>
          </a:lnRef>
          <a:fillRef idx="0">
            <a:schemeClr val="dk1"/>
          </a:fillRef>
          <a:effectRef idx="2">
            <a:schemeClr val="dk1"/>
          </a:effectRef>
          <a:fontRef idx="minor">
            <a:schemeClr val="tx1"/>
          </a:fontRef>
        </p:style>
      </p:cxnSp>
      <p:cxnSp>
        <p:nvCxnSpPr>
          <p:cNvPr id="16" name="Connector: Elbow 48">
            <a:extLst>
              <a:ext uri="{FF2B5EF4-FFF2-40B4-BE49-F238E27FC236}">
                <a16:creationId xmlns:a16="http://schemas.microsoft.com/office/drawing/2014/main" id="{65180C6F-237A-B977-A4A4-470F24C0CAF9}"/>
              </a:ext>
            </a:extLst>
          </p:cNvPr>
          <p:cNvCxnSpPr/>
          <p:nvPr/>
        </p:nvCxnSpPr>
        <p:spPr>
          <a:xfrm rot="10800000" flipV="1">
            <a:off x="2073276" y="1615439"/>
            <a:ext cx="3375025" cy="1107555"/>
          </a:xfrm>
          <a:prstGeom prst="bentConnector3">
            <a:avLst>
              <a:gd name="adj1" fmla="val 99897"/>
            </a:avLst>
          </a:prstGeom>
          <a:ln>
            <a:tailEnd type="triangle"/>
          </a:ln>
        </p:spPr>
        <p:style>
          <a:lnRef idx="3">
            <a:schemeClr val="dk1"/>
          </a:lnRef>
          <a:fillRef idx="0">
            <a:schemeClr val="dk1"/>
          </a:fillRef>
          <a:effectRef idx="2">
            <a:schemeClr val="dk1"/>
          </a:effectRef>
          <a:fontRef idx="minor">
            <a:schemeClr val="tx1"/>
          </a:fontRef>
        </p:style>
      </p:cxnSp>
      <p:grpSp>
        <p:nvGrpSpPr>
          <p:cNvPr id="17" name="Group 16">
            <a:extLst>
              <a:ext uri="{FF2B5EF4-FFF2-40B4-BE49-F238E27FC236}">
                <a16:creationId xmlns:a16="http://schemas.microsoft.com/office/drawing/2014/main" id="{E7D1745E-CB91-32DB-3427-F6EFA8FA44EE}"/>
              </a:ext>
            </a:extLst>
          </p:cNvPr>
          <p:cNvGrpSpPr/>
          <p:nvPr/>
        </p:nvGrpSpPr>
        <p:grpSpPr>
          <a:xfrm>
            <a:off x="8267051" y="2750801"/>
            <a:ext cx="3289156" cy="1412009"/>
            <a:chOff x="7072313" y="1343025"/>
            <a:chExt cx="1409700" cy="614363"/>
          </a:xfrm>
        </p:grpSpPr>
        <p:cxnSp>
          <p:nvCxnSpPr>
            <p:cNvPr id="18" name="Straight Connector 17">
              <a:extLst>
                <a:ext uri="{FF2B5EF4-FFF2-40B4-BE49-F238E27FC236}">
                  <a16:creationId xmlns:a16="http://schemas.microsoft.com/office/drawing/2014/main" id="{42B5B034-5EA0-5C9A-69A3-B66785B7EBFE}"/>
                </a:ext>
              </a:extLst>
            </p:cNvPr>
            <p:cNvCxnSpPr/>
            <p:nvPr/>
          </p:nvCxnSpPr>
          <p:spPr>
            <a:xfrm>
              <a:off x="7072313" y="1345406"/>
              <a:ext cx="1409700" cy="0"/>
            </a:xfrm>
            <a:prstGeom prst="line">
              <a:avLst/>
            </a:prstGeom>
          </p:spPr>
          <p:style>
            <a:lnRef idx="3">
              <a:schemeClr val="dk1"/>
            </a:lnRef>
            <a:fillRef idx="0">
              <a:schemeClr val="dk1"/>
            </a:fillRef>
            <a:effectRef idx="2">
              <a:schemeClr val="dk1"/>
            </a:effectRef>
            <a:fontRef idx="minor">
              <a:schemeClr val="tx1"/>
            </a:fontRef>
          </p:style>
        </p:cxnSp>
        <p:cxnSp>
          <p:nvCxnSpPr>
            <p:cNvPr id="19" name="Straight Connector 18">
              <a:extLst>
                <a:ext uri="{FF2B5EF4-FFF2-40B4-BE49-F238E27FC236}">
                  <a16:creationId xmlns:a16="http://schemas.microsoft.com/office/drawing/2014/main" id="{5F05A5BC-6DB3-E85A-7823-09428EC25CAD}"/>
                </a:ext>
              </a:extLst>
            </p:cNvPr>
            <p:cNvCxnSpPr/>
            <p:nvPr/>
          </p:nvCxnSpPr>
          <p:spPr>
            <a:xfrm>
              <a:off x="7072313" y="1952626"/>
              <a:ext cx="1409700" cy="0"/>
            </a:xfrm>
            <a:prstGeom prst="line">
              <a:avLst/>
            </a:prstGeom>
          </p:spPr>
          <p:style>
            <a:lnRef idx="3">
              <a:schemeClr val="dk1"/>
            </a:lnRef>
            <a:fillRef idx="0">
              <a:schemeClr val="dk1"/>
            </a:fillRef>
            <a:effectRef idx="2">
              <a:schemeClr val="dk1"/>
            </a:effectRef>
            <a:fontRef idx="minor">
              <a:schemeClr val="tx1"/>
            </a:fontRef>
          </p:style>
        </p:cxnSp>
        <p:cxnSp>
          <p:nvCxnSpPr>
            <p:cNvPr id="20" name="Straight Connector 19">
              <a:extLst>
                <a:ext uri="{FF2B5EF4-FFF2-40B4-BE49-F238E27FC236}">
                  <a16:creationId xmlns:a16="http://schemas.microsoft.com/office/drawing/2014/main" id="{92156A82-D1D2-CE14-89A0-0668F00A9B98}"/>
                </a:ext>
              </a:extLst>
            </p:cNvPr>
            <p:cNvCxnSpPr>
              <a:cxnSpLocks/>
            </p:cNvCxnSpPr>
            <p:nvPr/>
          </p:nvCxnSpPr>
          <p:spPr>
            <a:xfrm>
              <a:off x="7079457" y="1343025"/>
              <a:ext cx="0" cy="614363"/>
            </a:xfrm>
            <a:prstGeom prst="line">
              <a:avLst/>
            </a:prstGeom>
          </p:spPr>
          <p:style>
            <a:lnRef idx="3">
              <a:schemeClr val="dk1"/>
            </a:lnRef>
            <a:fillRef idx="0">
              <a:schemeClr val="dk1"/>
            </a:fillRef>
            <a:effectRef idx="2">
              <a:schemeClr val="dk1"/>
            </a:effectRef>
            <a:fontRef idx="minor">
              <a:schemeClr val="tx1"/>
            </a:fontRef>
          </p:style>
        </p:cxnSp>
      </p:grpSp>
      <p:sp>
        <p:nvSpPr>
          <p:cNvPr id="21" name="Oval 20">
            <a:extLst>
              <a:ext uri="{FF2B5EF4-FFF2-40B4-BE49-F238E27FC236}">
                <a16:creationId xmlns:a16="http://schemas.microsoft.com/office/drawing/2014/main" id="{75783271-E3B8-AF7F-AE65-0AF414E36EAC}"/>
              </a:ext>
            </a:extLst>
          </p:cNvPr>
          <p:cNvSpPr/>
          <p:nvPr/>
        </p:nvSpPr>
        <p:spPr>
          <a:xfrm>
            <a:off x="5347854" y="2722995"/>
            <a:ext cx="1468582" cy="141200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600" dirty="0">
              <a:latin typeface="Times New Roman" panose="02020603050405020304" pitchFamily="18" charset="0"/>
              <a:cs typeface="Times New Roman" panose="02020603050405020304" pitchFamily="18" charset="0"/>
            </a:endParaRPr>
          </a:p>
          <a:p>
            <a:pPr algn="ctr"/>
            <a:r>
              <a:rPr lang="en-US" sz="1600" dirty="0">
                <a:latin typeface="Times New Roman" panose="02020603050405020304" pitchFamily="18" charset="0"/>
                <a:cs typeface="Times New Roman" panose="02020603050405020304" pitchFamily="18" charset="0"/>
              </a:rPr>
              <a:t>6.2</a:t>
            </a:r>
          </a:p>
          <a:p>
            <a:pPr algn="ctr"/>
            <a:r>
              <a:rPr lang="en-US" sz="1600" dirty="0">
                <a:latin typeface="Times New Roman" panose="02020603050405020304" pitchFamily="18" charset="0"/>
                <a:cs typeface="Times New Roman" panose="02020603050405020304" pitchFamily="18" charset="0"/>
              </a:rPr>
              <a:t>UPDATE </a:t>
            </a:r>
          </a:p>
          <a:p>
            <a:pPr algn="ctr"/>
            <a:r>
              <a:rPr lang="en-US" sz="1600" dirty="0">
                <a:latin typeface="Times New Roman" panose="02020603050405020304" pitchFamily="18" charset="0"/>
                <a:cs typeface="Times New Roman" panose="02020603050405020304" pitchFamily="18" charset="0"/>
              </a:rPr>
              <a:t>PROFILE </a:t>
            </a:r>
          </a:p>
          <a:p>
            <a:pPr algn="ctr"/>
            <a:r>
              <a:rPr lang="en-US" sz="1600" dirty="0">
                <a:latin typeface="Times New Roman" panose="02020603050405020304" pitchFamily="18" charset="0"/>
                <a:cs typeface="Times New Roman" panose="02020603050405020304" pitchFamily="18" charset="0"/>
              </a:rPr>
              <a:t>DETAIL</a:t>
            </a:r>
            <a:endParaRPr lang="en-IN" sz="1600" dirty="0">
              <a:latin typeface="Times New Roman" panose="02020603050405020304" pitchFamily="18" charset="0"/>
              <a:cs typeface="Times New Roman" panose="02020603050405020304" pitchFamily="18" charset="0"/>
            </a:endParaRPr>
          </a:p>
          <a:p>
            <a:pPr algn="ctr"/>
            <a:endParaRPr lang="en-IN" dirty="0">
              <a:latin typeface="Times New Roman" panose="02020603050405020304" pitchFamily="18" charset="0"/>
              <a:cs typeface="Times New Roman" panose="02020603050405020304" pitchFamily="18" charset="0"/>
            </a:endParaRPr>
          </a:p>
        </p:txBody>
      </p:sp>
      <p:sp>
        <p:nvSpPr>
          <p:cNvPr id="25" name="TextBox 24">
            <a:extLst>
              <a:ext uri="{FF2B5EF4-FFF2-40B4-BE49-F238E27FC236}">
                <a16:creationId xmlns:a16="http://schemas.microsoft.com/office/drawing/2014/main" id="{74091485-3818-0FC8-CE7F-4FA2EF3FE863}"/>
              </a:ext>
            </a:extLst>
          </p:cNvPr>
          <p:cNvSpPr txBox="1"/>
          <p:nvPr/>
        </p:nvSpPr>
        <p:spPr>
          <a:xfrm>
            <a:off x="378594" y="2934475"/>
            <a:ext cx="2771115" cy="1077218"/>
          </a:xfrm>
          <a:prstGeom prst="rect">
            <a:avLst/>
          </a:prstGeom>
          <a:noFill/>
        </p:spPr>
        <p:txBody>
          <a:bodyPr wrap="square" rtlCol="0">
            <a:spAutoFit/>
          </a:bodyPr>
          <a:lstStyle/>
          <a:p>
            <a:pPr algn="ctr"/>
            <a:r>
              <a:rPr lang="en-US" sz="3200" b="1" dirty="0">
                <a:latin typeface="Times New Roman" panose="02020603050405020304" pitchFamily="18" charset="0"/>
                <a:ea typeface="Tahoma" panose="020B0604030504040204" pitchFamily="34" charset="0"/>
                <a:cs typeface="Times New Roman" panose="02020603050405020304" pitchFamily="18" charset="0"/>
              </a:rPr>
              <a:t>ADMIN/</a:t>
            </a:r>
          </a:p>
          <a:p>
            <a:pPr algn="ctr"/>
            <a:r>
              <a:rPr lang="en-IN" sz="3200" b="1" dirty="0">
                <a:latin typeface="Times New Roman" panose="02020603050405020304" pitchFamily="18" charset="0"/>
                <a:ea typeface="Tahoma" panose="020B0604030504040204" pitchFamily="34" charset="0"/>
                <a:cs typeface="Times New Roman" panose="02020603050405020304" pitchFamily="18" charset="0"/>
              </a:rPr>
              <a:t>ORGANISER</a:t>
            </a:r>
          </a:p>
        </p:txBody>
      </p:sp>
      <p:cxnSp>
        <p:nvCxnSpPr>
          <p:cNvPr id="26" name="Straight Arrow Connector 25">
            <a:extLst>
              <a:ext uri="{FF2B5EF4-FFF2-40B4-BE49-F238E27FC236}">
                <a16:creationId xmlns:a16="http://schemas.microsoft.com/office/drawing/2014/main" id="{6A957B96-F433-FBE1-2735-B35025553DD8}"/>
              </a:ext>
            </a:extLst>
          </p:cNvPr>
          <p:cNvCxnSpPr/>
          <p:nvPr/>
        </p:nvCxnSpPr>
        <p:spPr>
          <a:xfrm>
            <a:off x="6716708" y="3066761"/>
            <a:ext cx="155034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7" name="Straight Arrow Connector 26">
            <a:extLst>
              <a:ext uri="{FF2B5EF4-FFF2-40B4-BE49-F238E27FC236}">
                <a16:creationId xmlns:a16="http://schemas.microsoft.com/office/drawing/2014/main" id="{3BEA3BB1-BB96-243D-55B9-C0306D7C1A6F}"/>
              </a:ext>
            </a:extLst>
          </p:cNvPr>
          <p:cNvCxnSpPr/>
          <p:nvPr/>
        </p:nvCxnSpPr>
        <p:spPr>
          <a:xfrm flipH="1">
            <a:off x="6716708" y="3790950"/>
            <a:ext cx="156701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9" name="Connector: Elbow 60">
            <a:extLst>
              <a:ext uri="{FF2B5EF4-FFF2-40B4-BE49-F238E27FC236}">
                <a16:creationId xmlns:a16="http://schemas.microsoft.com/office/drawing/2014/main" id="{2196812D-16F7-B6DC-E22E-6F8728DF72E0}"/>
              </a:ext>
            </a:extLst>
          </p:cNvPr>
          <p:cNvCxnSpPr>
            <a:cxnSpLocks/>
          </p:cNvCxnSpPr>
          <p:nvPr/>
        </p:nvCxnSpPr>
        <p:spPr>
          <a:xfrm>
            <a:off x="6716708" y="923925"/>
            <a:ext cx="3730312" cy="1826876"/>
          </a:xfrm>
          <a:prstGeom prst="bentConnector3">
            <a:avLst>
              <a:gd name="adj1" fmla="val 99968"/>
            </a:avLst>
          </a:prstGeom>
          <a:ln>
            <a:tailEnd type="triangle"/>
          </a:ln>
        </p:spPr>
        <p:style>
          <a:lnRef idx="3">
            <a:schemeClr val="dk1"/>
          </a:lnRef>
          <a:fillRef idx="0">
            <a:schemeClr val="dk1"/>
          </a:fillRef>
          <a:effectRef idx="2">
            <a:schemeClr val="dk1"/>
          </a:effectRef>
          <a:fontRef idx="minor">
            <a:schemeClr val="tx1"/>
          </a:fontRef>
        </p:style>
      </p:cxnSp>
      <p:cxnSp>
        <p:nvCxnSpPr>
          <p:cNvPr id="30" name="Connector: Elbow 61">
            <a:extLst>
              <a:ext uri="{FF2B5EF4-FFF2-40B4-BE49-F238E27FC236}">
                <a16:creationId xmlns:a16="http://schemas.microsoft.com/office/drawing/2014/main" id="{D4C190E8-4BFC-3C12-212B-CB669C0E570D}"/>
              </a:ext>
            </a:extLst>
          </p:cNvPr>
          <p:cNvCxnSpPr>
            <a:cxnSpLocks/>
          </p:cNvCxnSpPr>
          <p:nvPr/>
        </p:nvCxnSpPr>
        <p:spPr>
          <a:xfrm rot="10800000">
            <a:off x="6742550" y="1591726"/>
            <a:ext cx="2957710" cy="1146092"/>
          </a:xfrm>
          <a:prstGeom prst="bentConnector3">
            <a:avLst>
              <a:gd name="adj1" fmla="val 59"/>
            </a:avLst>
          </a:prstGeom>
          <a:ln>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E83CF032-F7B3-2E9B-8C25-6DC843330165}"/>
                  </a:ext>
                </a:extLst>
              </p:cNvPr>
              <p:cNvSpPr txBox="1"/>
              <p:nvPr/>
            </p:nvSpPr>
            <p:spPr>
              <a:xfrm>
                <a:off x="-8035" y="19735"/>
                <a:ext cx="3819832" cy="379784"/>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p>
                        <m:sSupPr>
                          <m:ctrlPr>
                            <a:rPr lang="en-US" b="1" i="1" smtClean="0">
                              <a:latin typeface="Cambria Math" panose="02040503050406030204" pitchFamily="18" charset="0"/>
                            </a:rPr>
                          </m:ctrlPr>
                        </m:sSupPr>
                        <m:e>
                          <m:r>
                            <a:rPr lang="en-US" b="1" i="1" smtClean="0">
                              <a:latin typeface="Cambria Math" panose="02040503050406030204" pitchFamily="18" charset="0"/>
                            </a:rPr>
                            <m:t>𝟐</m:t>
                          </m:r>
                        </m:e>
                        <m:sup>
                          <m:r>
                            <a:rPr lang="en-US" b="1" i="1" smtClean="0">
                              <a:latin typeface="Cambria Math" panose="02040503050406030204" pitchFamily="18" charset="0"/>
                            </a:rPr>
                            <m:t>𝒏𝒅</m:t>
                          </m:r>
                        </m:sup>
                      </m:sSup>
                      <m:r>
                        <a:rPr lang="en-US" b="1" i="1" smtClean="0">
                          <a:latin typeface="Cambria Math" panose="02040503050406030204" pitchFamily="18" charset="0"/>
                        </a:rPr>
                        <m:t> </m:t>
                      </m:r>
                      <m:r>
                        <a:rPr lang="en-US" b="1" i="1" smtClean="0">
                          <a:latin typeface="Cambria Math" panose="02040503050406030204" pitchFamily="18" charset="0"/>
                        </a:rPr>
                        <m:t>𝑳𝑬𝑽𝑬𝑳</m:t>
                      </m:r>
                      <m:r>
                        <a:rPr lang="en-US" b="1" i="1" smtClean="0">
                          <a:latin typeface="Cambria Math" panose="02040503050406030204" pitchFamily="18" charset="0"/>
                        </a:rPr>
                        <m:t> </m:t>
                      </m:r>
                      <m:r>
                        <a:rPr lang="en-US" b="1" i="1" smtClean="0">
                          <a:latin typeface="Cambria Math" panose="02040503050406030204" pitchFamily="18" charset="0"/>
                        </a:rPr>
                        <m:t>𝑫𝑭𝑫</m:t>
                      </m:r>
                      <m:r>
                        <a:rPr lang="en-US" b="1" i="1" smtClean="0">
                          <a:latin typeface="Cambria Math" panose="02040503050406030204" pitchFamily="18" charset="0"/>
                        </a:rPr>
                        <m:t> </m:t>
                      </m:r>
                      <m:r>
                        <a:rPr lang="en-US" b="1" i="1" smtClean="0">
                          <a:latin typeface="Cambria Math" panose="02040503050406030204" pitchFamily="18" charset="0"/>
                        </a:rPr>
                        <m:t>𝒇𝒐𝒓</m:t>
                      </m:r>
                      <m:r>
                        <a:rPr lang="en-US" b="1" i="1" smtClean="0">
                          <a:latin typeface="Cambria Math" panose="02040503050406030204" pitchFamily="18" charset="0"/>
                        </a:rPr>
                        <m:t> </m:t>
                      </m:r>
                      <m:r>
                        <a:rPr lang="en-IN" b="1" i="1" smtClean="0">
                          <a:latin typeface="Cambria Math" panose="02040503050406030204" pitchFamily="18" charset="0"/>
                        </a:rPr>
                        <m:t>𝟔</m:t>
                      </m:r>
                      <m:r>
                        <a:rPr lang="en-IN" b="1" i="1" smtClean="0">
                          <a:latin typeface="Cambria Math" panose="02040503050406030204" pitchFamily="18" charset="0"/>
                        </a:rPr>
                        <m:t>.</m:t>
                      </m:r>
                      <m:r>
                        <a:rPr lang="en-US" b="1" i="1" smtClean="0">
                          <a:latin typeface="Cambria Math" panose="02040503050406030204" pitchFamily="18" charset="0"/>
                        </a:rPr>
                        <m:t>𝟎</m:t>
                      </m:r>
                      <m:d>
                        <m:dPr>
                          <m:ctrlPr>
                            <a:rPr lang="en-US" b="1" i="1" smtClean="0">
                              <a:latin typeface="Cambria Math" panose="02040503050406030204" pitchFamily="18" charset="0"/>
                            </a:rPr>
                          </m:ctrlPr>
                        </m:dPr>
                        <m:e>
                          <m:r>
                            <a:rPr lang="en-US" b="1" i="1" smtClean="0">
                              <a:latin typeface="Cambria Math" panose="02040503050406030204" pitchFamily="18" charset="0"/>
                            </a:rPr>
                            <m:t>𝑷𝒓𝒐𝒇𝒊𝒍𝒆</m:t>
                          </m:r>
                        </m:e>
                      </m:d>
                      <m:r>
                        <a:rPr lang="en-US" b="1" i="1" smtClean="0">
                          <a:latin typeface="Cambria Math" panose="02040503050406030204" pitchFamily="18" charset="0"/>
                        </a:rPr>
                        <m:t>:−</m:t>
                      </m:r>
                    </m:oMath>
                  </m:oMathPara>
                </a14:m>
                <a:endParaRPr lang="en-US" b="1" dirty="0">
                  <a:latin typeface="Times New Roman" panose="02020603050405020304" pitchFamily="18" charset="0"/>
                </a:endParaRPr>
              </a:p>
            </p:txBody>
          </p:sp>
        </mc:Choice>
        <mc:Fallback xmlns="">
          <p:sp>
            <p:nvSpPr>
              <p:cNvPr id="31" name="TextBox 30">
                <a:extLst>
                  <a:ext uri="{FF2B5EF4-FFF2-40B4-BE49-F238E27FC236}">
                    <a16:creationId xmlns:a16="http://schemas.microsoft.com/office/drawing/2014/main" id="{E83CF032-F7B3-2E9B-8C25-6DC843330165}"/>
                  </a:ext>
                </a:extLst>
              </p:cNvPr>
              <p:cNvSpPr txBox="1">
                <a:spLocks noRot="1" noChangeAspect="1" noMove="1" noResize="1" noEditPoints="1" noAdjustHandles="1" noChangeArrowheads="1" noChangeShapeType="1" noTextEdit="1"/>
              </p:cNvSpPr>
              <p:nvPr/>
            </p:nvSpPr>
            <p:spPr>
              <a:xfrm>
                <a:off x="-8035" y="19735"/>
                <a:ext cx="3819832" cy="379784"/>
              </a:xfrm>
              <a:prstGeom prst="rect">
                <a:avLst/>
              </a:prstGeom>
              <a:blipFill>
                <a:blip r:embed="rId2"/>
                <a:stretch>
                  <a:fillRect r="-2716" b="-14286"/>
                </a:stretch>
              </a:blipFill>
            </p:spPr>
            <p:txBody>
              <a:bodyPr/>
              <a:lstStyle/>
              <a:p>
                <a:r>
                  <a:rPr lang="en-IN">
                    <a:noFill/>
                  </a:rPr>
                  <a:t> </a:t>
                </a:r>
              </a:p>
            </p:txBody>
          </p:sp>
        </mc:Fallback>
      </mc:AlternateContent>
      <p:sp>
        <p:nvSpPr>
          <p:cNvPr id="32" name="TextBox 31">
            <a:extLst>
              <a:ext uri="{FF2B5EF4-FFF2-40B4-BE49-F238E27FC236}">
                <a16:creationId xmlns:a16="http://schemas.microsoft.com/office/drawing/2014/main" id="{F70F9ECE-2B16-EDA3-8095-DF678C670149}"/>
              </a:ext>
            </a:extLst>
          </p:cNvPr>
          <p:cNvSpPr txBox="1"/>
          <p:nvPr/>
        </p:nvSpPr>
        <p:spPr>
          <a:xfrm>
            <a:off x="8577944" y="2872922"/>
            <a:ext cx="3149994" cy="1200329"/>
          </a:xfrm>
          <a:prstGeom prst="rect">
            <a:avLst/>
          </a:prstGeom>
          <a:noFill/>
        </p:spPr>
        <p:txBody>
          <a:bodyPr wrap="square" rtlCol="0">
            <a:spAutoFit/>
          </a:bodyPr>
          <a:lstStyle/>
          <a:p>
            <a:r>
              <a:rPr lang="en-US" sz="3600" dirty="0">
                <a:latin typeface="Times New Roman" panose="02020603050405020304" pitchFamily="18" charset="0"/>
                <a:cs typeface="Times New Roman" panose="02020603050405020304" pitchFamily="18" charset="0"/>
              </a:rPr>
              <a:t>PROFILE DETAIL</a:t>
            </a:r>
            <a:endParaRPr lang="en-IN" sz="3600" dirty="0">
              <a:latin typeface="Times New Roman" panose="02020603050405020304" pitchFamily="18" charset="0"/>
              <a:cs typeface="Times New Roman" panose="02020603050405020304" pitchFamily="18" charset="0"/>
            </a:endParaRPr>
          </a:p>
        </p:txBody>
      </p:sp>
      <p:sp>
        <p:nvSpPr>
          <p:cNvPr id="33" name="TextBox 32">
            <a:extLst>
              <a:ext uri="{FF2B5EF4-FFF2-40B4-BE49-F238E27FC236}">
                <a16:creationId xmlns:a16="http://schemas.microsoft.com/office/drawing/2014/main" id="{BBCC92F2-B1BE-174C-C634-726736E8CD3B}"/>
              </a:ext>
            </a:extLst>
          </p:cNvPr>
          <p:cNvSpPr txBox="1"/>
          <p:nvPr/>
        </p:nvSpPr>
        <p:spPr>
          <a:xfrm>
            <a:off x="2744610" y="605198"/>
            <a:ext cx="2133600" cy="307777"/>
          </a:xfrm>
          <a:prstGeom prst="rect">
            <a:avLst/>
          </a:prstGeom>
          <a:noFill/>
        </p:spPr>
        <p:txBody>
          <a:bodyPr wrap="square" rtlCol="0">
            <a:spAutoFit/>
          </a:bodyPr>
          <a:lstStyle/>
          <a:p>
            <a:pPr algn="ctr"/>
            <a:r>
              <a:rPr lang="en-US" sz="1400" dirty="0">
                <a:latin typeface="Times New Roman" panose="02020603050405020304" pitchFamily="18" charset="0"/>
                <a:cs typeface="Times New Roman" panose="02020603050405020304" pitchFamily="18" charset="0"/>
              </a:rPr>
              <a:t>PROFILE INFO</a:t>
            </a:r>
            <a:endParaRPr lang="en-IN" sz="1400" dirty="0">
              <a:latin typeface="Times New Roman" panose="02020603050405020304" pitchFamily="18" charset="0"/>
              <a:cs typeface="Times New Roman" panose="02020603050405020304" pitchFamily="18" charset="0"/>
            </a:endParaRPr>
          </a:p>
        </p:txBody>
      </p:sp>
      <p:sp>
        <p:nvSpPr>
          <p:cNvPr id="34" name="TextBox 33">
            <a:extLst>
              <a:ext uri="{FF2B5EF4-FFF2-40B4-BE49-F238E27FC236}">
                <a16:creationId xmlns:a16="http://schemas.microsoft.com/office/drawing/2014/main" id="{AB471D50-7125-998A-6C12-5EC63508BA9D}"/>
              </a:ext>
            </a:extLst>
          </p:cNvPr>
          <p:cNvSpPr txBox="1"/>
          <p:nvPr/>
        </p:nvSpPr>
        <p:spPr>
          <a:xfrm>
            <a:off x="7311156" y="684854"/>
            <a:ext cx="2133600" cy="307777"/>
          </a:xfrm>
          <a:prstGeom prst="rect">
            <a:avLst/>
          </a:prstGeom>
          <a:noFill/>
        </p:spPr>
        <p:txBody>
          <a:bodyPr wrap="square" rtlCol="0">
            <a:spAutoFit/>
          </a:bodyPr>
          <a:lstStyle/>
          <a:p>
            <a:pPr algn="ctr"/>
            <a:r>
              <a:rPr lang="en-US" sz="1400" dirty="0">
                <a:latin typeface="Times New Roman" panose="02020603050405020304" pitchFamily="18" charset="0"/>
                <a:cs typeface="Times New Roman" panose="02020603050405020304" pitchFamily="18" charset="0"/>
              </a:rPr>
              <a:t>PROFILE INFO</a:t>
            </a:r>
            <a:endParaRPr lang="en-IN" sz="1400" dirty="0">
              <a:latin typeface="Times New Roman" panose="02020603050405020304" pitchFamily="18" charset="0"/>
              <a:cs typeface="Times New Roman" panose="02020603050405020304" pitchFamily="18" charset="0"/>
            </a:endParaRPr>
          </a:p>
        </p:txBody>
      </p:sp>
      <p:sp>
        <p:nvSpPr>
          <p:cNvPr id="35" name="TextBox 34">
            <a:extLst>
              <a:ext uri="{FF2B5EF4-FFF2-40B4-BE49-F238E27FC236}">
                <a16:creationId xmlns:a16="http://schemas.microsoft.com/office/drawing/2014/main" id="{1ECFCF96-05AB-2CCC-B5D3-CD42A77AE8D4}"/>
              </a:ext>
            </a:extLst>
          </p:cNvPr>
          <p:cNvSpPr txBox="1"/>
          <p:nvPr/>
        </p:nvSpPr>
        <p:spPr>
          <a:xfrm>
            <a:off x="2747244" y="1613058"/>
            <a:ext cx="2133600" cy="307777"/>
          </a:xfrm>
          <a:prstGeom prst="rect">
            <a:avLst/>
          </a:prstGeom>
          <a:noFill/>
        </p:spPr>
        <p:txBody>
          <a:bodyPr wrap="square" rtlCol="0">
            <a:spAutoFit/>
          </a:bodyPr>
          <a:lstStyle/>
          <a:p>
            <a:pPr algn="ctr"/>
            <a:r>
              <a:rPr lang="en-US" sz="1400" dirty="0">
                <a:latin typeface="Times New Roman" panose="02020603050405020304" pitchFamily="18" charset="0"/>
                <a:cs typeface="Times New Roman" panose="02020603050405020304" pitchFamily="18" charset="0"/>
              </a:rPr>
              <a:t>PROFILE DETAIL</a:t>
            </a:r>
            <a:endParaRPr lang="en-IN" sz="1400" dirty="0">
              <a:latin typeface="Times New Roman" panose="02020603050405020304" pitchFamily="18" charset="0"/>
              <a:cs typeface="Times New Roman" panose="02020603050405020304" pitchFamily="18" charset="0"/>
            </a:endParaRPr>
          </a:p>
        </p:txBody>
      </p:sp>
      <p:sp>
        <p:nvSpPr>
          <p:cNvPr id="36" name="TextBox 35">
            <a:extLst>
              <a:ext uri="{FF2B5EF4-FFF2-40B4-BE49-F238E27FC236}">
                <a16:creationId xmlns:a16="http://schemas.microsoft.com/office/drawing/2014/main" id="{DEDB1A04-0070-7B14-F718-C99A5C9E3E69}"/>
              </a:ext>
            </a:extLst>
          </p:cNvPr>
          <p:cNvSpPr txBox="1"/>
          <p:nvPr/>
        </p:nvSpPr>
        <p:spPr>
          <a:xfrm>
            <a:off x="7292313" y="1519749"/>
            <a:ext cx="2133600" cy="307777"/>
          </a:xfrm>
          <a:prstGeom prst="rect">
            <a:avLst/>
          </a:prstGeom>
          <a:noFill/>
        </p:spPr>
        <p:txBody>
          <a:bodyPr wrap="square" rtlCol="0">
            <a:spAutoFit/>
          </a:bodyPr>
          <a:lstStyle/>
          <a:p>
            <a:pPr algn="ctr"/>
            <a:r>
              <a:rPr lang="en-US" sz="1400" dirty="0">
                <a:latin typeface="Times New Roman" panose="02020603050405020304" pitchFamily="18" charset="0"/>
                <a:cs typeface="Times New Roman" panose="02020603050405020304" pitchFamily="18" charset="0"/>
              </a:rPr>
              <a:t>PROFILE DETAIL</a:t>
            </a:r>
            <a:endParaRPr lang="en-IN" sz="1400" dirty="0">
              <a:latin typeface="Times New Roman" panose="02020603050405020304" pitchFamily="18" charset="0"/>
              <a:cs typeface="Times New Roman" panose="02020603050405020304" pitchFamily="18" charset="0"/>
            </a:endParaRPr>
          </a:p>
        </p:txBody>
      </p:sp>
      <p:sp>
        <p:nvSpPr>
          <p:cNvPr id="37" name="TextBox 36">
            <a:extLst>
              <a:ext uri="{FF2B5EF4-FFF2-40B4-BE49-F238E27FC236}">
                <a16:creationId xmlns:a16="http://schemas.microsoft.com/office/drawing/2014/main" id="{0CB9F2DA-9F16-C85F-C372-DE778C78C724}"/>
              </a:ext>
            </a:extLst>
          </p:cNvPr>
          <p:cNvSpPr txBox="1"/>
          <p:nvPr/>
        </p:nvSpPr>
        <p:spPr>
          <a:xfrm>
            <a:off x="3180911" y="3855032"/>
            <a:ext cx="2133600" cy="307777"/>
          </a:xfrm>
          <a:prstGeom prst="rect">
            <a:avLst/>
          </a:prstGeom>
          <a:noFill/>
        </p:spPr>
        <p:txBody>
          <a:bodyPr wrap="square" rtlCol="0">
            <a:spAutoFit/>
          </a:bodyPr>
          <a:lstStyle/>
          <a:p>
            <a:pPr algn="ctr"/>
            <a:r>
              <a:rPr lang="en-US" sz="1400" dirty="0">
                <a:latin typeface="Times New Roman" panose="02020603050405020304" pitchFamily="18" charset="0"/>
                <a:cs typeface="Times New Roman" panose="02020603050405020304" pitchFamily="18" charset="0"/>
              </a:rPr>
              <a:t>PROFILE DETAIL</a:t>
            </a:r>
            <a:endParaRPr lang="en-IN" sz="1400" dirty="0">
              <a:latin typeface="Times New Roman" panose="02020603050405020304" pitchFamily="18" charset="0"/>
              <a:cs typeface="Times New Roman" panose="02020603050405020304" pitchFamily="18" charset="0"/>
            </a:endParaRPr>
          </a:p>
        </p:txBody>
      </p:sp>
      <p:sp>
        <p:nvSpPr>
          <p:cNvPr id="39" name="TextBox 38">
            <a:extLst>
              <a:ext uri="{FF2B5EF4-FFF2-40B4-BE49-F238E27FC236}">
                <a16:creationId xmlns:a16="http://schemas.microsoft.com/office/drawing/2014/main" id="{2DF3C51B-A793-29E4-D496-46383E819654}"/>
              </a:ext>
            </a:extLst>
          </p:cNvPr>
          <p:cNvSpPr txBox="1"/>
          <p:nvPr/>
        </p:nvSpPr>
        <p:spPr>
          <a:xfrm>
            <a:off x="6471619" y="3828414"/>
            <a:ext cx="2133600" cy="307777"/>
          </a:xfrm>
          <a:prstGeom prst="rect">
            <a:avLst/>
          </a:prstGeom>
          <a:noFill/>
        </p:spPr>
        <p:txBody>
          <a:bodyPr wrap="square" rtlCol="0">
            <a:spAutoFit/>
          </a:bodyPr>
          <a:lstStyle/>
          <a:p>
            <a:pPr algn="ctr"/>
            <a:r>
              <a:rPr lang="en-US" sz="1400" dirty="0">
                <a:latin typeface="Times New Roman" panose="02020603050405020304" pitchFamily="18" charset="0"/>
                <a:cs typeface="Times New Roman" panose="02020603050405020304" pitchFamily="18" charset="0"/>
              </a:rPr>
              <a:t>PROFILE DETAIL</a:t>
            </a:r>
            <a:endParaRPr lang="en-IN" sz="1400" dirty="0">
              <a:latin typeface="Times New Roman" panose="02020603050405020304" pitchFamily="18" charset="0"/>
              <a:cs typeface="Times New Roman" panose="02020603050405020304" pitchFamily="18" charset="0"/>
            </a:endParaRPr>
          </a:p>
        </p:txBody>
      </p:sp>
      <p:sp>
        <p:nvSpPr>
          <p:cNvPr id="41" name="TextBox 40">
            <a:extLst>
              <a:ext uri="{FF2B5EF4-FFF2-40B4-BE49-F238E27FC236}">
                <a16:creationId xmlns:a16="http://schemas.microsoft.com/office/drawing/2014/main" id="{E3F9EE68-6B78-661B-631F-20E838D6A8A5}"/>
              </a:ext>
            </a:extLst>
          </p:cNvPr>
          <p:cNvSpPr txBox="1"/>
          <p:nvPr/>
        </p:nvSpPr>
        <p:spPr>
          <a:xfrm>
            <a:off x="3067143" y="2791152"/>
            <a:ext cx="2133600" cy="307777"/>
          </a:xfrm>
          <a:prstGeom prst="rect">
            <a:avLst/>
          </a:prstGeom>
          <a:noFill/>
        </p:spPr>
        <p:txBody>
          <a:bodyPr wrap="square" rtlCol="0">
            <a:spAutoFit/>
          </a:bodyPr>
          <a:lstStyle/>
          <a:p>
            <a:pPr algn="ctr"/>
            <a:r>
              <a:rPr lang="en-US" sz="1400" dirty="0">
                <a:latin typeface="Times New Roman" panose="02020603050405020304" pitchFamily="18" charset="0"/>
                <a:cs typeface="Times New Roman" panose="02020603050405020304" pitchFamily="18" charset="0"/>
              </a:rPr>
              <a:t>PROFILE INFO</a:t>
            </a:r>
            <a:endParaRPr lang="en-IN" sz="1400" dirty="0">
              <a:latin typeface="Times New Roman" panose="02020603050405020304" pitchFamily="18" charset="0"/>
              <a:cs typeface="Times New Roman" panose="02020603050405020304" pitchFamily="18" charset="0"/>
            </a:endParaRPr>
          </a:p>
        </p:txBody>
      </p:sp>
      <p:sp>
        <p:nvSpPr>
          <p:cNvPr id="42" name="TextBox 41">
            <a:extLst>
              <a:ext uri="{FF2B5EF4-FFF2-40B4-BE49-F238E27FC236}">
                <a16:creationId xmlns:a16="http://schemas.microsoft.com/office/drawing/2014/main" id="{7B793667-5E31-5FE3-218A-61777D84785B}"/>
              </a:ext>
            </a:extLst>
          </p:cNvPr>
          <p:cNvSpPr txBox="1"/>
          <p:nvPr/>
        </p:nvSpPr>
        <p:spPr>
          <a:xfrm>
            <a:off x="6355576" y="2775281"/>
            <a:ext cx="2133600" cy="307777"/>
          </a:xfrm>
          <a:prstGeom prst="rect">
            <a:avLst/>
          </a:prstGeom>
          <a:noFill/>
        </p:spPr>
        <p:txBody>
          <a:bodyPr wrap="square" rtlCol="0">
            <a:spAutoFit/>
          </a:bodyPr>
          <a:lstStyle/>
          <a:p>
            <a:pPr algn="ctr"/>
            <a:r>
              <a:rPr lang="en-US" sz="1400" dirty="0">
                <a:latin typeface="Times New Roman" panose="02020603050405020304" pitchFamily="18" charset="0"/>
                <a:cs typeface="Times New Roman" panose="02020603050405020304" pitchFamily="18" charset="0"/>
              </a:rPr>
              <a:t>PROFILE INFO</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77562807"/>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556847" y="321163"/>
            <a:ext cx="10515600" cy="452560"/>
          </a:xfrm>
          <a:prstGeom prst="rect">
            <a:avLst/>
          </a:prstGeom>
        </p:spPr>
        <p:txBody>
          <a:bodyP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indent="-457200">
              <a:buFont typeface="Wingdings" panose="05000000000000000000" pitchFamily="2" charset="2"/>
              <a:buChar char="Ø"/>
            </a:pPr>
            <a:r>
              <a:rPr lang="en-US" sz="2800" dirty="0">
                <a:solidFill>
                  <a:schemeClr val="tx1">
                    <a:lumMod val="95000"/>
                    <a:lumOff val="5000"/>
                  </a:schemeClr>
                </a:solidFill>
                <a:latin typeface="Algerian" panose="04020705040A02060702" pitchFamily="82" charset="0"/>
              </a:rPr>
              <a:t>Roles details:-</a:t>
            </a:r>
            <a:endParaRPr lang="en-IN" sz="2800" dirty="0">
              <a:solidFill>
                <a:schemeClr val="tx1">
                  <a:lumMod val="95000"/>
                  <a:lumOff val="5000"/>
                </a:schemeClr>
              </a:solidFill>
              <a:latin typeface="Algerian" panose="04020705040A02060702" pitchFamily="82" charset="0"/>
            </a:endParaRPr>
          </a:p>
        </p:txBody>
      </p:sp>
      <p:pic>
        <p:nvPicPr>
          <p:cNvPr id="4" name="Picture 3">
            <a:extLst>
              <a:ext uri="{FF2B5EF4-FFF2-40B4-BE49-F238E27FC236}">
                <a16:creationId xmlns:a16="http://schemas.microsoft.com/office/drawing/2014/main" id="{3BE6560A-5AED-B249-3305-24D762EDA63B}"/>
              </a:ext>
            </a:extLst>
          </p:cNvPr>
          <p:cNvPicPr>
            <a:picLocks noChangeAspect="1"/>
          </p:cNvPicPr>
          <p:nvPr/>
        </p:nvPicPr>
        <p:blipFill>
          <a:blip r:embed="rId2"/>
          <a:stretch>
            <a:fillRect/>
          </a:stretch>
        </p:blipFill>
        <p:spPr>
          <a:xfrm>
            <a:off x="804285" y="1066916"/>
            <a:ext cx="11216063" cy="855190"/>
          </a:xfrm>
          <a:prstGeom prst="rect">
            <a:avLst/>
          </a:prstGeom>
        </p:spPr>
      </p:pic>
    </p:spTree>
    <p:extLst>
      <p:ext uri="{BB962C8B-B14F-4D97-AF65-F5344CB8AC3E}">
        <p14:creationId xmlns:p14="http://schemas.microsoft.com/office/powerpoint/2010/main" val="1964107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47541"/>
            <a:ext cx="10515600" cy="452560"/>
          </a:xfrm>
        </p:spPr>
        <p:txBody>
          <a:bodyPr>
            <a:normAutofit fontScale="90000"/>
          </a:bodyPr>
          <a:lstStyle/>
          <a:p>
            <a:pPr marL="457200" indent="-457200">
              <a:buFont typeface="Wingdings" panose="05000000000000000000" pitchFamily="2" charset="2"/>
              <a:buChar char="Ø"/>
            </a:pPr>
            <a:r>
              <a:rPr lang="en-US" sz="2800" dirty="0">
                <a:solidFill>
                  <a:schemeClr val="tx1">
                    <a:lumMod val="95000"/>
                    <a:lumOff val="5000"/>
                  </a:schemeClr>
                </a:solidFill>
                <a:latin typeface="Algerian" panose="04020705040A02060702" pitchFamily="82" charset="0"/>
              </a:rPr>
              <a:t>Users Details:-</a:t>
            </a:r>
            <a:endParaRPr lang="en-IN" sz="2800" dirty="0">
              <a:solidFill>
                <a:schemeClr val="tx1">
                  <a:lumMod val="95000"/>
                  <a:lumOff val="5000"/>
                </a:schemeClr>
              </a:solidFill>
              <a:latin typeface="Algerian" panose="04020705040A02060702" pitchFamily="82" charset="0"/>
            </a:endParaRPr>
          </a:p>
        </p:txBody>
      </p:sp>
      <p:pic>
        <p:nvPicPr>
          <p:cNvPr id="2" name="Picture 1">
            <a:extLst>
              <a:ext uri="{FF2B5EF4-FFF2-40B4-BE49-F238E27FC236}">
                <a16:creationId xmlns:a16="http://schemas.microsoft.com/office/drawing/2014/main" id="{99EE3562-5C0A-1C16-4836-FEC6F3D69370}"/>
              </a:ext>
            </a:extLst>
          </p:cNvPr>
          <p:cNvPicPr>
            <a:picLocks noChangeAspect="1"/>
          </p:cNvPicPr>
          <p:nvPr/>
        </p:nvPicPr>
        <p:blipFill>
          <a:blip r:embed="rId2"/>
          <a:stretch>
            <a:fillRect/>
          </a:stretch>
        </p:blipFill>
        <p:spPr>
          <a:xfrm>
            <a:off x="1261485" y="1072093"/>
            <a:ext cx="10711061" cy="1521818"/>
          </a:xfrm>
          <a:prstGeom prst="rect">
            <a:avLst/>
          </a:prstGeom>
        </p:spPr>
      </p:pic>
    </p:spTree>
    <p:extLst>
      <p:ext uri="{BB962C8B-B14F-4D97-AF65-F5344CB8AC3E}">
        <p14:creationId xmlns:p14="http://schemas.microsoft.com/office/powerpoint/2010/main" val="425571832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p:cNvSpPr>
            <a:spLocks noGrp="1"/>
          </p:cNvSpPr>
          <p:nvPr>
            <p:ph type="title"/>
          </p:nvPr>
        </p:nvSpPr>
        <p:spPr>
          <a:xfrm>
            <a:off x="556847" y="321163"/>
            <a:ext cx="10515600" cy="452560"/>
          </a:xfrm>
        </p:spPr>
        <p:txBody>
          <a:bodyPr>
            <a:normAutofit fontScale="90000"/>
          </a:bodyPr>
          <a:lstStyle/>
          <a:p>
            <a:pPr marL="457200" indent="-457200">
              <a:buFont typeface="Wingdings" panose="05000000000000000000" pitchFamily="2" charset="2"/>
              <a:buChar char="Ø"/>
            </a:pPr>
            <a:r>
              <a:rPr lang="en-US" sz="2800" dirty="0" err="1">
                <a:solidFill>
                  <a:schemeClr val="tx1">
                    <a:lumMod val="95000"/>
                    <a:lumOff val="5000"/>
                  </a:schemeClr>
                </a:solidFill>
                <a:latin typeface="Algerian" panose="04020705040A02060702" pitchFamily="82" charset="0"/>
              </a:rPr>
              <a:t>Organiserinformation</a:t>
            </a:r>
            <a:r>
              <a:rPr lang="en-US" sz="2800" dirty="0">
                <a:solidFill>
                  <a:schemeClr val="tx1">
                    <a:lumMod val="95000"/>
                    <a:lumOff val="5000"/>
                  </a:schemeClr>
                </a:solidFill>
                <a:latin typeface="Algerian" panose="04020705040A02060702" pitchFamily="82" charset="0"/>
              </a:rPr>
              <a:t> details:-</a:t>
            </a:r>
            <a:endParaRPr lang="en-IN" sz="2800" dirty="0">
              <a:solidFill>
                <a:schemeClr val="tx1">
                  <a:lumMod val="95000"/>
                  <a:lumOff val="5000"/>
                </a:schemeClr>
              </a:solidFill>
              <a:latin typeface="Algerian" panose="04020705040A02060702" pitchFamily="82" charset="0"/>
            </a:endParaRPr>
          </a:p>
        </p:txBody>
      </p:sp>
      <p:pic>
        <p:nvPicPr>
          <p:cNvPr id="2" name="Picture 1">
            <a:extLst>
              <a:ext uri="{FF2B5EF4-FFF2-40B4-BE49-F238E27FC236}">
                <a16:creationId xmlns:a16="http://schemas.microsoft.com/office/drawing/2014/main" id="{7EFB0E5E-6556-89FC-3658-5AB62FD1F1F3}"/>
              </a:ext>
            </a:extLst>
          </p:cNvPr>
          <p:cNvPicPr>
            <a:picLocks noChangeAspect="1"/>
          </p:cNvPicPr>
          <p:nvPr/>
        </p:nvPicPr>
        <p:blipFill>
          <a:blip r:embed="rId2"/>
          <a:stretch>
            <a:fillRect/>
          </a:stretch>
        </p:blipFill>
        <p:spPr>
          <a:xfrm>
            <a:off x="990899" y="1140510"/>
            <a:ext cx="10920406" cy="1602689"/>
          </a:xfrm>
          <a:prstGeom prst="rect">
            <a:avLst/>
          </a:prstGeom>
        </p:spPr>
      </p:pic>
    </p:spTree>
    <p:extLst>
      <p:ext uri="{BB962C8B-B14F-4D97-AF65-F5344CB8AC3E}">
        <p14:creationId xmlns:p14="http://schemas.microsoft.com/office/powerpoint/2010/main" val="77453379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txBox="1">
            <a:spLocks/>
          </p:cNvSpPr>
          <p:nvPr/>
        </p:nvSpPr>
        <p:spPr>
          <a:xfrm>
            <a:off x="556847" y="338748"/>
            <a:ext cx="10515600" cy="452560"/>
          </a:xfrm>
          <a:prstGeom prst="rect">
            <a:avLst/>
          </a:prstGeom>
        </p:spPr>
        <p:txBody>
          <a:bodyP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indent="-457200">
              <a:buFont typeface="Wingdings" panose="05000000000000000000" pitchFamily="2" charset="2"/>
              <a:buChar char="Ø"/>
            </a:pPr>
            <a:r>
              <a:rPr lang="en-US" sz="2800" dirty="0">
                <a:latin typeface="Algerian" panose="04020705040A02060702" pitchFamily="82" charset="0"/>
              </a:rPr>
              <a:t>Event details:-</a:t>
            </a:r>
            <a:endParaRPr lang="en-IN" sz="2800" dirty="0">
              <a:latin typeface="Algerian" panose="04020705040A02060702" pitchFamily="82" charset="0"/>
            </a:endParaRPr>
          </a:p>
        </p:txBody>
      </p:sp>
      <p:pic>
        <p:nvPicPr>
          <p:cNvPr id="2" name="Picture 1">
            <a:extLst>
              <a:ext uri="{FF2B5EF4-FFF2-40B4-BE49-F238E27FC236}">
                <a16:creationId xmlns:a16="http://schemas.microsoft.com/office/drawing/2014/main" id="{2F26055E-4DFF-B15A-CACD-5872DECFAC77}"/>
              </a:ext>
            </a:extLst>
          </p:cNvPr>
          <p:cNvPicPr>
            <a:picLocks noChangeAspect="1"/>
          </p:cNvPicPr>
          <p:nvPr/>
        </p:nvPicPr>
        <p:blipFill>
          <a:blip r:embed="rId2"/>
          <a:stretch>
            <a:fillRect/>
          </a:stretch>
        </p:blipFill>
        <p:spPr>
          <a:xfrm>
            <a:off x="869600" y="1001966"/>
            <a:ext cx="10515600" cy="4314350"/>
          </a:xfrm>
          <a:prstGeom prst="rect">
            <a:avLst/>
          </a:prstGeom>
        </p:spPr>
      </p:pic>
    </p:spTree>
    <p:extLst>
      <p:ext uri="{BB962C8B-B14F-4D97-AF65-F5344CB8AC3E}">
        <p14:creationId xmlns:p14="http://schemas.microsoft.com/office/powerpoint/2010/main" val="20662037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p:cNvSpPr txBox="1">
            <a:spLocks/>
          </p:cNvSpPr>
          <p:nvPr/>
        </p:nvSpPr>
        <p:spPr>
          <a:xfrm>
            <a:off x="293078" y="281598"/>
            <a:ext cx="10515600" cy="452560"/>
          </a:xfrm>
          <a:prstGeom prst="rect">
            <a:avLst/>
          </a:prstGeom>
        </p:spPr>
        <p:txBody>
          <a:bodyP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indent="-457200">
              <a:buFont typeface="Wingdings" panose="05000000000000000000" pitchFamily="2" charset="2"/>
              <a:buChar char="Ø"/>
            </a:pPr>
            <a:r>
              <a:rPr lang="en-US" sz="2800" dirty="0">
                <a:latin typeface="Algerian" panose="04020705040A02060702" pitchFamily="82" charset="0"/>
              </a:rPr>
              <a:t>Categories details:-</a:t>
            </a:r>
            <a:endParaRPr lang="en-IN" sz="2800" dirty="0">
              <a:latin typeface="Algerian" panose="04020705040A02060702" pitchFamily="82" charset="0"/>
            </a:endParaRPr>
          </a:p>
        </p:txBody>
      </p:sp>
      <p:pic>
        <p:nvPicPr>
          <p:cNvPr id="2" name="Picture 1">
            <a:extLst>
              <a:ext uri="{FF2B5EF4-FFF2-40B4-BE49-F238E27FC236}">
                <a16:creationId xmlns:a16="http://schemas.microsoft.com/office/drawing/2014/main" id="{324AEEFE-FF81-89B8-611A-96F8096CD0B9}"/>
              </a:ext>
            </a:extLst>
          </p:cNvPr>
          <p:cNvPicPr>
            <a:picLocks noChangeAspect="1"/>
          </p:cNvPicPr>
          <p:nvPr/>
        </p:nvPicPr>
        <p:blipFill>
          <a:blip r:embed="rId2"/>
          <a:stretch>
            <a:fillRect/>
          </a:stretch>
        </p:blipFill>
        <p:spPr>
          <a:xfrm>
            <a:off x="785624" y="1039190"/>
            <a:ext cx="11212322" cy="842049"/>
          </a:xfrm>
          <a:prstGeom prst="rect">
            <a:avLst/>
          </a:prstGeom>
        </p:spPr>
      </p:pic>
    </p:spTree>
    <p:extLst>
      <p:ext uri="{BB962C8B-B14F-4D97-AF65-F5344CB8AC3E}">
        <p14:creationId xmlns:p14="http://schemas.microsoft.com/office/powerpoint/2010/main" val="4257478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3"/>
          <p:cNvSpPr txBox="1">
            <a:spLocks/>
          </p:cNvSpPr>
          <p:nvPr/>
        </p:nvSpPr>
        <p:spPr>
          <a:xfrm>
            <a:off x="617135" y="1090201"/>
            <a:ext cx="9963779" cy="3565774"/>
          </a:xfrm>
          <a:prstGeom prst="rect">
            <a:avLst/>
          </a:prstGeom>
        </p:spPr>
        <p:txBody>
          <a:bodyPr>
            <a:normAutofit fontScale="92500" lnSpcReduction="10000"/>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pPr lvl="1">
              <a:buFont typeface="Wingdings" panose="05000000000000000000" pitchFamily="2" charset="2"/>
              <a:buChar char="v"/>
            </a:pPr>
            <a:r>
              <a:rPr lang="en-US" dirty="0"/>
              <a:t>Streamline Event Registrations: To provide users with an easy platform to discover, view, and register for events, both paid and free.</a:t>
            </a:r>
          </a:p>
          <a:p>
            <a:pPr lvl="1">
              <a:buFont typeface="Wingdings" panose="05000000000000000000" pitchFamily="2" charset="2"/>
              <a:buChar char="v"/>
            </a:pPr>
            <a:endParaRPr lang="en-US" dirty="0"/>
          </a:p>
          <a:p>
            <a:pPr lvl="1">
              <a:buFont typeface="Wingdings" panose="05000000000000000000" pitchFamily="2" charset="2"/>
              <a:buChar char="v"/>
            </a:pPr>
            <a:r>
              <a:rPr lang="en-US" dirty="0"/>
              <a:t>Empower Organizers: To allow event organizers to efficiently create, manage, and track their events and user registrations.</a:t>
            </a:r>
          </a:p>
          <a:p>
            <a:pPr lvl="1">
              <a:buFont typeface="Wingdings" panose="05000000000000000000" pitchFamily="2" charset="2"/>
              <a:buChar char="v"/>
            </a:pPr>
            <a:endParaRPr lang="en-US" dirty="0"/>
          </a:p>
          <a:p>
            <a:pPr lvl="1">
              <a:buFont typeface="Wingdings" panose="05000000000000000000" pitchFamily="2" charset="2"/>
              <a:buChar char="v"/>
            </a:pPr>
            <a:r>
              <a:rPr lang="en-US" dirty="0"/>
              <a:t>Enhance User Experience: To offer users a personalized experience where they can manage their registered events in one place.</a:t>
            </a:r>
          </a:p>
          <a:p>
            <a:pPr lvl="1">
              <a:buFont typeface="Wingdings" panose="05000000000000000000" pitchFamily="2" charset="2"/>
              <a:buChar char="v"/>
            </a:pPr>
            <a:endParaRPr lang="en-US" dirty="0"/>
          </a:p>
          <a:p>
            <a:pPr lvl="1">
              <a:buFont typeface="Wingdings" panose="05000000000000000000" pitchFamily="2" charset="2"/>
              <a:buChar char="v"/>
            </a:pPr>
            <a:r>
              <a:rPr lang="en-US" dirty="0"/>
              <a:t>Simplify Administration: To give admins control over managing users, organizers, event categories, and system languages efficiently.</a:t>
            </a:r>
          </a:p>
          <a:p>
            <a:pPr lvl="1">
              <a:buFont typeface="Wingdings" panose="05000000000000000000" pitchFamily="2" charset="2"/>
              <a:buChar char="v"/>
            </a:pPr>
            <a:endParaRPr lang="en-IN" dirty="0"/>
          </a:p>
          <a:p>
            <a:pPr marL="1571400" lvl="8" indent="0">
              <a:buNone/>
            </a:pPr>
            <a:endParaRPr lang="en-IN" dirty="0"/>
          </a:p>
          <a:p>
            <a:pPr lvl="1">
              <a:buFont typeface="Wingdings" panose="05000000000000000000" pitchFamily="2" charset="2"/>
              <a:buChar char="v"/>
            </a:pPr>
            <a:endParaRPr lang="en-US" dirty="0"/>
          </a:p>
          <a:p>
            <a:pPr marL="0" indent="0">
              <a:buNone/>
            </a:pPr>
            <a:endParaRPr lang="en-IN" dirty="0"/>
          </a:p>
        </p:txBody>
      </p:sp>
      <p:sp>
        <p:nvSpPr>
          <p:cNvPr id="4" name="Text Placeholder 2"/>
          <p:cNvSpPr txBox="1">
            <a:spLocks/>
          </p:cNvSpPr>
          <p:nvPr/>
        </p:nvSpPr>
        <p:spPr>
          <a:xfrm>
            <a:off x="240933" y="243254"/>
            <a:ext cx="8534400" cy="501161"/>
          </a:xfrm>
          <a:prstGeom prst="rect">
            <a:avLst/>
          </a:prstGeom>
        </p:spPr>
        <p:txBody>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pPr marL="342900" indent="-342900">
              <a:buFont typeface="Wingdings" panose="05000000000000000000" pitchFamily="2" charset="2"/>
              <a:buChar char="Ø"/>
            </a:pPr>
            <a:r>
              <a:rPr lang="en-IN" dirty="0">
                <a:latin typeface="Algerian" panose="04020705040A02060702" pitchFamily="82" charset="0"/>
              </a:rPr>
              <a:t>   purpose:-</a:t>
            </a:r>
          </a:p>
        </p:txBody>
      </p:sp>
    </p:spTree>
    <p:extLst>
      <p:ext uri="{BB962C8B-B14F-4D97-AF65-F5344CB8AC3E}">
        <p14:creationId xmlns:p14="http://schemas.microsoft.com/office/powerpoint/2010/main" val="347530487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556847" y="321164"/>
            <a:ext cx="10515600" cy="452560"/>
          </a:xfrm>
          <a:prstGeom prst="rect">
            <a:avLst/>
          </a:prstGeom>
        </p:spPr>
        <p:txBody>
          <a:bodyP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indent="-457200">
              <a:buFont typeface="Wingdings" panose="05000000000000000000" pitchFamily="2" charset="2"/>
              <a:buChar char="Ø"/>
            </a:pPr>
            <a:r>
              <a:rPr lang="en-US" sz="2800" dirty="0">
                <a:latin typeface="Algerian" panose="04020705040A02060702" pitchFamily="82" charset="0"/>
              </a:rPr>
              <a:t>Languages details:-</a:t>
            </a:r>
            <a:endParaRPr lang="en-IN" sz="2800" dirty="0">
              <a:latin typeface="Algerian" panose="04020705040A02060702" pitchFamily="82" charset="0"/>
            </a:endParaRPr>
          </a:p>
        </p:txBody>
      </p:sp>
      <p:pic>
        <p:nvPicPr>
          <p:cNvPr id="4" name="Picture 3">
            <a:extLst>
              <a:ext uri="{FF2B5EF4-FFF2-40B4-BE49-F238E27FC236}">
                <a16:creationId xmlns:a16="http://schemas.microsoft.com/office/drawing/2014/main" id="{E43797D6-76FD-9D23-B15A-29AD2BA6E1A5}"/>
              </a:ext>
            </a:extLst>
          </p:cNvPr>
          <p:cNvPicPr>
            <a:picLocks noChangeAspect="1"/>
          </p:cNvPicPr>
          <p:nvPr/>
        </p:nvPicPr>
        <p:blipFill>
          <a:blip r:embed="rId2"/>
          <a:stretch>
            <a:fillRect/>
          </a:stretch>
        </p:blipFill>
        <p:spPr>
          <a:xfrm>
            <a:off x="990897" y="1195127"/>
            <a:ext cx="10983271" cy="876269"/>
          </a:xfrm>
          <a:prstGeom prst="rect">
            <a:avLst/>
          </a:prstGeom>
        </p:spPr>
      </p:pic>
    </p:spTree>
    <p:extLst>
      <p:ext uri="{BB962C8B-B14F-4D97-AF65-F5344CB8AC3E}">
        <p14:creationId xmlns:p14="http://schemas.microsoft.com/office/powerpoint/2010/main" val="207262478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556847" y="338748"/>
            <a:ext cx="10515600" cy="452560"/>
          </a:xfrm>
          <a:prstGeom prst="rect">
            <a:avLst/>
          </a:prstGeom>
        </p:spPr>
        <p:txBody>
          <a:bodyP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indent="-457200">
              <a:buFont typeface="Wingdings" panose="05000000000000000000" pitchFamily="2" charset="2"/>
              <a:buChar char="Ø"/>
            </a:pPr>
            <a:r>
              <a:rPr lang="en-US" sz="2800" dirty="0" err="1">
                <a:latin typeface="Algerian" panose="04020705040A02060702" pitchFamily="82" charset="0"/>
              </a:rPr>
              <a:t>Joinusers</a:t>
            </a:r>
            <a:r>
              <a:rPr lang="en-US" sz="2800" dirty="0">
                <a:latin typeface="Algerian" panose="04020705040A02060702" pitchFamily="82" charset="0"/>
              </a:rPr>
              <a:t> details:-</a:t>
            </a:r>
            <a:endParaRPr lang="en-IN" sz="2800" dirty="0">
              <a:latin typeface="Algerian" panose="04020705040A02060702" pitchFamily="82" charset="0"/>
            </a:endParaRPr>
          </a:p>
        </p:txBody>
      </p:sp>
      <p:pic>
        <p:nvPicPr>
          <p:cNvPr id="4" name="Picture 3">
            <a:extLst>
              <a:ext uri="{FF2B5EF4-FFF2-40B4-BE49-F238E27FC236}">
                <a16:creationId xmlns:a16="http://schemas.microsoft.com/office/drawing/2014/main" id="{89EF7F9F-35F9-47F1-D3A5-AF0B73B03176}"/>
              </a:ext>
            </a:extLst>
          </p:cNvPr>
          <p:cNvPicPr>
            <a:picLocks noChangeAspect="1"/>
          </p:cNvPicPr>
          <p:nvPr/>
        </p:nvPicPr>
        <p:blipFill>
          <a:blip r:embed="rId2"/>
          <a:stretch>
            <a:fillRect/>
          </a:stretch>
        </p:blipFill>
        <p:spPr>
          <a:xfrm>
            <a:off x="1018889" y="1087833"/>
            <a:ext cx="10889730" cy="1067539"/>
          </a:xfrm>
          <a:prstGeom prst="rect">
            <a:avLst/>
          </a:prstGeom>
        </p:spPr>
      </p:pic>
    </p:spTree>
    <p:extLst>
      <p:ext uri="{BB962C8B-B14F-4D97-AF65-F5344CB8AC3E}">
        <p14:creationId xmlns:p14="http://schemas.microsoft.com/office/powerpoint/2010/main" val="245801912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556847" y="338748"/>
            <a:ext cx="10515600" cy="452560"/>
          </a:xfrm>
          <a:prstGeom prst="rect">
            <a:avLst/>
          </a:prstGeom>
        </p:spPr>
        <p:txBody>
          <a:bodyP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indent="-457200">
              <a:buFont typeface="Wingdings" panose="05000000000000000000" pitchFamily="2" charset="2"/>
              <a:buChar char="Ø"/>
            </a:pPr>
            <a:r>
              <a:rPr lang="en-US" sz="2800" dirty="0" err="1">
                <a:latin typeface="Algerian" panose="04020705040A02060702" pitchFamily="82" charset="0"/>
              </a:rPr>
              <a:t>Cancel_event</a:t>
            </a:r>
            <a:r>
              <a:rPr lang="en-US" sz="2800" dirty="0">
                <a:latin typeface="Algerian" panose="04020705040A02060702" pitchFamily="82" charset="0"/>
              </a:rPr>
              <a:t> details:-</a:t>
            </a:r>
            <a:endParaRPr lang="en-IN" sz="2800" dirty="0">
              <a:latin typeface="Algerian" panose="04020705040A02060702" pitchFamily="82" charset="0"/>
            </a:endParaRPr>
          </a:p>
        </p:txBody>
      </p:sp>
      <p:pic>
        <p:nvPicPr>
          <p:cNvPr id="4" name="Picture 3">
            <a:extLst>
              <a:ext uri="{FF2B5EF4-FFF2-40B4-BE49-F238E27FC236}">
                <a16:creationId xmlns:a16="http://schemas.microsoft.com/office/drawing/2014/main" id="{BBE75740-5FFF-2152-2F44-8E30EC9B2AA6}"/>
              </a:ext>
            </a:extLst>
          </p:cNvPr>
          <p:cNvPicPr>
            <a:picLocks noChangeAspect="1"/>
          </p:cNvPicPr>
          <p:nvPr/>
        </p:nvPicPr>
        <p:blipFill>
          <a:blip r:embed="rId2"/>
          <a:stretch>
            <a:fillRect/>
          </a:stretch>
        </p:blipFill>
        <p:spPr>
          <a:xfrm>
            <a:off x="1028220" y="1085040"/>
            <a:ext cx="10687580" cy="1536863"/>
          </a:xfrm>
          <a:prstGeom prst="rect">
            <a:avLst/>
          </a:prstGeom>
        </p:spPr>
      </p:pic>
    </p:spTree>
    <p:extLst>
      <p:ext uri="{BB962C8B-B14F-4D97-AF65-F5344CB8AC3E}">
        <p14:creationId xmlns:p14="http://schemas.microsoft.com/office/powerpoint/2010/main" val="363961064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3"/>
          <p:cNvSpPr txBox="1">
            <a:spLocks/>
          </p:cNvSpPr>
          <p:nvPr/>
        </p:nvSpPr>
        <p:spPr>
          <a:xfrm>
            <a:off x="556847" y="338748"/>
            <a:ext cx="10515600" cy="452560"/>
          </a:xfrm>
          <a:prstGeom prst="rect">
            <a:avLst/>
          </a:prstGeom>
        </p:spPr>
        <p:txBody>
          <a:bodyPr>
            <a:normAutofit fontScale="97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457200" indent="-457200">
              <a:buFont typeface="Wingdings" panose="05000000000000000000" pitchFamily="2" charset="2"/>
              <a:buChar char="Ø"/>
            </a:pPr>
            <a:r>
              <a:rPr lang="en-US" sz="2800" dirty="0">
                <a:latin typeface="Algerian" panose="04020705040A02060702" pitchFamily="82" charset="0"/>
              </a:rPr>
              <a:t>Transaction details:-</a:t>
            </a:r>
            <a:endParaRPr lang="en-IN" sz="2800" dirty="0">
              <a:latin typeface="Algerian" panose="04020705040A02060702" pitchFamily="82" charset="0"/>
            </a:endParaRPr>
          </a:p>
        </p:txBody>
      </p:sp>
      <p:pic>
        <p:nvPicPr>
          <p:cNvPr id="4" name="Picture 3">
            <a:extLst>
              <a:ext uri="{FF2B5EF4-FFF2-40B4-BE49-F238E27FC236}">
                <a16:creationId xmlns:a16="http://schemas.microsoft.com/office/drawing/2014/main" id="{5E5A6D70-80EB-9AEB-A243-66CB7FBE31D4}"/>
              </a:ext>
            </a:extLst>
          </p:cNvPr>
          <p:cNvPicPr>
            <a:picLocks noChangeAspect="1"/>
          </p:cNvPicPr>
          <p:nvPr/>
        </p:nvPicPr>
        <p:blipFill>
          <a:blip r:embed="rId2"/>
          <a:stretch>
            <a:fillRect/>
          </a:stretch>
        </p:blipFill>
        <p:spPr>
          <a:xfrm>
            <a:off x="1028220" y="980620"/>
            <a:ext cx="10964080" cy="1613289"/>
          </a:xfrm>
          <a:prstGeom prst="rect">
            <a:avLst/>
          </a:prstGeom>
        </p:spPr>
      </p:pic>
    </p:spTree>
    <p:extLst>
      <p:ext uri="{BB962C8B-B14F-4D97-AF65-F5344CB8AC3E}">
        <p14:creationId xmlns:p14="http://schemas.microsoft.com/office/powerpoint/2010/main" val="393556062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2360979"/>
            <a:ext cx="12192000" cy="162193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8800" b="1" dirty="0">
                <a:solidFill>
                  <a:schemeClr val="accent1">
                    <a:lumMod val="75000"/>
                  </a:schemeClr>
                </a:solidFill>
                <a:latin typeface="Copperplate Gothic Light" panose="020E0507020206020404" pitchFamily="34" charset="0"/>
              </a:rPr>
              <a:t>Admin Side</a:t>
            </a:r>
            <a:endParaRPr lang="en-IN" sz="8800" b="1" dirty="0">
              <a:solidFill>
                <a:schemeClr val="accent1">
                  <a:lumMod val="75000"/>
                </a:schemeClr>
              </a:solidFill>
              <a:latin typeface="Copperplate Gothic Light" panose="020E0507020206020404" pitchFamily="34" charset="0"/>
            </a:endParaRPr>
          </a:p>
        </p:txBody>
      </p:sp>
    </p:spTree>
    <p:extLst>
      <p:ext uri="{BB962C8B-B14F-4D97-AF65-F5344CB8AC3E}">
        <p14:creationId xmlns:p14="http://schemas.microsoft.com/office/powerpoint/2010/main" val="428695056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02AD1EC-B54C-2EFE-78BF-23CEB47C7B27}"/>
              </a:ext>
            </a:extLst>
          </p:cNvPr>
          <p:cNvPicPr>
            <a:picLocks noChangeAspect="1"/>
          </p:cNvPicPr>
          <p:nvPr/>
        </p:nvPicPr>
        <p:blipFill>
          <a:blip r:embed="rId2"/>
          <a:stretch>
            <a:fillRect/>
          </a:stretch>
        </p:blipFill>
        <p:spPr>
          <a:xfrm>
            <a:off x="0" y="547606"/>
            <a:ext cx="12192000" cy="5800112"/>
          </a:xfrm>
          <a:prstGeom prst="rect">
            <a:avLst/>
          </a:prstGeom>
        </p:spPr>
      </p:pic>
    </p:spTree>
    <p:extLst>
      <p:ext uri="{BB962C8B-B14F-4D97-AF65-F5344CB8AC3E}">
        <p14:creationId xmlns:p14="http://schemas.microsoft.com/office/powerpoint/2010/main" val="405152218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955C507-36FC-D5D8-A056-AB09DCB2E814}"/>
              </a:ext>
            </a:extLst>
          </p:cNvPr>
          <p:cNvPicPr>
            <a:picLocks noChangeAspect="1"/>
          </p:cNvPicPr>
          <p:nvPr/>
        </p:nvPicPr>
        <p:blipFill>
          <a:blip r:embed="rId2"/>
          <a:stretch>
            <a:fillRect/>
          </a:stretch>
        </p:blipFill>
        <p:spPr>
          <a:xfrm>
            <a:off x="0" y="519625"/>
            <a:ext cx="12192000" cy="5818750"/>
          </a:xfrm>
          <a:prstGeom prst="rect">
            <a:avLst/>
          </a:prstGeom>
        </p:spPr>
      </p:pic>
    </p:spTree>
    <p:extLst>
      <p:ext uri="{BB962C8B-B14F-4D97-AF65-F5344CB8AC3E}">
        <p14:creationId xmlns:p14="http://schemas.microsoft.com/office/powerpoint/2010/main" val="2637453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5702643-E36B-3893-27BE-6A538809F217}"/>
              </a:ext>
            </a:extLst>
          </p:cNvPr>
          <p:cNvPicPr>
            <a:picLocks noChangeAspect="1"/>
          </p:cNvPicPr>
          <p:nvPr/>
        </p:nvPicPr>
        <p:blipFill>
          <a:blip r:embed="rId2"/>
          <a:stretch>
            <a:fillRect/>
          </a:stretch>
        </p:blipFill>
        <p:spPr>
          <a:xfrm>
            <a:off x="0" y="447870"/>
            <a:ext cx="12111135" cy="5768585"/>
          </a:xfrm>
          <a:prstGeom prst="rect">
            <a:avLst/>
          </a:prstGeom>
        </p:spPr>
      </p:pic>
    </p:spTree>
    <p:extLst>
      <p:ext uri="{BB962C8B-B14F-4D97-AF65-F5344CB8AC3E}">
        <p14:creationId xmlns:p14="http://schemas.microsoft.com/office/powerpoint/2010/main" val="1254505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F0B8647-6FA8-E678-F766-F0D04E4BE7F6}"/>
              </a:ext>
            </a:extLst>
          </p:cNvPr>
          <p:cNvPicPr>
            <a:picLocks noChangeAspect="1"/>
          </p:cNvPicPr>
          <p:nvPr/>
        </p:nvPicPr>
        <p:blipFill>
          <a:blip r:embed="rId2"/>
          <a:stretch>
            <a:fillRect/>
          </a:stretch>
        </p:blipFill>
        <p:spPr>
          <a:xfrm>
            <a:off x="0" y="354563"/>
            <a:ext cx="12106376" cy="5766318"/>
          </a:xfrm>
          <a:prstGeom prst="rect">
            <a:avLst/>
          </a:prstGeom>
        </p:spPr>
      </p:pic>
    </p:spTree>
    <p:extLst>
      <p:ext uri="{BB962C8B-B14F-4D97-AF65-F5344CB8AC3E}">
        <p14:creationId xmlns:p14="http://schemas.microsoft.com/office/powerpoint/2010/main" val="70075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AA2F47F-ABB5-32DA-244B-9F388C1AED7F}"/>
              </a:ext>
            </a:extLst>
          </p:cNvPr>
          <p:cNvPicPr>
            <a:picLocks noChangeAspect="1"/>
          </p:cNvPicPr>
          <p:nvPr/>
        </p:nvPicPr>
        <p:blipFill>
          <a:blip r:embed="rId2"/>
          <a:stretch>
            <a:fillRect/>
          </a:stretch>
        </p:blipFill>
        <p:spPr>
          <a:xfrm>
            <a:off x="0" y="538275"/>
            <a:ext cx="12192000" cy="5800112"/>
          </a:xfrm>
          <a:prstGeom prst="rect">
            <a:avLst/>
          </a:prstGeom>
        </p:spPr>
      </p:pic>
    </p:spTree>
    <p:extLst>
      <p:ext uri="{BB962C8B-B14F-4D97-AF65-F5344CB8AC3E}">
        <p14:creationId xmlns:p14="http://schemas.microsoft.com/office/powerpoint/2010/main" val="3221597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2"/>
          <p:cNvSpPr txBox="1">
            <a:spLocks/>
          </p:cNvSpPr>
          <p:nvPr/>
        </p:nvSpPr>
        <p:spPr>
          <a:xfrm>
            <a:off x="82672" y="182764"/>
            <a:ext cx="8534400" cy="501161"/>
          </a:xfrm>
          <a:prstGeom prst="rect">
            <a:avLst/>
          </a:prstGeom>
        </p:spPr>
        <p:txBody>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pPr marL="342900" indent="-342900">
              <a:buFont typeface="Wingdings" panose="05000000000000000000" pitchFamily="2" charset="2"/>
              <a:buChar char="Ø"/>
            </a:pPr>
            <a:r>
              <a:rPr lang="en-IN" dirty="0">
                <a:latin typeface="Algerian" panose="04020705040A02060702" pitchFamily="82" charset="0"/>
              </a:rPr>
              <a:t>    Key features:-</a:t>
            </a:r>
          </a:p>
        </p:txBody>
      </p:sp>
      <p:sp>
        <p:nvSpPr>
          <p:cNvPr id="7" name="Text Placeholder 3"/>
          <p:cNvSpPr txBox="1">
            <a:spLocks/>
          </p:cNvSpPr>
          <p:nvPr/>
        </p:nvSpPr>
        <p:spPr>
          <a:xfrm>
            <a:off x="600462" y="4684868"/>
            <a:ext cx="9609670" cy="1726164"/>
          </a:xfrm>
          <a:prstGeom prst="rect">
            <a:avLst/>
          </a:prstGeom>
        </p:spPr>
        <p:txBody>
          <a:bodyPr>
            <a:no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pPr marL="645620" lvl="6" indent="-342900">
              <a:buFont typeface="Wingdings" panose="05000000000000000000" pitchFamily="2" charset="2"/>
              <a:buChar char="v"/>
            </a:pPr>
            <a:r>
              <a:rPr lang="en-US" sz="2400" dirty="0">
                <a:solidFill>
                  <a:schemeClr val="tx1">
                    <a:lumMod val="95000"/>
                    <a:lumOff val="5000"/>
                  </a:schemeClr>
                </a:solidFill>
              </a:rPr>
              <a:t>For Users:-</a:t>
            </a:r>
          </a:p>
          <a:p>
            <a:pPr marL="645620" lvl="6" indent="-342900">
              <a:buFont typeface="Wingdings" panose="05000000000000000000" pitchFamily="2" charset="2"/>
              <a:buChar char="v"/>
            </a:pPr>
            <a:endParaRPr lang="en-US" sz="1600" dirty="0">
              <a:solidFill>
                <a:schemeClr val="accent5">
                  <a:lumMod val="75000"/>
                </a:schemeClr>
              </a:solidFill>
            </a:endParaRPr>
          </a:p>
          <a:p>
            <a:pPr marL="588470" lvl="6" indent="-285750">
              <a:buFont typeface="Wingdings" panose="05000000000000000000" pitchFamily="2" charset="2"/>
              <a:buChar char="q"/>
            </a:pPr>
            <a:r>
              <a:rPr lang="en-US" sz="1600" dirty="0"/>
              <a:t>Manage users and organizers, including approvals and account settings.</a:t>
            </a:r>
          </a:p>
          <a:p>
            <a:pPr marL="588470" lvl="6" indent="-285750">
              <a:buFont typeface="Wingdings" panose="05000000000000000000" pitchFamily="2" charset="2"/>
              <a:buChar char="q"/>
            </a:pPr>
            <a:r>
              <a:rPr lang="en-US" sz="1600" dirty="0"/>
              <a:t>Oversee and organize event categories.</a:t>
            </a:r>
          </a:p>
          <a:p>
            <a:pPr marL="588470" lvl="6" indent="-285750">
              <a:buFont typeface="Wingdings" panose="05000000000000000000" pitchFamily="2" charset="2"/>
              <a:buChar char="q"/>
            </a:pPr>
            <a:r>
              <a:rPr lang="en-US" sz="1600" dirty="0"/>
              <a:t>•Manage system languages to ensure the platform is accessible to different language-speaking users.</a:t>
            </a:r>
          </a:p>
          <a:p>
            <a:pPr lvl="6">
              <a:buFont typeface="Wingdings" panose="05000000000000000000" pitchFamily="2" charset="2"/>
              <a:buChar char="v"/>
            </a:pPr>
            <a:endParaRPr lang="en-IN" sz="1200" dirty="0"/>
          </a:p>
          <a:p>
            <a:pPr marL="1171400" lvl="6" indent="0">
              <a:buNone/>
            </a:pPr>
            <a:endParaRPr lang="en-IN" sz="1200" dirty="0"/>
          </a:p>
          <a:p>
            <a:pPr lvl="1">
              <a:buFont typeface="Wingdings" panose="05000000000000000000" pitchFamily="2" charset="2"/>
              <a:buChar char="v"/>
            </a:pPr>
            <a:endParaRPr lang="en-US" sz="1600" dirty="0"/>
          </a:p>
          <a:p>
            <a:pPr marL="0" indent="0">
              <a:buNone/>
            </a:pPr>
            <a:endParaRPr lang="en-IN" sz="1600" dirty="0"/>
          </a:p>
        </p:txBody>
      </p:sp>
      <p:sp>
        <p:nvSpPr>
          <p:cNvPr id="8" name="Text Placeholder 3"/>
          <p:cNvSpPr txBox="1">
            <a:spLocks/>
          </p:cNvSpPr>
          <p:nvPr/>
        </p:nvSpPr>
        <p:spPr>
          <a:xfrm>
            <a:off x="600462" y="785924"/>
            <a:ext cx="9235810" cy="1726163"/>
          </a:xfrm>
          <a:prstGeom prst="rect">
            <a:avLst/>
          </a:prstGeom>
        </p:spPr>
        <p:txBody>
          <a:bodyPr>
            <a:no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pPr marL="645620" lvl="6" indent="-342900">
              <a:buFont typeface="Wingdings" panose="05000000000000000000" pitchFamily="2" charset="2"/>
              <a:buChar char="v"/>
            </a:pPr>
            <a:r>
              <a:rPr lang="en-US" sz="2400" dirty="0">
                <a:solidFill>
                  <a:schemeClr val="tx1">
                    <a:lumMod val="95000"/>
                    <a:lumOff val="5000"/>
                  </a:schemeClr>
                </a:solidFill>
              </a:rPr>
              <a:t>For Admin:</a:t>
            </a:r>
          </a:p>
          <a:p>
            <a:pPr marL="302720" lvl="6" indent="0">
              <a:buNone/>
            </a:pPr>
            <a:endParaRPr lang="en-US" sz="1600" dirty="0">
              <a:solidFill>
                <a:schemeClr val="tx1">
                  <a:lumMod val="95000"/>
                  <a:lumOff val="5000"/>
                </a:schemeClr>
              </a:solidFill>
            </a:endParaRPr>
          </a:p>
          <a:p>
            <a:pPr marL="588470" lvl="6" indent="-285750">
              <a:buFont typeface="Wingdings" panose="05000000000000000000" pitchFamily="2" charset="2"/>
              <a:buChar char="q"/>
            </a:pPr>
            <a:r>
              <a:rPr lang="en-US" sz="1600" dirty="0">
                <a:solidFill>
                  <a:schemeClr val="tx1">
                    <a:lumMod val="95000"/>
                    <a:lumOff val="5000"/>
                  </a:schemeClr>
                </a:solidFill>
              </a:rPr>
              <a:t>Manage users and organizers, including approvals and account settings.</a:t>
            </a:r>
          </a:p>
          <a:p>
            <a:pPr marL="588470" lvl="6" indent="-285750">
              <a:buFont typeface="Wingdings" panose="05000000000000000000" pitchFamily="2" charset="2"/>
              <a:buChar char="q"/>
            </a:pPr>
            <a:r>
              <a:rPr lang="en-US" sz="1600" dirty="0">
                <a:solidFill>
                  <a:schemeClr val="tx1">
                    <a:lumMod val="95000"/>
                    <a:lumOff val="5000"/>
                  </a:schemeClr>
                </a:solidFill>
              </a:rPr>
              <a:t>Oversee and organize event categories.</a:t>
            </a:r>
          </a:p>
          <a:p>
            <a:pPr marL="588470" lvl="6" indent="-285750">
              <a:buFont typeface="Wingdings" panose="05000000000000000000" pitchFamily="2" charset="2"/>
              <a:buChar char="q"/>
            </a:pPr>
            <a:r>
              <a:rPr lang="en-US" sz="1600" dirty="0">
                <a:solidFill>
                  <a:schemeClr val="tx1">
                    <a:lumMod val="95000"/>
                    <a:lumOff val="5000"/>
                  </a:schemeClr>
                </a:solidFill>
              </a:rPr>
              <a:t>Manage system languages to ensure the platform is accessible to different language-speaking users.</a:t>
            </a:r>
          </a:p>
        </p:txBody>
      </p:sp>
      <p:sp>
        <p:nvSpPr>
          <p:cNvPr id="9" name="Text Placeholder 3"/>
          <p:cNvSpPr txBox="1">
            <a:spLocks/>
          </p:cNvSpPr>
          <p:nvPr/>
        </p:nvSpPr>
        <p:spPr>
          <a:xfrm>
            <a:off x="600462" y="2690257"/>
            <a:ext cx="9609670" cy="1726164"/>
          </a:xfrm>
          <a:prstGeom prst="rect">
            <a:avLst/>
          </a:prstGeom>
        </p:spPr>
        <p:txBody>
          <a:bodyPr>
            <a:no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pPr marL="645620" lvl="6" indent="-342900">
              <a:buFont typeface="Wingdings" panose="05000000000000000000" pitchFamily="2" charset="2"/>
              <a:buChar char="v"/>
            </a:pPr>
            <a:r>
              <a:rPr lang="en-US" sz="2400" dirty="0">
                <a:solidFill>
                  <a:schemeClr val="tx1">
                    <a:lumMod val="95000"/>
                    <a:lumOff val="5000"/>
                  </a:schemeClr>
                </a:solidFill>
              </a:rPr>
              <a:t>For </a:t>
            </a:r>
            <a:r>
              <a:rPr lang="en-US" sz="2400" dirty="0" err="1">
                <a:solidFill>
                  <a:schemeClr val="tx1">
                    <a:lumMod val="95000"/>
                    <a:lumOff val="5000"/>
                  </a:schemeClr>
                </a:solidFill>
              </a:rPr>
              <a:t>Organisers</a:t>
            </a:r>
            <a:r>
              <a:rPr lang="en-US" sz="2400" dirty="0">
                <a:solidFill>
                  <a:schemeClr val="tx1">
                    <a:lumMod val="95000"/>
                    <a:lumOff val="5000"/>
                  </a:schemeClr>
                </a:solidFill>
              </a:rPr>
              <a:t>:-</a:t>
            </a:r>
          </a:p>
          <a:p>
            <a:pPr marL="645620" lvl="6" indent="-342900">
              <a:buFont typeface="Wingdings" panose="05000000000000000000" pitchFamily="2" charset="2"/>
              <a:buChar char="v"/>
            </a:pPr>
            <a:endParaRPr lang="en-US" sz="1600" dirty="0">
              <a:solidFill>
                <a:schemeClr val="accent5">
                  <a:lumMod val="75000"/>
                </a:schemeClr>
              </a:solidFill>
            </a:endParaRPr>
          </a:p>
          <a:p>
            <a:pPr marL="588470" lvl="6" indent="-285750">
              <a:buFont typeface="Wingdings" panose="05000000000000000000" pitchFamily="2" charset="2"/>
              <a:buChar char="q"/>
            </a:pPr>
            <a:r>
              <a:rPr lang="en-US" sz="1600" dirty="0">
                <a:solidFill>
                  <a:schemeClr val="tx1">
                    <a:lumMod val="95000"/>
                    <a:lumOff val="5000"/>
                  </a:schemeClr>
                </a:solidFill>
              </a:rPr>
              <a:t>Register as an event organizer and create detailed events.</a:t>
            </a:r>
          </a:p>
          <a:p>
            <a:pPr marL="588470" lvl="6" indent="-285750">
              <a:buFont typeface="Wingdings" panose="05000000000000000000" pitchFamily="2" charset="2"/>
              <a:buChar char="q"/>
            </a:pPr>
            <a:r>
              <a:rPr lang="en-US" sz="1600" dirty="0">
                <a:solidFill>
                  <a:schemeClr val="tx1">
                    <a:lumMod val="95000"/>
                    <a:lumOff val="5000"/>
                  </a:schemeClr>
                </a:solidFill>
              </a:rPr>
              <a:t>View and manage the events they've created.</a:t>
            </a:r>
          </a:p>
          <a:p>
            <a:pPr marL="588470" lvl="6" indent="-285750">
              <a:buFont typeface="Wingdings" panose="05000000000000000000" pitchFamily="2" charset="2"/>
              <a:buChar char="q"/>
            </a:pPr>
            <a:r>
              <a:rPr lang="en-US" sz="1600" dirty="0">
                <a:solidFill>
                  <a:schemeClr val="tx1">
                    <a:lumMod val="95000"/>
                    <a:lumOff val="5000"/>
                  </a:schemeClr>
                </a:solidFill>
              </a:rPr>
              <a:t>Track and monitor user registrations for their events.</a:t>
            </a:r>
          </a:p>
          <a:p>
            <a:pPr marL="0" indent="0">
              <a:buNone/>
            </a:pPr>
            <a:endParaRPr lang="en-IN" sz="1600" dirty="0"/>
          </a:p>
        </p:txBody>
      </p:sp>
    </p:spTree>
    <p:extLst>
      <p:ext uri="{BB962C8B-B14F-4D97-AF65-F5344CB8AC3E}">
        <p14:creationId xmlns:p14="http://schemas.microsoft.com/office/powerpoint/2010/main" val="58203901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DA6C6DB-D13E-EAC4-C13E-70F0F923AB46}"/>
              </a:ext>
            </a:extLst>
          </p:cNvPr>
          <p:cNvPicPr>
            <a:picLocks noChangeAspect="1"/>
          </p:cNvPicPr>
          <p:nvPr/>
        </p:nvPicPr>
        <p:blipFill>
          <a:blip r:embed="rId2"/>
          <a:stretch>
            <a:fillRect/>
          </a:stretch>
        </p:blipFill>
        <p:spPr>
          <a:xfrm>
            <a:off x="44197" y="545841"/>
            <a:ext cx="12147803" cy="5766318"/>
          </a:xfrm>
          <a:prstGeom prst="rect">
            <a:avLst/>
          </a:prstGeom>
        </p:spPr>
      </p:pic>
    </p:spTree>
    <p:extLst>
      <p:ext uri="{BB962C8B-B14F-4D97-AF65-F5344CB8AC3E}">
        <p14:creationId xmlns:p14="http://schemas.microsoft.com/office/powerpoint/2010/main" val="746159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BB81F6C-CDC6-3E1B-188D-D72B5A00768D}"/>
              </a:ext>
            </a:extLst>
          </p:cNvPr>
          <p:cNvPicPr>
            <a:picLocks noChangeAspect="1"/>
          </p:cNvPicPr>
          <p:nvPr/>
        </p:nvPicPr>
        <p:blipFill>
          <a:blip r:embed="rId2"/>
          <a:stretch>
            <a:fillRect/>
          </a:stretch>
        </p:blipFill>
        <p:spPr>
          <a:xfrm>
            <a:off x="-15930" y="354563"/>
            <a:ext cx="12223859" cy="5840963"/>
          </a:xfrm>
          <a:prstGeom prst="rect">
            <a:avLst/>
          </a:prstGeom>
        </p:spPr>
      </p:pic>
    </p:spTree>
    <p:extLst>
      <p:ext uri="{BB962C8B-B14F-4D97-AF65-F5344CB8AC3E}">
        <p14:creationId xmlns:p14="http://schemas.microsoft.com/office/powerpoint/2010/main" val="3764249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8F6D680-B83E-18DD-12BF-F89D5532A7F6}"/>
              </a:ext>
            </a:extLst>
          </p:cNvPr>
          <p:cNvPicPr>
            <a:picLocks noChangeAspect="1"/>
          </p:cNvPicPr>
          <p:nvPr/>
        </p:nvPicPr>
        <p:blipFill>
          <a:blip r:embed="rId2"/>
          <a:stretch>
            <a:fillRect/>
          </a:stretch>
        </p:blipFill>
        <p:spPr>
          <a:xfrm>
            <a:off x="0" y="485194"/>
            <a:ext cx="12192000" cy="5825740"/>
          </a:xfrm>
          <a:prstGeom prst="rect">
            <a:avLst/>
          </a:prstGeom>
        </p:spPr>
      </p:pic>
    </p:spTree>
    <p:extLst>
      <p:ext uri="{BB962C8B-B14F-4D97-AF65-F5344CB8AC3E}">
        <p14:creationId xmlns:p14="http://schemas.microsoft.com/office/powerpoint/2010/main" val="2286156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2360979"/>
            <a:ext cx="12192000" cy="162193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8800" b="1" dirty="0" err="1">
                <a:solidFill>
                  <a:schemeClr val="accent1">
                    <a:lumMod val="75000"/>
                  </a:schemeClr>
                </a:solidFill>
                <a:latin typeface="Copperplate Gothic Light" panose="020E0507020206020404" pitchFamily="34" charset="0"/>
              </a:rPr>
              <a:t>Organiser</a:t>
            </a:r>
            <a:r>
              <a:rPr lang="en-US" sz="8800" b="1" dirty="0">
                <a:solidFill>
                  <a:schemeClr val="accent1">
                    <a:lumMod val="75000"/>
                  </a:schemeClr>
                </a:solidFill>
                <a:latin typeface="Copperplate Gothic Light" panose="020E0507020206020404" pitchFamily="34" charset="0"/>
              </a:rPr>
              <a:t> Side</a:t>
            </a:r>
            <a:endParaRPr lang="en-IN" sz="8800" b="1" dirty="0">
              <a:solidFill>
                <a:schemeClr val="accent1">
                  <a:lumMod val="75000"/>
                </a:schemeClr>
              </a:solidFill>
              <a:latin typeface="Copperplate Gothic Light" panose="020E0507020206020404" pitchFamily="34" charset="0"/>
            </a:endParaRPr>
          </a:p>
        </p:txBody>
      </p:sp>
    </p:spTree>
    <p:extLst>
      <p:ext uri="{BB962C8B-B14F-4D97-AF65-F5344CB8AC3E}">
        <p14:creationId xmlns:p14="http://schemas.microsoft.com/office/powerpoint/2010/main" val="330177912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3FE3EAC-ECBA-372D-1BBB-3002D2738268}"/>
              </a:ext>
            </a:extLst>
          </p:cNvPr>
          <p:cNvPicPr>
            <a:picLocks noChangeAspect="1"/>
          </p:cNvPicPr>
          <p:nvPr/>
        </p:nvPicPr>
        <p:blipFill>
          <a:blip r:embed="rId2"/>
          <a:stretch>
            <a:fillRect/>
          </a:stretch>
        </p:blipFill>
        <p:spPr>
          <a:xfrm>
            <a:off x="0" y="429207"/>
            <a:ext cx="12192000" cy="5794287"/>
          </a:xfrm>
          <a:prstGeom prst="rect">
            <a:avLst/>
          </a:prstGeom>
        </p:spPr>
      </p:pic>
    </p:spTree>
    <p:extLst>
      <p:ext uri="{BB962C8B-B14F-4D97-AF65-F5344CB8AC3E}">
        <p14:creationId xmlns:p14="http://schemas.microsoft.com/office/powerpoint/2010/main" val="2585928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63F73D8-7574-BBE3-1506-8B71008C341E}"/>
              </a:ext>
            </a:extLst>
          </p:cNvPr>
          <p:cNvPicPr>
            <a:picLocks noChangeAspect="1"/>
          </p:cNvPicPr>
          <p:nvPr/>
        </p:nvPicPr>
        <p:blipFill>
          <a:blip r:embed="rId2"/>
          <a:stretch>
            <a:fillRect/>
          </a:stretch>
        </p:blipFill>
        <p:spPr>
          <a:xfrm>
            <a:off x="0" y="433873"/>
            <a:ext cx="12192000" cy="5800112"/>
          </a:xfrm>
          <a:prstGeom prst="rect">
            <a:avLst/>
          </a:prstGeom>
        </p:spPr>
      </p:pic>
    </p:spTree>
    <p:extLst>
      <p:ext uri="{BB962C8B-B14F-4D97-AF65-F5344CB8AC3E}">
        <p14:creationId xmlns:p14="http://schemas.microsoft.com/office/powerpoint/2010/main" val="3005348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ED594FF-21C0-0707-E733-2ECE3E003936}"/>
              </a:ext>
            </a:extLst>
          </p:cNvPr>
          <p:cNvPicPr>
            <a:picLocks noChangeAspect="1"/>
          </p:cNvPicPr>
          <p:nvPr/>
        </p:nvPicPr>
        <p:blipFill>
          <a:blip r:embed="rId2"/>
          <a:stretch>
            <a:fillRect/>
          </a:stretch>
        </p:blipFill>
        <p:spPr>
          <a:xfrm>
            <a:off x="0" y="382555"/>
            <a:ext cx="12192000" cy="5840884"/>
          </a:xfrm>
          <a:prstGeom prst="rect">
            <a:avLst/>
          </a:prstGeom>
        </p:spPr>
      </p:pic>
    </p:spTree>
    <p:extLst>
      <p:ext uri="{BB962C8B-B14F-4D97-AF65-F5344CB8AC3E}">
        <p14:creationId xmlns:p14="http://schemas.microsoft.com/office/powerpoint/2010/main" val="983916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052DC58-F137-F8EB-5FD7-138E7E44ECB6}"/>
              </a:ext>
            </a:extLst>
          </p:cNvPr>
          <p:cNvPicPr>
            <a:picLocks noChangeAspect="1"/>
          </p:cNvPicPr>
          <p:nvPr/>
        </p:nvPicPr>
        <p:blipFill>
          <a:blip r:embed="rId2"/>
          <a:stretch>
            <a:fillRect/>
          </a:stretch>
        </p:blipFill>
        <p:spPr>
          <a:xfrm>
            <a:off x="0" y="307910"/>
            <a:ext cx="12192000" cy="5812926"/>
          </a:xfrm>
          <a:prstGeom prst="rect">
            <a:avLst/>
          </a:prstGeom>
        </p:spPr>
      </p:pic>
    </p:spTree>
    <p:extLst>
      <p:ext uri="{BB962C8B-B14F-4D97-AF65-F5344CB8AC3E}">
        <p14:creationId xmlns:p14="http://schemas.microsoft.com/office/powerpoint/2010/main" val="2130481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259BFBF-C882-7DF1-2F8D-20BD3A9748EB}"/>
              </a:ext>
            </a:extLst>
          </p:cNvPr>
          <p:cNvPicPr>
            <a:picLocks noChangeAspect="1"/>
          </p:cNvPicPr>
          <p:nvPr/>
        </p:nvPicPr>
        <p:blipFill>
          <a:blip r:embed="rId2"/>
          <a:stretch>
            <a:fillRect/>
          </a:stretch>
        </p:blipFill>
        <p:spPr>
          <a:xfrm>
            <a:off x="0" y="410547"/>
            <a:ext cx="12192000" cy="5818750"/>
          </a:xfrm>
          <a:prstGeom prst="rect">
            <a:avLst/>
          </a:prstGeom>
        </p:spPr>
      </p:pic>
    </p:spTree>
    <p:extLst>
      <p:ext uri="{BB962C8B-B14F-4D97-AF65-F5344CB8AC3E}">
        <p14:creationId xmlns:p14="http://schemas.microsoft.com/office/powerpoint/2010/main" val="3587520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2"/>
          <p:cNvSpPr txBox="1">
            <a:spLocks/>
          </p:cNvSpPr>
          <p:nvPr/>
        </p:nvSpPr>
        <p:spPr>
          <a:xfrm>
            <a:off x="240933" y="243254"/>
            <a:ext cx="8534400" cy="501161"/>
          </a:xfrm>
          <a:prstGeom prst="rect">
            <a:avLst/>
          </a:prstGeom>
        </p:spPr>
        <p:txBody>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pPr marL="342900" indent="-342900">
              <a:buFont typeface="Wingdings" panose="05000000000000000000" pitchFamily="2" charset="2"/>
              <a:buChar char="Ø"/>
            </a:pPr>
            <a:r>
              <a:rPr lang="en-IN" dirty="0">
                <a:latin typeface="Algerian" panose="04020705040A02060702" pitchFamily="82" charset="0"/>
              </a:rPr>
              <a:t>  conclusion :-</a:t>
            </a:r>
          </a:p>
        </p:txBody>
      </p:sp>
      <p:sp>
        <p:nvSpPr>
          <p:cNvPr id="3" name="Text Placeholder 3"/>
          <p:cNvSpPr txBox="1">
            <a:spLocks/>
          </p:cNvSpPr>
          <p:nvPr/>
        </p:nvSpPr>
        <p:spPr>
          <a:xfrm>
            <a:off x="567611" y="834590"/>
            <a:ext cx="11431555" cy="5584213"/>
          </a:xfrm>
          <a:prstGeom prst="rect">
            <a:avLst/>
          </a:prstGeom>
        </p:spPr>
        <p:txBody>
          <a:bodyPr>
            <a:norm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pPr marL="285750" indent="-285750">
              <a:lnSpc>
                <a:spcPct val="150000"/>
              </a:lnSpc>
              <a:buFont typeface="Wingdings" panose="05000000000000000000" pitchFamily="2" charset="2"/>
              <a:buChar char="v"/>
            </a:pPr>
            <a:r>
              <a:rPr lang="en-US" dirty="0"/>
              <a:t>The event management system, developed using modern web technologies including React.js, </a:t>
            </a:r>
            <a:r>
              <a:rPr lang="en-US" dirty="0" err="1"/>
              <a:t>Mongodb</a:t>
            </a:r>
            <a:r>
              <a:rPr lang="en-US" dirty="0"/>
              <a:t>, and Express.js, successfully meets the core objectives for which it was designed. The system provides a user-friendly platform for event organizers to create and manage events, while allowing users to easily browse event details and register for both paid and free events. The admin panel offers robust control over users, organizers, categories, and languages, ensuring smooth and efficient management of all aspects of the system. This solution streamlines the event management process, making it both efficient and easy to use.</a:t>
            </a:r>
            <a:endParaRPr lang="en-IN" dirty="0"/>
          </a:p>
        </p:txBody>
      </p:sp>
    </p:spTree>
    <p:extLst>
      <p:ext uri="{BB962C8B-B14F-4D97-AF65-F5344CB8AC3E}">
        <p14:creationId xmlns:p14="http://schemas.microsoft.com/office/powerpoint/2010/main" val="296771081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4258" y="167055"/>
            <a:ext cx="10058400" cy="1028699"/>
          </a:xfrm>
        </p:spPr>
        <p:txBody>
          <a:bodyPr>
            <a:normAutofit/>
          </a:bodyPr>
          <a:lstStyle/>
          <a:p>
            <a:pPr marL="571500" indent="-571500">
              <a:buFont typeface="Wingdings" panose="05000000000000000000" pitchFamily="2" charset="2"/>
              <a:buChar char="Ø"/>
            </a:pPr>
            <a:r>
              <a:rPr lang="en-IN" sz="2800" dirty="0">
                <a:solidFill>
                  <a:schemeClr val="tx1">
                    <a:lumMod val="95000"/>
                    <a:lumOff val="5000"/>
                  </a:schemeClr>
                </a:solidFill>
                <a:latin typeface="Algerian" panose="04020705040A02060702" pitchFamily="82" charset="0"/>
              </a:rPr>
              <a:t>Hardware Requirement:-</a:t>
            </a:r>
            <a:endParaRPr lang="en-IN" sz="2800" dirty="0">
              <a:solidFill>
                <a:schemeClr val="tx1">
                  <a:lumMod val="95000"/>
                  <a:lumOff val="5000"/>
                </a:schemeClr>
              </a:solidFill>
            </a:endParaRPr>
          </a:p>
        </p:txBody>
      </p:sp>
      <p:sp>
        <p:nvSpPr>
          <p:cNvPr id="3" name="Text Placeholder 2"/>
          <p:cNvSpPr>
            <a:spLocks noGrp="1"/>
          </p:cNvSpPr>
          <p:nvPr>
            <p:ph type="body" idx="13"/>
          </p:nvPr>
        </p:nvSpPr>
        <p:spPr>
          <a:xfrm>
            <a:off x="174258" y="2470639"/>
            <a:ext cx="8534400" cy="553916"/>
          </a:xfrm>
        </p:spPr>
        <p:txBody>
          <a:bodyPr/>
          <a:lstStyle/>
          <a:p>
            <a:pPr marL="342900" indent="-342900">
              <a:buFont typeface="Wingdings" panose="05000000000000000000" pitchFamily="2" charset="2"/>
              <a:buChar char="Ø"/>
            </a:pPr>
            <a:r>
              <a:rPr lang="en-IN" dirty="0">
                <a:latin typeface="Algerian" panose="04020705040A02060702" pitchFamily="82" charset="0"/>
              </a:rPr>
              <a:t>   Software requirement:-</a:t>
            </a:r>
          </a:p>
        </p:txBody>
      </p:sp>
      <p:sp>
        <p:nvSpPr>
          <p:cNvPr id="4" name="Text Placeholder 3"/>
          <p:cNvSpPr>
            <a:spLocks noGrp="1"/>
          </p:cNvSpPr>
          <p:nvPr>
            <p:ph type="body" idx="1"/>
          </p:nvPr>
        </p:nvSpPr>
        <p:spPr>
          <a:xfrm>
            <a:off x="729762" y="3169920"/>
            <a:ext cx="8321797" cy="2456439"/>
          </a:xfrm>
        </p:spPr>
        <p:txBody>
          <a:bodyPr>
            <a:normAutofit/>
          </a:bodyPr>
          <a:lstStyle/>
          <a:p>
            <a:r>
              <a:rPr lang="en-IN" dirty="0">
                <a:solidFill>
                  <a:srgbClr val="002060"/>
                </a:solidFill>
              </a:rPr>
              <a:t>Font End:-  </a:t>
            </a:r>
          </a:p>
          <a:p>
            <a:r>
              <a:rPr lang="en-IN" dirty="0">
                <a:solidFill>
                  <a:srgbClr val="002060"/>
                </a:solidFill>
              </a:rPr>
              <a:t>	  Html, </a:t>
            </a:r>
            <a:r>
              <a:rPr lang="en-IN" dirty="0" err="1">
                <a:solidFill>
                  <a:srgbClr val="002060"/>
                </a:solidFill>
              </a:rPr>
              <a:t>Tailwindcss</a:t>
            </a:r>
            <a:r>
              <a:rPr lang="en-IN" dirty="0">
                <a:solidFill>
                  <a:srgbClr val="002060"/>
                </a:solidFill>
              </a:rPr>
              <a:t>, Nodejs, React.js</a:t>
            </a:r>
          </a:p>
          <a:p>
            <a:endParaRPr lang="en-IN" dirty="0">
              <a:solidFill>
                <a:srgbClr val="002060"/>
              </a:solidFill>
            </a:endParaRPr>
          </a:p>
          <a:p>
            <a:r>
              <a:rPr lang="en-IN" dirty="0">
                <a:solidFill>
                  <a:srgbClr val="002060"/>
                </a:solidFill>
              </a:rPr>
              <a:t>Back End:-</a:t>
            </a:r>
          </a:p>
          <a:p>
            <a:r>
              <a:rPr lang="en-IN" dirty="0">
                <a:solidFill>
                  <a:srgbClr val="002060"/>
                </a:solidFill>
              </a:rPr>
              <a:t>	Nodejs, Express.js, </a:t>
            </a:r>
            <a:r>
              <a:rPr lang="en-IN" dirty="0" err="1">
                <a:solidFill>
                  <a:srgbClr val="002060"/>
                </a:solidFill>
              </a:rPr>
              <a:t>Mongodb</a:t>
            </a:r>
            <a:endParaRPr lang="en-IN" dirty="0">
              <a:solidFill>
                <a:srgbClr val="002060"/>
              </a:solidFill>
            </a:endParaRPr>
          </a:p>
          <a:p>
            <a:endParaRPr lang="en-IN" dirty="0">
              <a:solidFill>
                <a:srgbClr val="002060"/>
              </a:solidFill>
            </a:endParaRPr>
          </a:p>
          <a:p>
            <a:endParaRPr lang="en-IN" dirty="0"/>
          </a:p>
        </p:txBody>
      </p:sp>
      <p:sp>
        <p:nvSpPr>
          <p:cNvPr id="6" name="Text Placeholder 3"/>
          <p:cNvSpPr txBox="1">
            <a:spLocks/>
          </p:cNvSpPr>
          <p:nvPr/>
        </p:nvSpPr>
        <p:spPr>
          <a:xfrm>
            <a:off x="800101" y="1074860"/>
            <a:ext cx="8251458" cy="1516674"/>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bg2">
                    <a:lumMod val="50000"/>
                  </a:schemeClr>
                </a:solidFill>
                <a:effectLst/>
                <a:latin typeface="+mn-lt"/>
                <a:ea typeface="+mn-ea"/>
                <a:cs typeface="+mn-cs"/>
              </a:defRPr>
            </a:lvl1pPr>
            <a:lvl2pPr marL="457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800" kern="1200" cap="none">
                <a:solidFill>
                  <a:schemeClr val="tx1">
                    <a:tint val="75000"/>
                  </a:schemeClr>
                </a:solidFill>
                <a:effectLst/>
                <a:latin typeface="+mn-lt"/>
                <a:ea typeface="+mn-ea"/>
                <a:cs typeface="+mn-cs"/>
              </a:defRPr>
            </a:lvl2pPr>
            <a:lvl3pPr marL="914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600" kern="1200" cap="none">
                <a:solidFill>
                  <a:schemeClr val="tx1">
                    <a:tint val="75000"/>
                  </a:schemeClr>
                </a:solidFill>
                <a:effectLst/>
                <a:latin typeface="+mn-lt"/>
                <a:ea typeface="+mn-ea"/>
                <a:cs typeface="+mn-cs"/>
              </a:defRPr>
            </a:lvl3pPr>
            <a:lvl4pPr marL="1371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4pPr>
            <a:lvl5pPr marL="18288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5pPr>
            <a:lvl6pPr marL="22860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6pPr>
            <a:lvl7pPr marL="27432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7pPr>
            <a:lvl8pPr marL="32004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8pPr>
            <a:lvl9pPr marL="3657600" indent="0" algn="l" defTabSz="457200" rtl="0" eaLnBrk="1" latinLnBrk="0" hangingPunct="1">
              <a:spcBef>
                <a:spcPct val="20000"/>
              </a:spcBef>
              <a:spcAft>
                <a:spcPts val="600"/>
              </a:spcAft>
              <a:buClr>
                <a:schemeClr val="tx1"/>
              </a:buClr>
              <a:buSzPct val="80000"/>
              <a:buFont typeface="Wingdings 3" panose="05040102010807070707" pitchFamily="18" charset="2"/>
              <a:buNone/>
              <a:defRPr sz="1400" kern="1200" cap="none">
                <a:solidFill>
                  <a:schemeClr val="tx1">
                    <a:tint val="75000"/>
                  </a:schemeClr>
                </a:solidFill>
                <a:effectLst/>
                <a:latin typeface="+mn-lt"/>
                <a:ea typeface="+mn-ea"/>
                <a:cs typeface="+mn-cs"/>
              </a:defRPr>
            </a:lvl9pPr>
          </a:lstStyle>
          <a:p>
            <a:r>
              <a:rPr lang="en-US" sz="2000" dirty="0">
                <a:solidFill>
                  <a:srgbClr val="002060"/>
                </a:solidFill>
              </a:rPr>
              <a:t>AMD Ryzen 5 5500U with Radeon Graphics      [2.10 GHz]</a:t>
            </a:r>
          </a:p>
          <a:p>
            <a:r>
              <a:rPr lang="en-US" sz="2000" dirty="0">
                <a:solidFill>
                  <a:srgbClr val="002060"/>
                </a:solidFill>
              </a:rPr>
              <a:t>8.00 GB RAM</a:t>
            </a:r>
          </a:p>
          <a:p>
            <a:r>
              <a:rPr lang="en-US" sz="2000" dirty="0">
                <a:solidFill>
                  <a:srgbClr val="002060"/>
                </a:solidFill>
              </a:rPr>
              <a:t>64-bit operating system, x64-based processor</a:t>
            </a:r>
          </a:p>
          <a:p>
            <a:endParaRPr lang="en-US" sz="2000" dirty="0"/>
          </a:p>
          <a:p>
            <a:endParaRPr lang="en-US" sz="2000" dirty="0"/>
          </a:p>
        </p:txBody>
      </p:sp>
    </p:spTree>
    <p:extLst>
      <p:ext uri="{BB962C8B-B14F-4D97-AF65-F5344CB8AC3E}">
        <p14:creationId xmlns:p14="http://schemas.microsoft.com/office/powerpoint/2010/main" val="65964542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barn(inVertical)">
                                      <p:cBhvr>
                                        <p:cTn id="17" dur="500"/>
                                        <p:tgtEl>
                                          <p:spTgt spid="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4">
                                            <p:txEl>
                                              <p:pRg st="0" end="0"/>
                                            </p:txEl>
                                          </p:spTgt>
                                        </p:tgtEl>
                                        <p:attrNameLst>
                                          <p:attrName>style.visibility</p:attrName>
                                        </p:attrNameLst>
                                      </p:cBhvr>
                                      <p:to>
                                        <p:strVal val="visible"/>
                                      </p:to>
                                    </p:set>
                                    <p:anim calcmode="lin" valueType="num">
                                      <p:cBhvr additive="base">
                                        <p:cTn id="22"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4">
                                            <p:txEl>
                                              <p:pRg st="1" end="1"/>
                                            </p:txEl>
                                          </p:spTgt>
                                        </p:tgtEl>
                                        <p:attrNameLst>
                                          <p:attrName>style.visibility</p:attrName>
                                        </p:attrNameLst>
                                      </p:cBhvr>
                                      <p:to>
                                        <p:strVal val="visible"/>
                                      </p:to>
                                    </p:set>
                                    <p:anim calcmode="lin" valueType="num">
                                      <p:cBhvr additive="base">
                                        <p:cTn id="28"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4">
                                            <p:txEl>
                                              <p:pRg st="3" end="3"/>
                                            </p:txEl>
                                          </p:spTgt>
                                        </p:tgtEl>
                                        <p:attrNameLst>
                                          <p:attrName>style.visibility</p:attrName>
                                        </p:attrNameLst>
                                      </p:cBhvr>
                                      <p:to>
                                        <p:strVal val="visible"/>
                                      </p:to>
                                    </p:set>
                                    <p:anim calcmode="lin" valueType="num">
                                      <p:cBhvr additive="base">
                                        <p:cTn id="34"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35"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grpId="0" nodeType="clickEffect">
                                  <p:stCondLst>
                                    <p:cond delay="0"/>
                                  </p:stCondLst>
                                  <p:childTnLst>
                                    <p:set>
                                      <p:cBhvr>
                                        <p:cTn id="39" dur="1" fill="hold">
                                          <p:stCondLst>
                                            <p:cond delay="0"/>
                                          </p:stCondLst>
                                        </p:cTn>
                                        <p:tgtEl>
                                          <p:spTgt spid="4">
                                            <p:txEl>
                                              <p:pRg st="4" end="4"/>
                                            </p:txEl>
                                          </p:spTgt>
                                        </p:tgtEl>
                                        <p:attrNameLst>
                                          <p:attrName>style.visibility</p:attrName>
                                        </p:attrNameLst>
                                      </p:cBhvr>
                                      <p:to>
                                        <p:strVal val="visible"/>
                                      </p:to>
                                    </p:set>
                                    <p:anim calcmode="lin" valueType="num">
                                      <p:cBhvr additive="base">
                                        <p:cTn id="40"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uiExpand="1" build="p"/>
      <p:bldP spid="6"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8708" y="2501656"/>
            <a:ext cx="8680938" cy="1621936"/>
          </a:xfrm>
        </p:spPr>
        <p:txBody>
          <a:bodyPr/>
          <a:lstStyle/>
          <a:p>
            <a:r>
              <a:rPr lang="en-US" sz="8800" b="1" dirty="0">
                <a:solidFill>
                  <a:schemeClr val="accent1">
                    <a:lumMod val="75000"/>
                  </a:schemeClr>
                </a:solidFill>
                <a:latin typeface="Edwardian Script ITC" panose="030303020407070D0804" pitchFamily="66" charset="0"/>
              </a:rPr>
              <a:t>Thank You...!!</a:t>
            </a:r>
            <a:endParaRPr lang="en-IN" sz="8800" b="1" dirty="0">
              <a:solidFill>
                <a:schemeClr val="accent1">
                  <a:lumMod val="75000"/>
                </a:schemeClr>
              </a:solidFill>
              <a:latin typeface="Edwardian Script ITC" panose="030303020407070D0804" pitchFamily="66" charset="0"/>
            </a:endParaRPr>
          </a:p>
        </p:txBody>
      </p:sp>
    </p:spTree>
    <p:extLst>
      <p:ext uri="{BB962C8B-B14F-4D97-AF65-F5344CB8AC3E}">
        <p14:creationId xmlns:p14="http://schemas.microsoft.com/office/powerpoint/2010/main" val="228649967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grpId="0"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2"/>
                                        </p:tgtEl>
                                        <p:attrNameLst>
                                          <p:attrName>ppt_x</p:attrName>
                                          <p:attrName>ppt_y</p:attrName>
                                        </p:attrNameLst>
                                      </p:cBhvr>
                                    </p:animMotion>
                                    <p:animRot by="1500000">
                                      <p:cBhvr>
                                        <p:cTn id="7" dur="125" fill="hold">
                                          <p:stCondLst>
                                            <p:cond delay="0"/>
                                          </p:stCondLst>
                                        </p:cTn>
                                        <p:tgtEl>
                                          <p:spTgt spid="2"/>
                                        </p:tgtEl>
                                        <p:attrNameLst>
                                          <p:attrName>r</p:attrName>
                                        </p:attrNameLst>
                                      </p:cBhvr>
                                    </p:animRot>
                                    <p:animRot by="-1500000">
                                      <p:cBhvr>
                                        <p:cTn id="8" dur="125" fill="hold">
                                          <p:stCondLst>
                                            <p:cond delay="125"/>
                                          </p:stCondLst>
                                        </p:cTn>
                                        <p:tgtEl>
                                          <p:spTgt spid="2"/>
                                        </p:tgtEl>
                                        <p:attrNameLst>
                                          <p:attrName>r</p:attrName>
                                        </p:attrNameLst>
                                      </p:cBhvr>
                                    </p:animRot>
                                    <p:animRot by="-1500000">
                                      <p:cBhvr>
                                        <p:cTn id="9" dur="125" fill="hold">
                                          <p:stCondLst>
                                            <p:cond delay="250"/>
                                          </p:stCondLst>
                                        </p:cTn>
                                        <p:tgtEl>
                                          <p:spTgt spid="2"/>
                                        </p:tgtEl>
                                        <p:attrNameLst>
                                          <p:attrName>r</p:attrName>
                                        </p:attrNameLst>
                                      </p:cBhvr>
                                    </p:animRot>
                                    <p:animRot by="1500000">
                                      <p:cBhvr>
                                        <p:cTn id="10" dur="125" fill="hold">
                                          <p:stCondLst>
                                            <p:cond delay="375"/>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2"/>
          <p:cNvSpPr txBox="1">
            <a:spLocks/>
          </p:cNvSpPr>
          <p:nvPr/>
        </p:nvSpPr>
        <p:spPr>
          <a:xfrm>
            <a:off x="421908" y="234541"/>
            <a:ext cx="8534400" cy="55391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buFont typeface="Wingdings" panose="05000000000000000000" pitchFamily="2" charset="2"/>
              <a:buChar char="Ø"/>
            </a:pPr>
            <a:r>
              <a:rPr lang="en-IN" dirty="0">
                <a:latin typeface="Algerian" panose="04020705040A02060702" pitchFamily="82" charset="0"/>
              </a:rPr>
              <a:t>   modules:-</a:t>
            </a:r>
          </a:p>
        </p:txBody>
      </p:sp>
      <p:sp>
        <p:nvSpPr>
          <p:cNvPr id="5" name="Text Placeholder 3"/>
          <p:cNvSpPr txBox="1">
            <a:spLocks/>
          </p:cNvSpPr>
          <p:nvPr/>
        </p:nvSpPr>
        <p:spPr>
          <a:xfrm>
            <a:off x="1049054" y="4542605"/>
            <a:ext cx="10791492" cy="1988823"/>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v"/>
            </a:pPr>
            <a:r>
              <a:rPr lang="en-US" sz="2900" dirty="0"/>
              <a:t>User Module:-</a:t>
            </a:r>
          </a:p>
          <a:p>
            <a:pPr lvl="2">
              <a:lnSpc>
                <a:spcPct val="170000"/>
              </a:lnSpc>
            </a:pPr>
            <a:r>
              <a:rPr lang="en-US" sz="1800" dirty="0"/>
              <a:t>Register for Events: Users can sign up for various events.</a:t>
            </a:r>
          </a:p>
          <a:p>
            <a:pPr lvl="2">
              <a:lnSpc>
                <a:spcPct val="170000"/>
              </a:lnSpc>
            </a:pPr>
            <a:r>
              <a:rPr lang="en-US" sz="1800" dirty="0"/>
              <a:t>View Registered Events: Users can see a list of events they have registered for.</a:t>
            </a:r>
          </a:p>
          <a:p>
            <a:pPr marL="914400" lvl="2" indent="0">
              <a:buNone/>
            </a:pPr>
            <a:r>
              <a:rPr lang="en-US" dirty="0"/>
              <a:t>	</a:t>
            </a:r>
            <a:endParaRPr lang="en-IN" dirty="0"/>
          </a:p>
          <a:p>
            <a:pPr marL="914400" lvl="2" indent="0">
              <a:buNone/>
            </a:pPr>
            <a:br>
              <a:rPr lang="en-US" dirty="0"/>
            </a:br>
            <a:br>
              <a:rPr lang="en-US" dirty="0"/>
            </a:br>
            <a:endParaRPr lang="en-US" dirty="0"/>
          </a:p>
        </p:txBody>
      </p:sp>
      <p:sp>
        <p:nvSpPr>
          <p:cNvPr id="2" name="Text Placeholder 3">
            <a:extLst>
              <a:ext uri="{FF2B5EF4-FFF2-40B4-BE49-F238E27FC236}">
                <a16:creationId xmlns:a16="http://schemas.microsoft.com/office/drawing/2014/main" id="{1E956D59-4F90-3787-FBBE-B37F31BB322F}"/>
              </a:ext>
            </a:extLst>
          </p:cNvPr>
          <p:cNvSpPr txBox="1">
            <a:spLocks/>
          </p:cNvSpPr>
          <p:nvPr/>
        </p:nvSpPr>
        <p:spPr>
          <a:xfrm>
            <a:off x="1117479" y="1168034"/>
            <a:ext cx="10791492" cy="3593688"/>
          </a:xfrm>
          <a:prstGeom prst="rect">
            <a:avLst/>
          </a:prstGeom>
        </p:spPr>
        <p:txBody>
          <a:bodyPr vert="horz" lIns="91440" tIns="45720" rIns="91440" bIns="45720" rtlCol="0">
            <a:normAutofit fontScale="3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Wingdings" panose="05000000000000000000" pitchFamily="2" charset="2"/>
              <a:buChar char="v"/>
            </a:pPr>
            <a:r>
              <a:rPr lang="en-US" sz="6000" dirty="0"/>
              <a:t>Admin Module:-</a:t>
            </a:r>
          </a:p>
          <a:p>
            <a:pPr marL="914400" lvl="2" indent="0">
              <a:lnSpc>
                <a:spcPct val="170000"/>
              </a:lnSpc>
              <a:buNone/>
            </a:pPr>
            <a:r>
              <a:rPr lang="en-US" sz="4000" dirty="0"/>
              <a:t>•Admins can view statistics on how many users and </a:t>
            </a:r>
            <a:r>
              <a:rPr lang="en-US" sz="4000" dirty="0" err="1"/>
              <a:t>organisers</a:t>
            </a:r>
            <a:r>
              <a:rPr lang="en-US" sz="4000" dirty="0"/>
              <a:t> are registered.</a:t>
            </a:r>
          </a:p>
          <a:p>
            <a:pPr marL="914400" lvl="2" indent="0">
              <a:lnSpc>
                <a:spcPct val="170000"/>
              </a:lnSpc>
              <a:buNone/>
            </a:pPr>
            <a:r>
              <a:rPr lang="en-US" sz="4000" dirty="0"/>
              <a:t>•Admins have access to all the information about events, including details on users and </a:t>
            </a:r>
            <a:r>
              <a:rPr lang="en-US" sz="4000" dirty="0" err="1"/>
              <a:t>organisers</a:t>
            </a:r>
            <a:r>
              <a:rPr lang="en-US" sz="4000" dirty="0"/>
              <a:t>.</a:t>
            </a:r>
          </a:p>
          <a:p>
            <a:pPr marL="914400" lvl="2" indent="0">
              <a:lnSpc>
                <a:spcPct val="170000"/>
              </a:lnSpc>
              <a:buNone/>
            </a:pPr>
            <a:r>
              <a:rPr lang="en-US" sz="4000" dirty="0"/>
              <a:t>•When a new </a:t>
            </a:r>
            <a:r>
              <a:rPr lang="en-US" sz="4000" dirty="0" err="1"/>
              <a:t>organiser</a:t>
            </a:r>
            <a:r>
              <a:rPr lang="en-US" sz="4000" dirty="0"/>
              <a:t> registers, the admin decides whether to approve or deny the request.</a:t>
            </a:r>
          </a:p>
          <a:p>
            <a:pPr marL="914400" lvl="2" indent="0">
              <a:lnSpc>
                <a:spcPct val="170000"/>
              </a:lnSpc>
              <a:buNone/>
            </a:pPr>
            <a:r>
              <a:rPr lang="en-US" sz="4000" dirty="0"/>
              <a:t>•Admins can block or allow </a:t>
            </a:r>
            <a:r>
              <a:rPr lang="en-US" sz="4000" dirty="0" err="1"/>
              <a:t>organisers</a:t>
            </a:r>
            <a:r>
              <a:rPr lang="en-US" sz="4000" dirty="0"/>
              <a:t> from creating events.</a:t>
            </a:r>
          </a:p>
          <a:p>
            <a:pPr marL="914400" lvl="2" indent="0">
              <a:lnSpc>
                <a:spcPct val="170000"/>
              </a:lnSpc>
              <a:buNone/>
            </a:pPr>
            <a:r>
              <a:rPr lang="en-US" sz="4000" dirty="0"/>
              <a:t>•When an </a:t>
            </a:r>
            <a:r>
              <a:rPr lang="en-US" sz="4000" dirty="0" err="1"/>
              <a:t>organiser</a:t>
            </a:r>
            <a:r>
              <a:rPr lang="en-US" sz="4000" dirty="0"/>
              <a:t> requests to cancel an event, the admin decides whether to approve or reject the request. If approved, users get refunds with a reason for the cancellation.</a:t>
            </a:r>
          </a:p>
          <a:p>
            <a:pPr marL="914400" lvl="2" indent="0">
              <a:lnSpc>
                <a:spcPct val="170000"/>
              </a:lnSpc>
              <a:buNone/>
            </a:pPr>
            <a:r>
              <a:rPr lang="en-US" sz="4000" dirty="0"/>
              <a:t>•Admins can add, update, or remove categories and languages for events on the platform.</a:t>
            </a:r>
          </a:p>
          <a:p>
            <a:pPr marL="914400" lvl="2" indent="0">
              <a:buNone/>
            </a:pPr>
            <a:r>
              <a:rPr lang="en-US" dirty="0"/>
              <a:t>	</a:t>
            </a:r>
            <a:endParaRPr lang="en-IN" dirty="0"/>
          </a:p>
          <a:p>
            <a:pPr marL="914400" lvl="2" indent="0">
              <a:buNone/>
            </a:pPr>
            <a:br>
              <a:rPr lang="en-US" dirty="0"/>
            </a:br>
            <a:br>
              <a:rPr lang="en-US" dirty="0"/>
            </a:br>
            <a:endParaRPr lang="en-US" dirty="0"/>
          </a:p>
        </p:txBody>
      </p:sp>
    </p:spTree>
    <p:extLst>
      <p:ext uri="{BB962C8B-B14F-4D97-AF65-F5344CB8AC3E}">
        <p14:creationId xmlns:p14="http://schemas.microsoft.com/office/powerpoint/2010/main" val="175844713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1000"/>
                                        <p:tgtEl>
                                          <p:spTgt spid="5">
                                            <p:txEl>
                                              <p:pRg st="0" end="0"/>
                                            </p:txEl>
                                          </p:spTgt>
                                        </p:tgtEl>
                                      </p:cBhvr>
                                    </p:animEffect>
                                    <p:anim calcmode="lin" valueType="num">
                                      <p:cBhvr>
                                        <p:cTn id="13"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0" end="0"/>
                                            </p:txEl>
                                          </p:spTgt>
                                        </p:tgtEl>
                                        <p:attrNameLst>
                                          <p:attrName>ppt_y</p:attrName>
                                        </p:attrNameLst>
                                      </p:cBhvr>
                                      <p:tavLst>
                                        <p:tav tm="0">
                                          <p:val>
                                            <p:strVal val="#ppt_y+.1"/>
                                          </p:val>
                                        </p:tav>
                                        <p:tav tm="100000">
                                          <p:val>
                                            <p:strVal val="#ppt_y"/>
                                          </p:val>
                                        </p:tav>
                                      </p:tavLst>
                                    </p:anim>
                                  </p:childTnLst>
                                </p:cTn>
                              </p:par>
                              <p:par>
                                <p:cTn id="15" presetID="22" presetClass="entr" presetSubtype="4" fill="hold"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animEffect transition="in" filter="wipe(down)">
                                      <p:cBhvr>
                                        <p:cTn id="17" dur="500"/>
                                        <p:tgtEl>
                                          <p:spTgt spid="5">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2">
                                            <p:txEl>
                                              <p:pRg st="0" end="0"/>
                                            </p:txEl>
                                          </p:spTgt>
                                        </p:tgtEl>
                                        <p:attrNameLst>
                                          <p:attrName>style.visibility</p:attrName>
                                        </p:attrNameLst>
                                      </p:cBhvr>
                                      <p:to>
                                        <p:strVal val="visible"/>
                                      </p:to>
                                    </p:set>
                                    <p:animEffect transition="in" filter="fade">
                                      <p:cBhvr>
                                        <p:cTn id="22" dur="1000"/>
                                        <p:tgtEl>
                                          <p:spTgt spid="2">
                                            <p:txEl>
                                              <p:pRg st="0" end="0"/>
                                            </p:txEl>
                                          </p:spTgt>
                                        </p:tgtEl>
                                      </p:cBhvr>
                                    </p:animEffect>
                                    <p:anim calcmode="lin" valueType="num">
                                      <p:cBhvr>
                                        <p:cTn id="23"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24" dur="1000" fill="hold"/>
                                        <p:tgtEl>
                                          <p:spTgt spid="2">
                                            <p:txEl>
                                              <p:pRg st="0" end="0"/>
                                            </p:txEl>
                                          </p:spTgt>
                                        </p:tgtEl>
                                        <p:attrNameLst>
                                          <p:attrName>ppt_y</p:attrName>
                                        </p:attrNameLst>
                                      </p:cBhvr>
                                      <p:tavLst>
                                        <p:tav tm="0">
                                          <p:val>
                                            <p:strVal val="#ppt_y+.1"/>
                                          </p:val>
                                        </p:tav>
                                        <p:tav tm="100000">
                                          <p:val>
                                            <p:strVal val="#ppt_y"/>
                                          </p:val>
                                        </p:tav>
                                      </p:tavLst>
                                    </p:anim>
                                  </p:childTnLst>
                                </p:cTn>
                              </p:par>
                              <p:par>
                                <p:cTn id="25" presetID="22" presetClass="entr" presetSubtype="4" fill="hold" nodeType="withEffect">
                                  <p:stCondLst>
                                    <p:cond delay="0"/>
                                  </p:stCondLst>
                                  <p:childTnLst>
                                    <p:set>
                                      <p:cBhvr>
                                        <p:cTn id="26" dur="1" fill="hold">
                                          <p:stCondLst>
                                            <p:cond delay="0"/>
                                          </p:stCondLst>
                                        </p:cTn>
                                        <p:tgtEl>
                                          <p:spTgt spid="2">
                                            <p:txEl>
                                              <p:pRg st="8" end="8"/>
                                            </p:txEl>
                                          </p:spTgt>
                                        </p:tgtEl>
                                        <p:attrNameLst>
                                          <p:attrName>style.visibility</p:attrName>
                                        </p:attrNameLst>
                                      </p:cBhvr>
                                      <p:to>
                                        <p:strVal val="visible"/>
                                      </p:to>
                                    </p:set>
                                    <p:animEffect transition="in" filter="wipe(down)">
                                      <p:cBhvr>
                                        <p:cTn id="27"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3">
            <a:extLst>
              <a:ext uri="{FF2B5EF4-FFF2-40B4-BE49-F238E27FC236}">
                <a16:creationId xmlns:a16="http://schemas.microsoft.com/office/drawing/2014/main" id="{D6A88FFF-3908-034E-370B-AD32EFA8D5CA}"/>
              </a:ext>
            </a:extLst>
          </p:cNvPr>
          <p:cNvSpPr txBox="1">
            <a:spLocks/>
          </p:cNvSpPr>
          <p:nvPr/>
        </p:nvSpPr>
        <p:spPr>
          <a:xfrm>
            <a:off x="700254" y="729495"/>
            <a:ext cx="10791492" cy="3593688"/>
          </a:xfrm>
          <a:prstGeom prst="rect">
            <a:avLst/>
          </a:prstGeom>
        </p:spPr>
        <p:txBody>
          <a:bodyPr vert="horz" lIns="91440" tIns="45720" rIns="91440" bIns="45720" rtlCol="0">
            <a:normAutofit fontScale="3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Wingdings" panose="05000000000000000000" pitchFamily="2" charset="2"/>
              <a:buChar char="v"/>
            </a:pPr>
            <a:r>
              <a:rPr lang="en-US" sz="6000" dirty="0" err="1"/>
              <a:t>Organiser</a:t>
            </a:r>
            <a:r>
              <a:rPr lang="en-US" sz="6000" dirty="0"/>
              <a:t> Module:-</a:t>
            </a:r>
          </a:p>
          <a:p>
            <a:pPr marL="914400" lvl="2" indent="0">
              <a:lnSpc>
                <a:spcPct val="170000"/>
              </a:lnSpc>
              <a:buNone/>
            </a:pPr>
            <a:r>
              <a:rPr lang="en-US" sz="4300" dirty="0"/>
              <a:t>•Register as an </a:t>
            </a:r>
            <a:r>
              <a:rPr lang="en-US" sz="4300" dirty="0" err="1"/>
              <a:t>Organiser</a:t>
            </a:r>
            <a:r>
              <a:rPr lang="en-US" sz="4300" dirty="0"/>
              <a:t>: </a:t>
            </a:r>
            <a:r>
              <a:rPr lang="en-US" sz="4300" dirty="0" err="1"/>
              <a:t>Organisers</a:t>
            </a:r>
            <a:r>
              <a:rPr lang="en-US" sz="4300" dirty="0"/>
              <a:t> can sign up to manage events, but they need admin approval before creating events.</a:t>
            </a:r>
          </a:p>
          <a:p>
            <a:pPr marL="914400" lvl="2" indent="0">
              <a:lnSpc>
                <a:spcPct val="170000"/>
              </a:lnSpc>
              <a:buNone/>
            </a:pPr>
            <a:r>
              <a:rPr lang="en-US" sz="4300" dirty="0"/>
              <a:t>•Create, Update, and Delete Events: Once approved, </a:t>
            </a:r>
            <a:r>
              <a:rPr lang="en-US" sz="4300" dirty="0" err="1"/>
              <a:t>organisers</a:t>
            </a:r>
            <a:r>
              <a:rPr lang="en-US" sz="4300" dirty="0"/>
              <a:t> can manage their own events.</a:t>
            </a:r>
          </a:p>
          <a:p>
            <a:pPr marL="914400" lvl="2" indent="0">
              <a:lnSpc>
                <a:spcPct val="170000"/>
              </a:lnSpc>
              <a:buNone/>
            </a:pPr>
            <a:r>
              <a:rPr lang="en-US" sz="4300" dirty="0"/>
              <a:t>•Events can be either paid or free.</a:t>
            </a:r>
          </a:p>
          <a:p>
            <a:pPr marL="914400" lvl="2" indent="0">
              <a:lnSpc>
                <a:spcPct val="170000"/>
              </a:lnSpc>
              <a:buNone/>
            </a:pPr>
            <a:r>
              <a:rPr lang="en-US" sz="4300" dirty="0"/>
              <a:t>•View Registered Users: </a:t>
            </a:r>
            <a:r>
              <a:rPr lang="en-US" sz="4300" dirty="0" err="1"/>
              <a:t>Organisers</a:t>
            </a:r>
            <a:r>
              <a:rPr lang="en-US" sz="4300" dirty="0"/>
              <a:t> can see how many users have registered for their events.</a:t>
            </a:r>
          </a:p>
          <a:p>
            <a:pPr marL="914400" lvl="2" indent="0">
              <a:lnSpc>
                <a:spcPct val="170000"/>
              </a:lnSpc>
              <a:buNone/>
            </a:pPr>
            <a:r>
              <a:rPr lang="en-US" sz="4300" dirty="0"/>
              <a:t>•View and Manage Created Events: </a:t>
            </a:r>
            <a:r>
              <a:rPr lang="en-US" sz="4300" dirty="0" err="1"/>
              <a:t>Organisers</a:t>
            </a:r>
            <a:r>
              <a:rPr lang="en-US" sz="4300" dirty="0"/>
              <a:t> have access to all the events they've created and can update or delete them.</a:t>
            </a:r>
          </a:p>
          <a:p>
            <a:pPr marL="914400" lvl="2" indent="0">
              <a:lnSpc>
                <a:spcPct val="170000"/>
              </a:lnSpc>
              <a:buNone/>
            </a:pPr>
            <a:r>
              <a:rPr lang="en-US" sz="4300" dirty="0"/>
              <a:t>•Manage Profile: </a:t>
            </a:r>
            <a:r>
              <a:rPr lang="en-US" sz="4300" dirty="0" err="1"/>
              <a:t>Organisers</a:t>
            </a:r>
            <a:r>
              <a:rPr lang="en-US" sz="4300" dirty="0"/>
              <a:t> can update their personal or </a:t>
            </a:r>
            <a:r>
              <a:rPr lang="en-US" sz="4300" dirty="0" err="1"/>
              <a:t>organisation</a:t>
            </a:r>
            <a:r>
              <a:rPr lang="en-US" sz="4300" dirty="0"/>
              <a:t> information on their profile page.</a:t>
            </a:r>
          </a:p>
          <a:p>
            <a:pPr marL="914400" lvl="2" indent="0">
              <a:lnSpc>
                <a:spcPct val="170000"/>
              </a:lnSpc>
              <a:buNone/>
            </a:pPr>
            <a:r>
              <a:rPr lang="en-US" sz="4300" dirty="0"/>
              <a:t>•Request Event Cancellation: If an </a:t>
            </a:r>
            <a:r>
              <a:rPr lang="en-US" sz="4300" dirty="0" err="1"/>
              <a:t>organiser</a:t>
            </a:r>
            <a:r>
              <a:rPr lang="en-US" sz="4300" dirty="0"/>
              <a:t> wants to cancel an event, a request is sent to the admin for approval.</a:t>
            </a:r>
          </a:p>
          <a:p>
            <a:pPr marL="914400" lvl="2" indent="0">
              <a:buNone/>
            </a:pPr>
            <a:r>
              <a:rPr lang="en-US" dirty="0"/>
              <a:t>	</a:t>
            </a:r>
            <a:endParaRPr lang="en-IN" dirty="0"/>
          </a:p>
          <a:p>
            <a:pPr marL="914400" lvl="2" indent="0">
              <a:buNone/>
            </a:pPr>
            <a:br>
              <a:rPr lang="en-US" dirty="0"/>
            </a:br>
            <a:br>
              <a:rPr lang="en-US" dirty="0"/>
            </a:br>
            <a:endParaRPr lang="en-US" dirty="0"/>
          </a:p>
        </p:txBody>
      </p:sp>
    </p:spTree>
    <p:extLst>
      <p:ext uri="{BB962C8B-B14F-4D97-AF65-F5344CB8AC3E}">
        <p14:creationId xmlns:p14="http://schemas.microsoft.com/office/powerpoint/2010/main" val="22425369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1000"/>
                                        <p:tgtEl>
                                          <p:spTgt spid="6">
                                            <p:txEl>
                                              <p:pRg st="0" end="0"/>
                                            </p:txEl>
                                          </p:spTgt>
                                        </p:tgtEl>
                                      </p:cBhvr>
                                    </p:animEffect>
                                    <p:anim calcmode="lin" valueType="num">
                                      <p:cBhvr>
                                        <p:cTn id="8" dur="10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0" end="0"/>
                                            </p:txEl>
                                          </p:spTgt>
                                        </p:tgtEl>
                                        <p:attrNameLst>
                                          <p:attrName>ppt_y</p:attrName>
                                        </p:attrNameLst>
                                      </p:cBhvr>
                                      <p:tavLst>
                                        <p:tav tm="0">
                                          <p:val>
                                            <p:strVal val="#ppt_y+.1"/>
                                          </p:val>
                                        </p:tav>
                                        <p:tav tm="100000">
                                          <p:val>
                                            <p:strVal val="#ppt_y"/>
                                          </p:val>
                                        </p:tav>
                                      </p:tavLst>
                                    </p:anim>
                                  </p:childTnLst>
                                </p:cTn>
                              </p:par>
                              <p:par>
                                <p:cTn id="10" presetID="22" presetClass="entr" presetSubtype="4" fill="hold" nodeType="withEffect">
                                  <p:stCondLst>
                                    <p:cond delay="0"/>
                                  </p:stCondLst>
                                  <p:childTnLst>
                                    <p:set>
                                      <p:cBhvr>
                                        <p:cTn id="11" dur="1" fill="hold">
                                          <p:stCondLst>
                                            <p:cond delay="0"/>
                                          </p:stCondLst>
                                        </p:cTn>
                                        <p:tgtEl>
                                          <p:spTgt spid="6">
                                            <p:txEl>
                                              <p:pRg st="9" end="9"/>
                                            </p:txEl>
                                          </p:spTgt>
                                        </p:tgtEl>
                                        <p:attrNameLst>
                                          <p:attrName>style.visibility</p:attrName>
                                        </p:attrNameLst>
                                      </p:cBhvr>
                                      <p:to>
                                        <p:strVal val="visible"/>
                                      </p:to>
                                    </p:set>
                                    <p:animEffect transition="in" filter="wipe(down)">
                                      <p:cBhvr>
                                        <p:cTn id="12" dur="500"/>
                                        <p:tgtEl>
                                          <p:spTgt spid="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2"/>
          <p:cNvSpPr txBox="1">
            <a:spLocks/>
          </p:cNvSpPr>
          <p:nvPr/>
        </p:nvSpPr>
        <p:spPr>
          <a:xfrm>
            <a:off x="567504" y="268311"/>
            <a:ext cx="8534400" cy="501161"/>
          </a:xfrm>
          <a:prstGeom prst="rect">
            <a:avLst/>
          </a:prstGeom>
        </p:spPr>
        <p:txBody>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pPr marL="342900" indent="-342900">
              <a:buFont typeface="Wingdings" panose="05000000000000000000" pitchFamily="2" charset="2"/>
              <a:buChar char="Ø"/>
            </a:pPr>
            <a:r>
              <a:rPr lang="en-IN" dirty="0">
                <a:latin typeface="Algerian" panose="04020705040A02060702" pitchFamily="82" charset="0"/>
              </a:rPr>
              <a:t>   scope of project:-</a:t>
            </a:r>
          </a:p>
        </p:txBody>
      </p:sp>
      <p:sp>
        <p:nvSpPr>
          <p:cNvPr id="3" name="Text Placeholder 3"/>
          <p:cNvSpPr txBox="1">
            <a:spLocks/>
          </p:cNvSpPr>
          <p:nvPr/>
        </p:nvSpPr>
        <p:spPr>
          <a:xfrm>
            <a:off x="728954" y="893086"/>
            <a:ext cx="10734092" cy="2535914"/>
          </a:xfrm>
          <a:prstGeom prst="rect">
            <a:avLst/>
          </a:prstGeom>
        </p:spPr>
        <p:txBody>
          <a:bodyPr>
            <a:normAutofit fontScale="25000" lnSpcReduction="20000"/>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pPr marL="285750" indent="-285750">
              <a:lnSpc>
                <a:spcPct val="120000"/>
              </a:lnSpc>
              <a:buFont typeface="Wingdings" panose="05000000000000000000" pitchFamily="2" charset="2"/>
              <a:buChar char="v"/>
            </a:pPr>
            <a:r>
              <a:rPr lang="en-US" sz="6400" dirty="0"/>
              <a:t>implementing secure login and role-based access for Admin, </a:t>
            </a:r>
            <a:r>
              <a:rPr lang="en-US" sz="6400" dirty="0" err="1"/>
              <a:t>Organisers</a:t>
            </a:r>
            <a:r>
              <a:rPr lang="en-US" sz="6400" dirty="0"/>
              <a:t>, and Users.</a:t>
            </a:r>
          </a:p>
          <a:p>
            <a:pPr marL="285750" indent="-285750">
              <a:lnSpc>
                <a:spcPct val="120000"/>
              </a:lnSpc>
              <a:buFont typeface="Wingdings" panose="05000000000000000000" pitchFamily="2" charset="2"/>
              <a:buChar char="v"/>
            </a:pPr>
            <a:r>
              <a:rPr lang="en-US" sz="6400" dirty="0"/>
              <a:t>When the Admin logs in, they will have full access to handle all the web pages and system information, including managing events, categories, and languages, approving </a:t>
            </a:r>
            <a:r>
              <a:rPr lang="en-US" sz="6400" dirty="0" err="1"/>
              <a:t>organiser</a:t>
            </a:r>
            <a:r>
              <a:rPr lang="en-US" sz="6400" dirty="0"/>
              <a:t> registration requests, reviewing and managing </a:t>
            </a:r>
            <a:r>
              <a:rPr lang="en-US" sz="6400" dirty="0" err="1"/>
              <a:t>organiser</a:t>
            </a:r>
            <a:r>
              <a:rPr lang="en-US" sz="6400" dirty="0"/>
              <a:t> permissions, and deciding on event cancellation requests. They will also have access to view user and </a:t>
            </a:r>
            <a:r>
              <a:rPr lang="en-US" sz="6400" dirty="0" err="1"/>
              <a:t>organiser</a:t>
            </a:r>
            <a:r>
              <a:rPr lang="en-US" sz="6400" dirty="0"/>
              <a:t> details, as well as approve refunds for cancelled events.</a:t>
            </a:r>
          </a:p>
          <a:p>
            <a:pPr marL="285750" indent="-285750">
              <a:lnSpc>
                <a:spcPct val="120000"/>
              </a:lnSpc>
              <a:buFont typeface="Wingdings" panose="05000000000000000000" pitchFamily="2" charset="2"/>
              <a:buChar char="v"/>
            </a:pPr>
            <a:r>
              <a:rPr lang="en-US" sz="6400" dirty="0"/>
              <a:t>When the </a:t>
            </a:r>
            <a:r>
              <a:rPr lang="en-US" sz="6400" dirty="0" err="1"/>
              <a:t>Organiser</a:t>
            </a:r>
            <a:r>
              <a:rPr lang="en-US" sz="6400" dirty="0"/>
              <a:t> logs in, they will be able to create, update, and delete events, view how many users have registered for their events, manage their profile, and submit cancellation requests for their events, which will require admin approval. </a:t>
            </a:r>
            <a:r>
              <a:rPr lang="en-US" sz="6400" dirty="0" err="1"/>
              <a:t>Organisers</a:t>
            </a:r>
            <a:r>
              <a:rPr lang="en-US" sz="6400" dirty="0"/>
              <a:t> can create either paid or free events once their account has been approved by the admin.</a:t>
            </a:r>
          </a:p>
          <a:p>
            <a:pPr marL="285750" indent="-285750">
              <a:lnSpc>
                <a:spcPct val="120000"/>
              </a:lnSpc>
              <a:buFont typeface="Wingdings" panose="05000000000000000000" pitchFamily="2" charset="2"/>
              <a:buChar char="v"/>
            </a:pPr>
            <a:r>
              <a:rPr lang="en-US" sz="6400" dirty="0"/>
              <a:t>When the User logs in, they will have access to register for events and view all the events they have signed up for.</a:t>
            </a:r>
          </a:p>
          <a:p>
            <a:pPr lvl="1">
              <a:buFont typeface="Wingdings" panose="05000000000000000000" pitchFamily="2" charset="2"/>
              <a:buChar char="v"/>
            </a:pPr>
            <a:endParaRPr lang="en-IN" dirty="0"/>
          </a:p>
          <a:p>
            <a:pPr marL="0" indent="0">
              <a:buNone/>
            </a:pPr>
            <a:br>
              <a:rPr lang="en-US" dirty="0"/>
            </a:br>
            <a:r>
              <a:rPr lang="en-US" dirty="0"/>
              <a:t>	</a:t>
            </a:r>
            <a:endParaRPr lang="en-IN" dirty="0"/>
          </a:p>
        </p:txBody>
      </p:sp>
      <p:sp>
        <p:nvSpPr>
          <p:cNvPr id="4" name="Text Placeholder 2"/>
          <p:cNvSpPr txBox="1">
            <a:spLocks/>
          </p:cNvSpPr>
          <p:nvPr/>
        </p:nvSpPr>
        <p:spPr>
          <a:xfrm>
            <a:off x="240933" y="4067907"/>
            <a:ext cx="8534400" cy="501161"/>
          </a:xfrm>
          <a:prstGeom prst="rect">
            <a:avLst/>
          </a:prstGeom>
        </p:spPr>
        <p:txBody>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pPr marL="342900" indent="-342900">
              <a:buFont typeface="Wingdings" panose="05000000000000000000" pitchFamily="2" charset="2"/>
              <a:buChar char="Ø"/>
            </a:pPr>
            <a:r>
              <a:rPr lang="en-IN" dirty="0">
                <a:latin typeface="Algerian" panose="04020705040A02060702" pitchFamily="82" charset="0"/>
              </a:rPr>
              <a:t>  Objectives:-</a:t>
            </a:r>
          </a:p>
        </p:txBody>
      </p:sp>
      <p:sp>
        <p:nvSpPr>
          <p:cNvPr id="5" name="Text Placeholder 3"/>
          <p:cNvSpPr txBox="1">
            <a:spLocks/>
          </p:cNvSpPr>
          <p:nvPr/>
        </p:nvSpPr>
        <p:spPr>
          <a:xfrm>
            <a:off x="1164772" y="4649912"/>
            <a:ext cx="9609670" cy="1834927"/>
          </a:xfrm>
          <a:prstGeom prst="rect">
            <a:avLst/>
          </a:prstGeom>
        </p:spPr>
        <p:txBody>
          <a:bodyPr>
            <a:noAutofit/>
          </a:bodyPr>
          <a:lst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a:lstStyle>
          <a:p>
            <a:pPr marL="285750" indent="-285750">
              <a:lnSpc>
                <a:spcPct val="120000"/>
              </a:lnSpc>
              <a:buFont typeface="Wingdings" panose="05000000000000000000" pitchFamily="2" charset="2"/>
              <a:buChar char="v"/>
            </a:pPr>
            <a:r>
              <a:rPr lang="en-US" sz="1400" dirty="0"/>
              <a:t> </a:t>
            </a:r>
            <a:r>
              <a:rPr lang="en-US" sz="1800" dirty="0"/>
              <a:t>Admin can easily manage all web pages, including handling event approvals, </a:t>
            </a:r>
            <a:r>
              <a:rPr lang="en-US" sz="1800" dirty="0" err="1"/>
              <a:t>organiser</a:t>
            </a:r>
            <a:r>
              <a:rPr lang="en-US" sz="1800" dirty="0"/>
              <a:t> management, category and language settings, and refund processes.</a:t>
            </a:r>
          </a:p>
          <a:p>
            <a:pPr marL="285750" indent="-285750">
              <a:lnSpc>
                <a:spcPct val="120000"/>
              </a:lnSpc>
              <a:buFont typeface="Wingdings" panose="05000000000000000000" pitchFamily="2" charset="2"/>
              <a:buChar char="v"/>
            </a:pPr>
            <a:r>
              <a:rPr lang="en-US" sz="1600" dirty="0" err="1"/>
              <a:t>Organisers</a:t>
            </a:r>
            <a:r>
              <a:rPr lang="en-US" sz="1600" dirty="0"/>
              <a:t> can easily manage event creation, updates, cancellations, and view user registrations for their events.</a:t>
            </a:r>
          </a:p>
          <a:p>
            <a:pPr marL="285750" indent="-285750">
              <a:lnSpc>
                <a:spcPct val="120000"/>
              </a:lnSpc>
              <a:buFont typeface="Wingdings" panose="05000000000000000000" pitchFamily="2" charset="2"/>
              <a:buChar char="v"/>
            </a:pPr>
            <a:r>
              <a:rPr lang="en-US" sz="1600" dirty="0"/>
              <a:t>Users can view and register for events, as well as see details of the events they have signed up for.</a:t>
            </a:r>
          </a:p>
          <a:p>
            <a:pPr marL="0" indent="0">
              <a:buNone/>
            </a:pPr>
            <a:r>
              <a:rPr lang="en-US" sz="1200" dirty="0"/>
              <a:t>	</a:t>
            </a:r>
            <a:endParaRPr lang="en-IN" sz="1200" dirty="0"/>
          </a:p>
        </p:txBody>
      </p:sp>
    </p:spTree>
    <p:extLst>
      <p:ext uri="{BB962C8B-B14F-4D97-AF65-F5344CB8AC3E}">
        <p14:creationId xmlns:p14="http://schemas.microsoft.com/office/powerpoint/2010/main" val="16325611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arn(inVertical)">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down)">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0" y="2360979"/>
            <a:ext cx="12192000" cy="162193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8800" b="1" dirty="0">
                <a:solidFill>
                  <a:schemeClr val="accent1">
                    <a:lumMod val="75000"/>
                  </a:schemeClr>
                </a:solidFill>
                <a:latin typeface="Maiandra GD" panose="020E0502030308020204" pitchFamily="34" charset="0"/>
              </a:rPr>
              <a:t>Data Flow Diagram</a:t>
            </a:r>
            <a:endParaRPr lang="en-IN" sz="8800" b="1" dirty="0">
              <a:solidFill>
                <a:schemeClr val="accent1">
                  <a:lumMod val="75000"/>
                </a:schemeClr>
              </a:solidFill>
              <a:latin typeface="Maiandra GD" panose="020E0502030308020204" pitchFamily="34" charset="0"/>
            </a:endParaRPr>
          </a:p>
        </p:txBody>
      </p:sp>
    </p:spTree>
    <p:extLst>
      <p:ext uri="{BB962C8B-B14F-4D97-AF65-F5344CB8AC3E}">
        <p14:creationId xmlns:p14="http://schemas.microsoft.com/office/powerpoint/2010/main" val="47395491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Oval 22">
            <a:extLst>
              <a:ext uri="{FF2B5EF4-FFF2-40B4-BE49-F238E27FC236}">
                <a16:creationId xmlns:a16="http://schemas.microsoft.com/office/drawing/2014/main" id="{F7E7BDCD-64D3-3CD1-0F77-3D3B9A2A774E}"/>
              </a:ext>
            </a:extLst>
          </p:cNvPr>
          <p:cNvSpPr/>
          <p:nvPr/>
        </p:nvSpPr>
        <p:spPr>
          <a:xfrm>
            <a:off x="5001491" y="1287413"/>
            <a:ext cx="2189018" cy="2140527"/>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lnSpc>
                <a:spcPct val="150000"/>
              </a:lnSpc>
            </a:pPr>
            <a:r>
              <a:rPr lang="en-IN" b="1" dirty="0">
                <a:latin typeface="Times New Roman" panose="02020603050405020304" pitchFamily="18" charset="0"/>
                <a:cs typeface="Times New Roman" panose="02020603050405020304" pitchFamily="18" charset="0"/>
              </a:rPr>
              <a:t>Event</a:t>
            </a:r>
          </a:p>
          <a:p>
            <a:pPr algn="ctr">
              <a:lnSpc>
                <a:spcPct val="150000"/>
              </a:lnSpc>
            </a:pPr>
            <a:r>
              <a:rPr lang="en-IN" b="1" dirty="0">
                <a:latin typeface="Times New Roman" panose="02020603050405020304" pitchFamily="18" charset="0"/>
                <a:cs typeface="Times New Roman" panose="02020603050405020304" pitchFamily="18" charset="0"/>
              </a:rPr>
              <a:t>Management</a:t>
            </a:r>
          </a:p>
          <a:p>
            <a:pPr algn="ctr">
              <a:lnSpc>
                <a:spcPct val="150000"/>
              </a:lnSpc>
            </a:pPr>
            <a:r>
              <a:rPr lang="en-IN" b="1" dirty="0">
                <a:latin typeface="Times New Roman" panose="02020603050405020304" pitchFamily="18" charset="0"/>
                <a:cs typeface="Times New Roman" panose="02020603050405020304" pitchFamily="18" charset="0"/>
              </a:rPr>
              <a:t>System</a:t>
            </a:r>
          </a:p>
        </p:txBody>
      </p:sp>
      <p:sp>
        <p:nvSpPr>
          <p:cNvPr id="24" name="Rectangle 23">
            <a:extLst>
              <a:ext uri="{FF2B5EF4-FFF2-40B4-BE49-F238E27FC236}">
                <a16:creationId xmlns:a16="http://schemas.microsoft.com/office/drawing/2014/main" id="{F809C710-C8DC-6EC8-9A91-94B6DD201845}"/>
              </a:ext>
            </a:extLst>
          </p:cNvPr>
          <p:cNvSpPr/>
          <p:nvPr/>
        </p:nvSpPr>
        <p:spPr>
          <a:xfrm>
            <a:off x="346363" y="1666009"/>
            <a:ext cx="2189018" cy="138545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2800" b="1" dirty="0">
                <a:latin typeface="Times New Roman" panose="02020603050405020304" pitchFamily="18" charset="0"/>
                <a:cs typeface="Times New Roman" panose="02020603050405020304" pitchFamily="18" charset="0"/>
              </a:rPr>
              <a:t>ADMIN</a:t>
            </a:r>
            <a:endParaRPr lang="en-IN" sz="2800" b="1" dirty="0">
              <a:latin typeface="Times New Roman" panose="02020603050405020304" pitchFamily="18" charset="0"/>
              <a:cs typeface="Times New Roman" panose="02020603050405020304" pitchFamily="18" charset="0"/>
            </a:endParaRPr>
          </a:p>
        </p:txBody>
      </p:sp>
      <p:sp>
        <p:nvSpPr>
          <p:cNvPr id="25" name="Rectangle 24">
            <a:extLst>
              <a:ext uri="{FF2B5EF4-FFF2-40B4-BE49-F238E27FC236}">
                <a16:creationId xmlns:a16="http://schemas.microsoft.com/office/drawing/2014/main" id="{65A002ED-743B-3670-9015-D301AD16F36B}"/>
              </a:ext>
            </a:extLst>
          </p:cNvPr>
          <p:cNvSpPr/>
          <p:nvPr/>
        </p:nvSpPr>
        <p:spPr>
          <a:xfrm>
            <a:off x="5001491" y="4887191"/>
            <a:ext cx="2189018" cy="138545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2800" b="1" dirty="0">
                <a:latin typeface="Times New Roman" panose="02020603050405020304" pitchFamily="18" charset="0"/>
                <a:cs typeface="Times New Roman" panose="02020603050405020304" pitchFamily="18" charset="0"/>
              </a:rPr>
              <a:t>USER</a:t>
            </a:r>
          </a:p>
        </p:txBody>
      </p:sp>
      <p:sp>
        <p:nvSpPr>
          <p:cNvPr id="26" name="Rectangle 25">
            <a:extLst>
              <a:ext uri="{FF2B5EF4-FFF2-40B4-BE49-F238E27FC236}">
                <a16:creationId xmlns:a16="http://schemas.microsoft.com/office/drawing/2014/main" id="{5FADF5B9-8A96-1083-7AA8-AD1A141246F9}"/>
              </a:ext>
            </a:extLst>
          </p:cNvPr>
          <p:cNvSpPr/>
          <p:nvPr/>
        </p:nvSpPr>
        <p:spPr>
          <a:xfrm>
            <a:off x="9656619" y="1666009"/>
            <a:ext cx="2189018" cy="138545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sz="2400" b="1" dirty="0">
                <a:latin typeface="Times New Roman" panose="02020603050405020304" pitchFamily="18" charset="0"/>
                <a:cs typeface="Times New Roman" panose="02020603050405020304" pitchFamily="18" charset="0"/>
              </a:rPr>
              <a:t>ORGANISER</a:t>
            </a:r>
          </a:p>
        </p:txBody>
      </p:sp>
      <p:cxnSp>
        <p:nvCxnSpPr>
          <p:cNvPr id="27" name="Straight Arrow Connector 26">
            <a:extLst>
              <a:ext uri="{FF2B5EF4-FFF2-40B4-BE49-F238E27FC236}">
                <a16:creationId xmlns:a16="http://schemas.microsoft.com/office/drawing/2014/main" id="{61A9D546-B385-CFD7-84D2-EB3CF512A9B0}"/>
              </a:ext>
            </a:extLst>
          </p:cNvPr>
          <p:cNvCxnSpPr>
            <a:cxnSpLocks/>
          </p:cNvCxnSpPr>
          <p:nvPr/>
        </p:nvCxnSpPr>
        <p:spPr>
          <a:xfrm>
            <a:off x="2535381" y="1996440"/>
            <a:ext cx="2524299"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8" name="Straight Arrow Connector 27">
            <a:extLst>
              <a:ext uri="{FF2B5EF4-FFF2-40B4-BE49-F238E27FC236}">
                <a16:creationId xmlns:a16="http://schemas.microsoft.com/office/drawing/2014/main" id="{56321DDC-B237-BCF0-8426-466C271D36ED}"/>
              </a:ext>
            </a:extLst>
          </p:cNvPr>
          <p:cNvCxnSpPr>
            <a:cxnSpLocks/>
          </p:cNvCxnSpPr>
          <p:nvPr/>
        </p:nvCxnSpPr>
        <p:spPr>
          <a:xfrm>
            <a:off x="7132320" y="1988820"/>
            <a:ext cx="2524299"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9" name="Straight Arrow Connector 28">
            <a:extLst>
              <a:ext uri="{FF2B5EF4-FFF2-40B4-BE49-F238E27FC236}">
                <a16:creationId xmlns:a16="http://schemas.microsoft.com/office/drawing/2014/main" id="{65FEB1F1-2701-788D-BE2B-9EAD4C10DAF3}"/>
              </a:ext>
            </a:extLst>
          </p:cNvPr>
          <p:cNvCxnSpPr/>
          <p:nvPr/>
        </p:nvCxnSpPr>
        <p:spPr>
          <a:xfrm flipH="1">
            <a:off x="7124700" y="2705100"/>
            <a:ext cx="2531919"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a:extLst>
              <a:ext uri="{FF2B5EF4-FFF2-40B4-BE49-F238E27FC236}">
                <a16:creationId xmlns:a16="http://schemas.microsoft.com/office/drawing/2014/main" id="{2915794F-D237-50ED-E615-F65D330EECA6}"/>
              </a:ext>
            </a:extLst>
          </p:cNvPr>
          <p:cNvCxnSpPr/>
          <p:nvPr/>
        </p:nvCxnSpPr>
        <p:spPr>
          <a:xfrm flipH="1">
            <a:off x="2535381" y="2705100"/>
            <a:ext cx="2531919"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1" name="Straight Arrow Connector 30">
            <a:extLst>
              <a:ext uri="{FF2B5EF4-FFF2-40B4-BE49-F238E27FC236}">
                <a16:creationId xmlns:a16="http://schemas.microsoft.com/office/drawing/2014/main" id="{6BE30F97-2232-6944-11A7-C394BC5AB5BD}"/>
              </a:ext>
            </a:extLst>
          </p:cNvPr>
          <p:cNvCxnSpPr>
            <a:cxnSpLocks/>
          </p:cNvCxnSpPr>
          <p:nvPr/>
        </p:nvCxnSpPr>
        <p:spPr>
          <a:xfrm>
            <a:off x="5730240" y="3357649"/>
            <a:ext cx="0" cy="152954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2" name="Straight Arrow Connector 31">
            <a:extLst>
              <a:ext uri="{FF2B5EF4-FFF2-40B4-BE49-F238E27FC236}">
                <a16:creationId xmlns:a16="http://schemas.microsoft.com/office/drawing/2014/main" id="{4A4A2C9B-1F0E-4575-D87F-27CFAB0F6E26}"/>
              </a:ext>
            </a:extLst>
          </p:cNvPr>
          <p:cNvCxnSpPr/>
          <p:nvPr/>
        </p:nvCxnSpPr>
        <p:spPr>
          <a:xfrm flipV="1">
            <a:off x="6477000" y="3337560"/>
            <a:ext cx="0" cy="154963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3" name="TextBox 32">
            <a:extLst>
              <a:ext uri="{FF2B5EF4-FFF2-40B4-BE49-F238E27FC236}">
                <a16:creationId xmlns:a16="http://schemas.microsoft.com/office/drawing/2014/main" id="{F969FDF0-C32A-908B-637A-1C1268F425C7}"/>
              </a:ext>
            </a:extLst>
          </p:cNvPr>
          <p:cNvSpPr txBox="1"/>
          <p:nvPr/>
        </p:nvSpPr>
        <p:spPr>
          <a:xfrm>
            <a:off x="2846844" y="1644840"/>
            <a:ext cx="1901371"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LOGIN INFO</a:t>
            </a:r>
            <a:endParaRPr lang="en-IN" dirty="0">
              <a:latin typeface="Times New Roman" panose="02020603050405020304" pitchFamily="18" charset="0"/>
              <a:cs typeface="Times New Roman" panose="02020603050405020304" pitchFamily="18" charset="0"/>
            </a:endParaRPr>
          </a:p>
        </p:txBody>
      </p:sp>
      <p:sp>
        <p:nvSpPr>
          <p:cNvPr id="34" name="TextBox 33">
            <a:extLst>
              <a:ext uri="{FF2B5EF4-FFF2-40B4-BE49-F238E27FC236}">
                <a16:creationId xmlns:a16="http://schemas.microsoft.com/office/drawing/2014/main" id="{34857192-055B-3716-83C5-B28F859AD08F}"/>
              </a:ext>
            </a:extLst>
          </p:cNvPr>
          <p:cNvSpPr txBox="1"/>
          <p:nvPr/>
        </p:nvSpPr>
        <p:spPr>
          <a:xfrm>
            <a:off x="7439973" y="1644840"/>
            <a:ext cx="1901371"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LOGIN INFO</a:t>
            </a:r>
            <a:endParaRPr lang="en-IN" dirty="0">
              <a:latin typeface="Times New Roman" panose="02020603050405020304" pitchFamily="18" charset="0"/>
              <a:cs typeface="Times New Roman" panose="02020603050405020304" pitchFamily="18" charset="0"/>
            </a:endParaRPr>
          </a:p>
        </p:txBody>
      </p:sp>
      <p:sp>
        <p:nvSpPr>
          <p:cNvPr id="35" name="TextBox 34">
            <a:extLst>
              <a:ext uri="{FF2B5EF4-FFF2-40B4-BE49-F238E27FC236}">
                <a16:creationId xmlns:a16="http://schemas.microsoft.com/office/drawing/2014/main" id="{776082BD-E006-4BF2-EF59-1BD94E31ECA1}"/>
              </a:ext>
            </a:extLst>
          </p:cNvPr>
          <p:cNvSpPr txBox="1"/>
          <p:nvPr/>
        </p:nvSpPr>
        <p:spPr>
          <a:xfrm>
            <a:off x="5993081" y="3806181"/>
            <a:ext cx="1901371" cy="646331"/>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LOGIN </a:t>
            </a:r>
          </a:p>
          <a:p>
            <a:pPr algn="ctr"/>
            <a:r>
              <a:rPr lang="en-US" dirty="0">
                <a:latin typeface="Times New Roman" panose="02020603050405020304" pitchFamily="18" charset="0"/>
                <a:cs typeface="Times New Roman" panose="02020603050405020304" pitchFamily="18" charset="0"/>
              </a:rPr>
              <a:t>INFO</a:t>
            </a:r>
            <a:endParaRPr lang="en-IN" dirty="0">
              <a:latin typeface="Times New Roman" panose="02020603050405020304" pitchFamily="18" charset="0"/>
              <a:cs typeface="Times New Roman" panose="02020603050405020304" pitchFamily="18" charset="0"/>
            </a:endParaRPr>
          </a:p>
        </p:txBody>
      </p:sp>
      <p:sp>
        <p:nvSpPr>
          <p:cNvPr id="36" name="TextBox 35">
            <a:extLst>
              <a:ext uri="{FF2B5EF4-FFF2-40B4-BE49-F238E27FC236}">
                <a16:creationId xmlns:a16="http://schemas.microsoft.com/office/drawing/2014/main" id="{7AE99C58-3551-6A0F-3A5E-2A585089978E}"/>
              </a:ext>
            </a:extLst>
          </p:cNvPr>
          <p:cNvSpPr txBox="1"/>
          <p:nvPr/>
        </p:nvSpPr>
        <p:spPr>
          <a:xfrm>
            <a:off x="4091710" y="3850517"/>
            <a:ext cx="1901371" cy="646331"/>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ACCESS TO</a:t>
            </a:r>
          </a:p>
          <a:p>
            <a:pPr algn="ctr"/>
            <a:r>
              <a:rPr lang="en-US" dirty="0">
                <a:latin typeface="Times New Roman" panose="02020603050405020304" pitchFamily="18" charset="0"/>
                <a:cs typeface="Times New Roman" panose="02020603050405020304" pitchFamily="18" charset="0"/>
              </a:rPr>
              <a:t>SYSTEM</a:t>
            </a:r>
            <a:endParaRPr lang="en-IN" dirty="0">
              <a:latin typeface="Times New Roman" panose="02020603050405020304" pitchFamily="18" charset="0"/>
              <a:cs typeface="Times New Roman" panose="02020603050405020304" pitchFamily="18" charset="0"/>
            </a:endParaRPr>
          </a:p>
        </p:txBody>
      </p:sp>
      <p:sp>
        <p:nvSpPr>
          <p:cNvPr id="37" name="TextBox 36">
            <a:extLst>
              <a:ext uri="{FF2B5EF4-FFF2-40B4-BE49-F238E27FC236}">
                <a16:creationId xmlns:a16="http://schemas.microsoft.com/office/drawing/2014/main" id="{9478303B-7122-267A-71F4-5ADB130F3DEC}"/>
              </a:ext>
            </a:extLst>
          </p:cNvPr>
          <p:cNvSpPr txBox="1"/>
          <p:nvPr/>
        </p:nvSpPr>
        <p:spPr>
          <a:xfrm>
            <a:off x="2660115" y="2714799"/>
            <a:ext cx="2531917"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ACCESS TO SYSTEM</a:t>
            </a:r>
            <a:endParaRPr lang="en-IN" dirty="0">
              <a:latin typeface="Times New Roman" panose="02020603050405020304" pitchFamily="18" charset="0"/>
              <a:cs typeface="Times New Roman" panose="02020603050405020304" pitchFamily="18" charset="0"/>
            </a:endParaRPr>
          </a:p>
        </p:txBody>
      </p:sp>
      <p:sp>
        <p:nvSpPr>
          <p:cNvPr id="38" name="TextBox 37">
            <a:extLst>
              <a:ext uri="{FF2B5EF4-FFF2-40B4-BE49-F238E27FC236}">
                <a16:creationId xmlns:a16="http://schemas.microsoft.com/office/drawing/2014/main" id="{17E40374-3F09-2D00-9372-A56CBD631FBC}"/>
              </a:ext>
            </a:extLst>
          </p:cNvPr>
          <p:cNvSpPr txBox="1"/>
          <p:nvPr/>
        </p:nvSpPr>
        <p:spPr>
          <a:xfrm>
            <a:off x="7124699" y="2682131"/>
            <a:ext cx="2531917" cy="369332"/>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ACCESS TO SYSTEM</a:t>
            </a:r>
            <a:endParaRPr lang="en-IN"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781D7DE0-A433-BB0F-6AAA-47DF3D637930}"/>
                  </a:ext>
                </a:extLst>
              </p:cNvPr>
              <p:cNvSpPr txBox="1"/>
              <p:nvPr/>
            </p:nvSpPr>
            <p:spPr>
              <a:xfrm>
                <a:off x="-8035" y="19735"/>
                <a:ext cx="3819832" cy="379784"/>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b="1" i="1" smtClean="0">
                          <a:latin typeface="Cambria Math" panose="02040503050406030204" pitchFamily="18" charset="0"/>
                        </a:rPr>
                        <m:t>𝒁𝑬𝑹𝑶</m:t>
                      </m:r>
                      <m:r>
                        <a:rPr lang="en-US" b="1" i="1" smtClean="0">
                          <a:latin typeface="Cambria Math" panose="02040503050406030204" pitchFamily="18" charset="0"/>
                        </a:rPr>
                        <m:t> </m:t>
                      </m:r>
                      <m:r>
                        <a:rPr lang="en-US" b="1" i="1" smtClean="0">
                          <a:latin typeface="Cambria Math" panose="02040503050406030204" pitchFamily="18" charset="0"/>
                        </a:rPr>
                        <m:t>𝑳𝑬𝑽𝑬𝑳</m:t>
                      </m:r>
                      <m:r>
                        <a:rPr lang="en-US" b="1" i="1" smtClean="0">
                          <a:latin typeface="Cambria Math" panose="02040503050406030204" pitchFamily="18" charset="0"/>
                        </a:rPr>
                        <m:t> </m:t>
                      </m:r>
                      <m:r>
                        <a:rPr lang="en-US" b="1" i="1" smtClean="0">
                          <a:latin typeface="Cambria Math" panose="02040503050406030204" pitchFamily="18" charset="0"/>
                        </a:rPr>
                        <m:t>𝑫𝑭𝑫</m:t>
                      </m:r>
                      <m:r>
                        <a:rPr lang="en-US" b="1" i="1" smtClean="0">
                          <a:latin typeface="Cambria Math" panose="02040503050406030204" pitchFamily="18" charset="0"/>
                        </a:rPr>
                        <m:t> :−</m:t>
                      </m:r>
                    </m:oMath>
                  </m:oMathPara>
                </a14:m>
                <a:endParaRPr lang="en-US" b="1" dirty="0">
                  <a:latin typeface="Times New Roman" panose="02020603050405020304" pitchFamily="18" charset="0"/>
                </a:endParaRPr>
              </a:p>
            </p:txBody>
          </p:sp>
        </mc:Choice>
        <mc:Fallback xmlns="">
          <p:sp>
            <p:nvSpPr>
              <p:cNvPr id="39" name="TextBox 38">
                <a:extLst>
                  <a:ext uri="{FF2B5EF4-FFF2-40B4-BE49-F238E27FC236}">
                    <a16:creationId xmlns:a16="http://schemas.microsoft.com/office/drawing/2014/main" id="{781D7DE0-A433-BB0F-6AAA-47DF3D637930}"/>
                  </a:ext>
                </a:extLst>
              </p:cNvPr>
              <p:cNvSpPr txBox="1">
                <a:spLocks noRot="1" noChangeAspect="1" noMove="1" noResize="1" noEditPoints="1" noAdjustHandles="1" noChangeArrowheads="1" noChangeShapeType="1" noTextEdit="1"/>
              </p:cNvSpPr>
              <p:nvPr/>
            </p:nvSpPr>
            <p:spPr>
              <a:xfrm>
                <a:off x="-8035" y="19735"/>
                <a:ext cx="3819832" cy="379784"/>
              </a:xfrm>
              <a:prstGeom prst="rect">
                <a:avLst/>
              </a:prstGeom>
              <a:blipFill>
                <a:blip r:embed="rId2"/>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747963498"/>
      </p:ext>
    </p:extLst>
  </p:cSld>
  <p:clrMapOvr>
    <a:masterClrMapping/>
  </p:clrMapOvr>
  <mc:AlternateContent xmlns:mc="http://schemas.openxmlformats.org/markup-compatibility/2006" xmlns:p14="http://schemas.microsoft.com/office/powerpoint/2010/main">
    <mc:Choice Requires="p14">
      <p:transition spd="slow" p14:dur="1500">
        <p14:window dir="ver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2579</TotalTime>
  <Words>1301</Words>
  <Application>Microsoft Office PowerPoint</Application>
  <PresentationFormat>Widescreen</PresentationFormat>
  <Paragraphs>256</Paragraphs>
  <Slides>40</Slides>
  <Notes>0</Notes>
  <HiddenSlides>0</HiddenSlides>
  <MMClips>0</MMClips>
  <ScaleCrop>false</ScaleCrop>
  <HeadingPairs>
    <vt:vector size="8" baseType="variant">
      <vt:variant>
        <vt:lpstr>Fonts Used</vt:lpstr>
      </vt:variant>
      <vt:variant>
        <vt:i4>10</vt:i4>
      </vt:variant>
      <vt:variant>
        <vt:lpstr>Theme</vt:lpstr>
      </vt:variant>
      <vt:variant>
        <vt:i4>1</vt:i4>
      </vt:variant>
      <vt:variant>
        <vt:lpstr>Slide Titles</vt:lpstr>
      </vt:variant>
      <vt:variant>
        <vt:i4>40</vt:i4>
      </vt:variant>
      <vt:variant>
        <vt:lpstr>Custom Shows</vt:lpstr>
      </vt:variant>
      <vt:variant>
        <vt:i4>1</vt:i4>
      </vt:variant>
    </vt:vector>
  </HeadingPairs>
  <TitlesOfParts>
    <vt:vector size="52" baseType="lpstr">
      <vt:lpstr>Algerian</vt:lpstr>
      <vt:lpstr>Arial</vt:lpstr>
      <vt:lpstr>Calibri</vt:lpstr>
      <vt:lpstr>Calibri Light</vt:lpstr>
      <vt:lpstr>Cambria Math</vt:lpstr>
      <vt:lpstr>Copperplate Gothic Light</vt:lpstr>
      <vt:lpstr>Edwardian Script ITC</vt:lpstr>
      <vt:lpstr>Maiandra GD</vt:lpstr>
      <vt:lpstr>Times New Roman</vt:lpstr>
      <vt:lpstr>Wingdings</vt:lpstr>
      <vt:lpstr>Office Theme</vt:lpstr>
      <vt:lpstr>PowerPoint Presentation</vt:lpstr>
      <vt:lpstr>PowerPoint Presentation</vt:lpstr>
      <vt:lpstr>PowerPoint Presentation</vt:lpstr>
      <vt:lpstr>Hardware Requirement:-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Users Details:-</vt:lpstr>
      <vt:lpstr>Organiserinformation details:-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lpstr>Custom Show 1</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Details:-</dc:title>
  <dc:creator>nishtha patel</dc:creator>
  <cp:lastModifiedBy>Hussain Fazal</cp:lastModifiedBy>
  <cp:revision>512</cp:revision>
  <dcterms:created xsi:type="dcterms:W3CDTF">2023-08-18T15:47:19Z</dcterms:created>
  <dcterms:modified xsi:type="dcterms:W3CDTF">2024-10-23T17:15:15Z</dcterms:modified>
</cp:coreProperties>
</file>