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2" r:id="rId5"/>
    <p:sldId id="263" r:id="rId6"/>
    <p:sldId id="258" r:id="rId7"/>
    <p:sldId id="261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AA8A-CE41-48D5-86CD-D6D242E2E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1D218-DF1A-49EF-A668-2EF67E5AB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B591-9F58-48C2-99FB-7E5CBA2B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33F5-94B6-48C8-89E3-E2FE49E3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DFF5-F779-4560-B532-8F9F132E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C35A-A411-4525-BD71-20AF6861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CAB9A-A971-45D5-8811-695728600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6D57-4690-44AF-8ED7-5FC925BD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B450-60BD-4239-A602-D1F288CE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DF8C-3A0C-4748-85E7-E1CE6E23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4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D705E-6493-40F6-BFF9-C5A2666A5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FAB86-C5E0-4D33-B14B-C8A4380AE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9D7-C166-4E61-AC01-2726470A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7989-ED01-4F9D-9777-AC9F3654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FF21-7DD7-47B5-848A-711879C9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E42D-82D5-421A-BAE9-B3F91EE4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42AB-E070-4693-8BBF-1409E4C8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BB7B2-08A4-4AA1-8DED-2A5EBD43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16CE1-E165-4984-BFB9-0CB8AC89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FABE-5BE3-4595-BEEF-6C96F14B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353B-451A-477C-BDC5-B3A62D83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71171-E24A-4DE0-8AEA-C6940DDA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2BB2-29EC-4AED-8A19-0C21C685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C42B-ED75-49A9-9F91-140B5910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36C2-C5FD-4C0F-8FC6-B534C05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7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CCBA-5A86-48E6-87EB-8414A93C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016D-5BEA-4B80-B828-BCC7E2DB2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A40D8-10FF-483B-A3CB-44B4DB2FC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11157-B16C-4A3C-8D9A-57291E54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7626B-B539-408E-A2C3-B713C619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B9A8F-9FB0-4C96-BAA9-2E7C427B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3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B452-3285-45F2-A978-DF70990B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6B36-CC0D-47ED-8949-73D7955B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458F-00D1-4C88-A4FD-2CAF99546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CA190-E9C5-4CD1-A0A7-4E41A1456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1DA41-595E-4E30-B136-66714D47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70259-BDF2-43A8-BA13-86F694EF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4877C-77AB-4C6D-BA07-EDBA0923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A4A8F-2765-4B01-A88C-3D941397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A25B-0364-4A17-912A-5F3DFCF2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EFB94-F421-424E-9BD1-F27AF52E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8F18D-B3C8-411B-BAF7-DBA58B9D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C2A87-C834-4278-B565-EE3B73EA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1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FBB04-09AD-4FF9-A7A3-BE77A29B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C2A10-9E80-401C-90A5-2AF915DB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970BD-FD3C-4355-A631-B13060C9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0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DCCB-8E77-4F08-BDCE-C4770E97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CE47-702D-48A9-AA8C-B997615DB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65D8F-2909-4C7F-8057-197BED7EF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CB032-C1E4-4F7A-B6CA-CAECB94D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F3F65-40E4-46B6-B4CD-1B802D5A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B8197-42CE-4E6D-A136-9DA8FB4B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2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951E-EA86-45B5-91AA-9B8AAE05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6ED10-0B77-4350-BC7E-9E206102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353DE-CDC3-4464-9882-3FAA7C51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9A186-267C-4A1C-ADB2-375CEE7A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D0B8-C2B2-4E4B-B5AC-267044D2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DEFDD-3E54-4312-BE86-03FAA913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7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E7028-2E0B-477C-A0C5-3C34B516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AADE-2B4A-4B28-BFBF-F1BAA6B09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C084-E04E-49CE-9268-C5826B33D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31DF-5E8A-4C04-B6C8-135C3C95B18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B45E-9B9D-40F3-9B8F-5A9302549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4BE1-61ED-410F-9C12-4439893C5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AB9F-8791-40EB-9390-F569370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5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webp"/><Relationship Id="rId7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10.png"/><Relationship Id="rId4" Type="http://schemas.openxmlformats.org/officeDocument/2006/relationships/image" Target="../media/image5.jp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B6280E-7043-48D5-BD4F-367CFAC1F695}"/>
              </a:ext>
            </a:extLst>
          </p:cNvPr>
          <p:cNvSpPr/>
          <p:nvPr/>
        </p:nvSpPr>
        <p:spPr>
          <a:xfrm>
            <a:off x="533944" y="664186"/>
            <a:ext cx="4279015" cy="5898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A83F8-14F3-42B7-8D0D-30B7D3D67BAE}"/>
              </a:ext>
            </a:extLst>
          </p:cNvPr>
          <p:cNvSpPr/>
          <p:nvPr/>
        </p:nvSpPr>
        <p:spPr>
          <a:xfrm>
            <a:off x="707451" y="825624"/>
            <a:ext cx="3829522" cy="5561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588E3-6457-41A2-B869-152AD4132643}"/>
              </a:ext>
            </a:extLst>
          </p:cNvPr>
          <p:cNvSpPr txBox="1"/>
          <p:nvPr/>
        </p:nvSpPr>
        <p:spPr>
          <a:xfrm>
            <a:off x="502477" y="294854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Screen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19E723-C9E7-43FF-AFB3-73ABFAFA7E54}"/>
              </a:ext>
            </a:extLst>
          </p:cNvPr>
          <p:cNvSpPr/>
          <p:nvPr/>
        </p:nvSpPr>
        <p:spPr>
          <a:xfrm>
            <a:off x="1061278" y="2723736"/>
            <a:ext cx="2937344" cy="2038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UserID</a:t>
            </a:r>
            <a:r>
              <a:rPr lang="en-US" dirty="0"/>
              <a:t> / Mobile Number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23272C-91FE-499A-89AB-E94BD7C70660}"/>
              </a:ext>
            </a:extLst>
          </p:cNvPr>
          <p:cNvSpPr/>
          <p:nvPr/>
        </p:nvSpPr>
        <p:spPr>
          <a:xfrm>
            <a:off x="1358430" y="3032926"/>
            <a:ext cx="2546820" cy="38422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840FF9-60C9-4058-B551-DABB8CDF9D1D}"/>
              </a:ext>
            </a:extLst>
          </p:cNvPr>
          <p:cNvSpPr/>
          <p:nvPr/>
        </p:nvSpPr>
        <p:spPr>
          <a:xfrm>
            <a:off x="1216400" y="3483444"/>
            <a:ext cx="1645009" cy="3842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Password/ PIN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DD2940-F934-41DC-B7EA-84A084B7A9A1}"/>
              </a:ext>
            </a:extLst>
          </p:cNvPr>
          <p:cNvSpPr/>
          <p:nvPr/>
        </p:nvSpPr>
        <p:spPr>
          <a:xfrm>
            <a:off x="1358430" y="3882017"/>
            <a:ext cx="2546820" cy="38422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3046D3-9CD0-4844-94FF-F6E83510D187}"/>
              </a:ext>
            </a:extLst>
          </p:cNvPr>
          <p:cNvSpPr/>
          <p:nvPr/>
        </p:nvSpPr>
        <p:spPr>
          <a:xfrm>
            <a:off x="740033" y="4441029"/>
            <a:ext cx="1236793" cy="2076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98FC6B-C161-4EB4-A5F9-FDA5CB7DA838}"/>
              </a:ext>
            </a:extLst>
          </p:cNvPr>
          <p:cNvSpPr/>
          <p:nvPr/>
        </p:nvSpPr>
        <p:spPr>
          <a:xfrm>
            <a:off x="2622212" y="4352755"/>
            <a:ext cx="1847081" cy="3842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Forget</a:t>
            </a:r>
            <a:r>
              <a:rPr lang="en-US" dirty="0"/>
              <a:t> </a:t>
            </a:r>
            <a:r>
              <a:rPr lang="en-US" sz="1400" dirty="0"/>
              <a:t>Password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865DD1-A0D2-4E3F-9BE3-AF0A12CCAE19}"/>
              </a:ext>
            </a:extLst>
          </p:cNvPr>
          <p:cNvSpPr/>
          <p:nvPr/>
        </p:nvSpPr>
        <p:spPr>
          <a:xfrm>
            <a:off x="871463" y="1091901"/>
            <a:ext cx="3540740" cy="4815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Name	 Application Logo</a:t>
            </a:r>
            <a:endParaRPr lang="en-IN" sz="1400" dirty="0"/>
          </a:p>
        </p:txBody>
      </p:sp>
      <p:pic>
        <p:nvPicPr>
          <p:cNvPr id="2050" name="Picture 2" descr="Finger print, id, touch, touch id icon - Free download">
            <a:extLst>
              <a:ext uri="{FF2B5EF4-FFF2-40B4-BE49-F238E27FC236}">
                <a16:creationId xmlns:a16="http://schemas.microsoft.com/office/drawing/2014/main" id="{6D522D52-15D9-492B-BDFD-88ED2151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50" y="5126147"/>
            <a:ext cx="545128" cy="5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5E6CB-3672-4FCA-BDBE-2FF2BC01F19E}"/>
              </a:ext>
            </a:extLst>
          </p:cNvPr>
          <p:cNvCxnSpPr>
            <a:cxnSpLocks/>
          </p:cNvCxnSpPr>
          <p:nvPr/>
        </p:nvCxnSpPr>
        <p:spPr>
          <a:xfrm flipH="1">
            <a:off x="2476272" y="5108783"/>
            <a:ext cx="256502" cy="56249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 descr="Icon&#10;&#10;Description automatically generated with low confidence">
            <a:extLst>
              <a:ext uri="{FF2B5EF4-FFF2-40B4-BE49-F238E27FC236}">
                <a16:creationId xmlns:a16="http://schemas.microsoft.com/office/drawing/2014/main" id="{72613732-468E-46C4-AA95-80CFA79B5E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9" t="3460" r="4088" b="2830"/>
          <a:stretch/>
        </p:blipFill>
        <p:spPr>
          <a:xfrm>
            <a:off x="2812068" y="5104100"/>
            <a:ext cx="559761" cy="545127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0744A0-2D84-43F7-B00E-3423735F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55" y="321492"/>
            <a:ext cx="3032670" cy="60653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FD90890-A854-48C9-B040-13695686531C}"/>
              </a:ext>
            </a:extLst>
          </p:cNvPr>
          <p:cNvSpPr txBox="1"/>
          <p:nvPr/>
        </p:nvSpPr>
        <p:spPr>
          <a:xfrm>
            <a:off x="5146269" y="2825652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</a:t>
            </a:r>
            <a:r>
              <a:rPr lang="en-US" dirty="0" err="1"/>
              <a:t>Zerodha</a:t>
            </a:r>
            <a:r>
              <a:rPr lang="en-US" dirty="0"/>
              <a:t> App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EBF2E-9724-49DA-BA68-57EF2333762C}"/>
              </a:ext>
            </a:extLst>
          </p:cNvPr>
          <p:cNvCxnSpPr/>
          <p:nvPr/>
        </p:nvCxnSpPr>
        <p:spPr>
          <a:xfrm>
            <a:off x="6948173" y="3010318"/>
            <a:ext cx="8256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DEB23E8-F075-4F0A-BBD9-0E6F00EA95E8}"/>
              </a:ext>
            </a:extLst>
          </p:cNvPr>
          <p:cNvSpPr/>
          <p:nvPr/>
        </p:nvSpPr>
        <p:spPr>
          <a:xfrm>
            <a:off x="2151169" y="1801706"/>
            <a:ext cx="781235" cy="7806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4146BB-7868-4453-8041-C0390CBB0BB6}"/>
              </a:ext>
            </a:extLst>
          </p:cNvPr>
          <p:cNvSpPr/>
          <p:nvPr/>
        </p:nvSpPr>
        <p:spPr>
          <a:xfrm>
            <a:off x="2200546" y="2079100"/>
            <a:ext cx="682479" cy="2248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08221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BF1E2E-F9A0-47DE-B894-427D68CF5C53}"/>
              </a:ext>
            </a:extLst>
          </p:cNvPr>
          <p:cNvSpPr/>
          <p:nvPr/>
        </p:nvSpPr>
        <p:spPr>
          <a:xfrm>
            <a:off x="1064661" y="757314"/>
            <a:ext cx="4279015" cy="54709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CE0BF2-9B4C-406A-8970-BE98F0E07B84}"/>
              </a:ext>
            </a:extLst>
          </p:cNvPr>
          <p:cNvSpPr/>
          <p:nvPr/>
        </p:nvSpPr>
        <p:spPr>
          <a:xfrm>
            <a:off x="1238167" y="845136"/>
            <a:ext cx="3957449" cy="523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40D60-94FD-44C6-A162-64B3749BE9E7}"/>
              </a:ext>
            </a:extLst>
          </p:cNvPr>
          <p:cNvSpPr txBox="1"/>
          <p:nvPr/>
        </p:nvSpPr>
        <p:spPr>
          <a:xfrm>
            <a:off x="1033194" y="409049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User Registration Screen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789574-9E3E-4CD8-9A8E-D7C7366BEBD3}"/>
              </a:ext>
            </a:extLst>
          </p:cNvPr>
          <p:cNvSpPr/>
          <p:nvPr/>
        </p:nvSpPr>
        <p:spPr>
          <a:xfrm>
            <a:off x="1451455" y="1722588"/>
            <a:ext cx="2649863" cy="1702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Number /Email Address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4DFC9A-C50A-42EA-8F3A-92ABCAC9E4A4}"/>
              </a:ext>
            </a:extLst>
          </p:cNvPr>
          <p:cNvSpPr/>
          <p:nvPr/>
        </p:nvSpPr>
        <p:spPr>
          <a:xfrm>
            <a:off x="1606505" y="1946869"/>
            <a:ext cx="2937345" cy="2373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93723D-294B-4264-9827-4C139CC527A2}"/>
              </a:ext>
            </a:extLst>
          </p:cNvPr>
          <p:cNvSpPr/>
          <p:nvPr/>
        </p:nvSpPr>
        <p:spPr>
          <a:xfrm>
            <a:off x="1404534" y="3403107"/>
            <a:ext cx="1542393" cy="249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 / PIN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785171-A46B-4B66-8D50-56D5225B2441}"/>
              </a:ext>
            </a:extLst>
          </p:cNvPr>
          <p:cNvSpPr/>
          <p:nvPr/>
        </p:nvSpPr>
        <p:spPr>
          <a:xfrm>
            <a:off x="1641495" y="3667014"/>
            <a:ext cx="2937345" cy="2280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D48A7E-CBD1-434D-80AF-3EDA4D3E88CE}"/>
              </a:ext>
            </a:extLst>
          </p:cNvPr>
          <p:cNvSpPr/>
          <p:nvPr/>
        </p:nvSpPr>
        <p:spPr>
          <a:xfrm>
            <a:off x="2224681" y="5400210"/>
            <a:ext cx="1685925" cy="5624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 / confirm Details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394060-36EF-489C-8D46-2D23DF7D7B6C}"/>
              </a:ext>
            </a:extLst>
          </p:cNvPr>
          <p:cNvSpPr/>
          <p:nvPr/>
        </p:nvSpPr>
        <p:spPr>
          <a:xfrm>
            <a:off x="1606505" y="1443018"/>
            <a:ext cx="2937345" cy="2373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78C29A-626E-4D5F-807D-98CE7908F7A6}"/>
              </a:ext>
            </a:extLst>
          </p:cNvPr>
          <p:cNvSpPr/>
          <p:nvPr/>
        </p:nvSpPr>
        <p:spPr>
          <a:xfrm>
            <a:off x="1537922" y="1228780"/>
            <a:ext cx="970018" cy="187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</a:t>
            </a:r>
            <a:r>
              <a:rPr lang="en-US" sz="1400" dirty="0"/>
              <a:t>Name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D1A92A-3798-46AC-97C6-C98814D6EB62}"/>
              </a:ext>
            </a:extLst>
          </p:cNvPr>
          <p:cNvSpPr/>
          <p:nvPr/>
        </p:nvSpPr>
        <p:spPr>
          <a:xfrm>
            <a:off x="1537922" y="2851493"/>
            <a:ext cx="834800" cy="179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ID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2982B7-082D-4CB0-8A7E-24CBFC6AA1AC}"/>
              </a:ext>
            </a:extLst>
          </p:cNvPr>
          <p:cNvSpPr/>
          <p:nvPr/>
        </p:nvSpPr>
        <p:spPr>
          <a:xfrm>
            <a:off x="1660544" y="3097633"/>
            <a:ext cx="2937345" cy="24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E90BB0-C2FF-4A6E-A6A4-EF794EDDD1B5}"/>
              </a:ext>
            </a:extLst>
          </p:cNvPr>
          <p:cNvSpPr/>
          <p:nvPr/>
        </p:nvSpPr>
        <p:spPr>
          <a:xfrm>
            <a:off x="1417849" y="4010651"/>
            <a:ext cx="2111149" cy="2363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Confirm Password / PIN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E22C36-2167-4590-B6F5-0688880E5207}"/>
              </a:ext>
            </a:extLst>
          </p:cNvPr>
          <p:cNvSpPr/>
          <p:nvPr/>
        </p:nvSpPr>
        <p:spPr>
          <a:xfrm>
            <a:off x="1641495" y="4283818"/>
            <a:ext cx="2937345" cy="2363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18" name="Picture 2" descr="Finger print, id, touch, touch id icon - Free download">
            <a:extLst>
              <a:ext uri="{FF2B5EF4-FFF2-40B4-BE49-F238E27FC236}">
                <a16:creationId xmlns:a16="http://schemas.microsoft.com/office/drawing/2014/main" id="{7608C544-FF2A-447F-A75B-AA856D04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05" y="4746037"/>
            <a:ext cx="545128" cy="5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4FFCBD-D082-4839-96AB-48382781BA1A}"/>
              </a:ext>
            </a:extLst>
          </p:cNvPr>
          <p:cNvCxnSpPr>
            <a:cxnSpLocks/>
          </p:cNvCxnSpPr>
          <p:nvPr/>
        </p:nvCxnSpPr>
        <p:spPr>
          <a:xfrm flipH="1">
            <a:off x="2946927" y="4728673"/>
            <a:ext cx="256502" cy="56249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 with low confidence">
            <a:extLst>
              <a:ext uri="{FF2B5EF4-FFF2-40B4-BE49-F238E27FC236}">
                <a16:creationId xmlns:a16="http://schemas.microsoft.com/office/drawing/2014/main" id="{196520F0-20C2-4317-877B-7D870E8C97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9" t="3460" r="4088" b="2830"/>
          <a:stretch/>
        </p:blipFill>
        <p:spPr>
          <a:xfrm>
            <a:off x="3282723" y="4723990"/>
            <a:ext cx="559761" cy="545127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FA7901-CB82-4E99-B673-4C37FE1F1A02}"/>
              </a:ext>
            </a:extLst>
          </p:cNvPr>
          <p:cNvSpPr/>
          <p:nvPr/>
        </p:nvSpPr>
        <p:spPr>
          <a:xfrm>
            <a:off x="1451455" y="2249865"/>
            <a:ext cx="1703424" cy="1942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Address / Location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E63650-4A15-4060-AA57-329964813463}"/>
              </a:ext>
            </a:extLst>
          </p:cNvPr>
          <p:cNvSpPr/>
          <p:nvPr/>
        </p:nvSpPr>
        <p:spPr>
          <a:xfrm>
            <a:off x="1609294" y="2462787"/>
            <a:ext cx="2937345" cy="2373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11017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C74E26-6653-4B85-8977-0A637E618083}"/>
              </a:ext>
            </a:extLst>
          </p:cNvPr>
          <p:cNvSpPr/>
          <p:nvPr/>
        </p:nvSpPr>
        <p:spPr>
          <a:xfrm>
            <a:off x="439194" y="527024"/>
            <a:ext cx="4279015" cy="60922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727D92-B38F-4338-B22C-85FC401670CD}"/>
              </a:ext>
            </a:extLst>
          </p:cNvPr>
          <p:cNvSpPr/>
          <p:nvPr/>
        </p:nvSpPr>
        <p:spPr>
          <a:xfrm>
            <a:off x="1975725" y="1456788"/>
            <a:ext cx="828346" cy="634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0F613B-9733-4C0A-A396-C7407E43C71D}"/>
              </a:ext>
            </a:extLst>
          </p:cNvPr>
          <p:cNvSpPr/>
          <p:nvPr/>
        </p:nvSpPr>
        <p:spPr>
          <a:xfrm>
            <a:off x="1632653" y="5221920"/>
            <a:ext cx="830832" cy="609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EF01F7-B506-4576-992D-8E5AEB423432}"/>
              </a:ext>
            </a:extLst>
          </p:cNvPr>
          <p:cNvSpPr/>
          <p:nvPr/>
        </p:nvSpPr>
        <p:spPr>
          <a:xfrm>
            <a:off x="636351" y="1463325"/>
            <a:ext cx="828467" cy="60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BFAFBA-EBF6-48B7-90A6-1FDC06B71D28}"/>
              </a:ext>
            </a:extLst>
          </p:cNvPr>
          <p:cNvSpPr txBox="1"/>
          <p:nvPr/>
        </p:nvSpPr>
        <p:spPr>
          <a:xfrm>
            <a:off x="257482" y="107044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Screen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DAF6DE-77CE-4D2B-8136-47AC10149C39}"/>
              </a:ext>
            </a:extLst>
          </p:cNvPr>
          <p:cNvSpPr txBox="1"/>
          <p:nvPr/>
        </p:nvSpPr>
        <p:spPr>
          <a:xfrm>
            <a:off x="636351" y="1629027"/>
            <a:ext cx="84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Iron man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5BFE55-8710-47AF-B3EC-C57DF966FDA2}"/>
              </a:ext>
            </a:extLst>
          </p:cNvPr>
          <p:cNvSpPr txBox="1"/>
          <p:nvPr/>
        </p:nvSpPr>
        <p:spPr>
          <a:xfrm>
            <a:off x="1940026" y="161938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Milk Man</a:t>
            </a:r>
            <a:endParaRPr lang="en-IN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FD80B9-E58D-4643-88AD-A0ADA4391406}"/>
              </a:ext>
            </a:extLst>
          </p:cNvPr>
          <p:cNvSpPr/>
          <p:nvPr/>
        </p:nvSpPr>
        <p:spPr>
          <a:xfrm>
            <a:off x="649395" y="2764313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FB8096-8CE2-4E5A-A528-AB1B801D9F3A}"/>
              </a:ext>
            </a:extLst>
          </p:cNvPr>
          <p:cNvSpPr txBox="1"/>
          <p:nvPr/>
        </p:nvSpPr>
        <p:spPr>
          <a:xfrm>
            <a:off x="753676" y="2904817"/>
            <a:ext cx="465688" cy="255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Maid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0D0B66-5070-4A96-A213-0007E4498110}"/>
              </a:ext>
            </a:extLst>
          </p:cNvPr>
          <p:cNvSpPr txBox="1"/>
          <p:nvPr/>
        </p:nvSpPr>
        <p:spPr>
          <a:xfrm>
            <a:off x="1584650" y="5357966"/>
            <a:ext cx="91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Carpenter</a:t>
            </a:r>
            <a:endParaRPr lang="en-IN" sz="1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AAF158B-36F4-44AB-B202-8D2F6D73D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6" t="12543" r="13009" b="19393"/>
          <a:stretch/>
        </p:blipFill>
        <p:spPr>
          <a:xfrm>
            <a:off x="644301" y="6229960"/>
            <a:ext cx="258380" cy="256438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93FC8683-022B-4B8A-BBEE-6640B539D5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2" t="16595" r="31311" b="16671"/>
          <a:stretch/>
        </p:blipFill>
        <p:spPr>
          <a:xfrm>
            <a:off x="1729630" y="6218683"/>
            <a:ext cx="258380" cy="258380"/>
          </a:xfrm>
          <a:prstGeom prst="rect">
            <a:avLst/>
          </a:prstGeom>
        </p:spPr>
      </p:pic>
      <p:pic>
        <p:nvPicPr>
          <p:cNvPr id="1026" name="Picture 2" descr="Free Settings Icon, Symbol. Download in PNG, SVG format.">
            <a:extLst>
              <a:ext uri="{FF2B5EF4-FFF2-40B4-BE49-F238E27FC236}">
                <a16:creationId xmlns:a16="http://schemas.microsoft.com/office/drawing/2014/main" id="{12EF1E0C-CDA7-41F3-86CE-36C8E8F9A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5758" r="5758" b="5758"/>
          <a:stretch/>
        </p:blipFill>
        <p:spPr bwMode="auto">
          <a:xfrm flipH="1">
            <a:off x="4144648" y="6218683"/>
            <a:ext cx="258381" cy="2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84028BD0-4427-4CEA-8C22-EFAC67CDB7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" t="4358" r="4912" b="5047"/>
          <a:stretch/>
        </p:blipFill>
        <p:spPr>
          <a:xfrm>
            <a:off x="2940459" y="6200497"/>
            <a:ext cx="312186" cy="315714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C1AC19FE-82EE-4F5E-97B8-DB30FE2A1540}"/>
              </a:ext>
            </a:extLst>
          </p:cNvPr>
          <p:cNvSpPr txBox="1"/>
          <p:nvPr/>
        </p:nvSpPr>
        <p:spPr>
          <a:xfrm>
            <a:off x="4794897" y="2452519"/>
            <a:ext cx="278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L</a:t>
            </a:r>
          </a:p>
          <a:p>
            <a:endParaRPr lang="en-IN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DBEA54D-CC3B-4348-8CB9-4B7365702656}"/>
              </a:ext>
            </a:extLst>
          </p:cNvPr>
          <p:cNvCxnSpPr/>
          <p:nvPr/>
        </p:nvCxnSpPr>
        <p:spPr>
          <a:xfrm>
            <a:off x="4931302" y="4200352"/>
            <a:ext cx="0" cy="1186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BFA11FF-9EC4-4476-8FF6-FEA67118B57B}"/>
              </a:ext>
            </a:extLst>
          </p:cNvPr>
          <p:cNvCxnSpPr>
            <a:cxnSpLocks/>
          </p:cNvCxnSpPr>
          <p:nvPr/>
        </p:nvCxnSpPr>
        <p:spPr>
          <a:xfrm flipH="1" flipV="1">
            <a:off x="4924816" y="1282224"/>
            <a:ext cx="6486" cy="1166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C1878BD0-165A-44EF-9193-1670ECABA2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" t="4358" r="4912" b="5047"/>
          <a:stretch/>
        </p:blipFill>
        <p:spPr>
          <a:xfrm>
            <a:off x="4951161" y="6242721"/>
            <a:ext cx="333706" cy="33747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95DF30-5799-4D88-879A-A1FD35C45338}"/>
              </a:ext>
            </a:extLst>
          </p:cNvPr>
          <p:cNvCxnSpPr>
            <a:cxnSpLocks/>
          </p:cNvCxnSpPr>
          <p:nvPr/>
        </p:nvCxnSpPr>
        <p:spPr>
          <a:xfrm>
            <a:off x="5442057" y="6427432"/>
            <a:ext cx="6539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A1166A-E885-4BE8-8522-567931020380}"/>
              </a:ext>
            </a:extLst>
          </p:cNvPr>
          <p:cNvSpPr txBox="1"/>
          <p:nvPr/>
        </p:nvSpPr>
        <p:spPr>
          <a:xfrm>
            <a:off x="6037593" y="6284387"/>
            <a:ext cx="196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Themes / Display Layout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9CF4CF-F9A3-4B8B-B671-474E3E4E3A65}"/>
              </a:ext>
            </a:extLst>
          </p:cNvPr>
          <p:cNvSpPr txBox="1"/>
          <p:nvPr/>
        </p:nvSpPr>
        <p:spPr>
          <a:xfrm>
            <a:off x="448196" y="735898"/>
            <a:ext cx="119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Evening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623A57-81E4-45E6-8505-D4A7ABE09A63}"/>
              </a:ext>
            </a:extLst>
          </p:cNvPr>
          <p:cNvSpPr txBox="1"/>
          <p:nvPr/>
        </p:nvSpPr>
        <p:spPr>
          <a:xfrm>
            <a:off x="448195" y="1083945"/>
            <a:ext cx="237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Vendor Promotion</a:t>
            </a:r>
            <a:endParaRPr lang="en-IN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A50AB4-529D-46B8-9711-24D9F99FE151}"/>
              </a:ext>
            </a:extLst>
          </p:cNvPr>
          <p:cNvSpPr txBox="1"/>
          <p:nvPr/>
        </p:nvSpPr>
        <p:spPr>
          <a:xfrm>
            <a:off x="492734" y="2386411"/>
            <a:ext cx="168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Home Services</a:t>
            </a:r>
            <a:endParaRPr lang="en-IN" sz="16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19AEFCB-AA57-4166-B895-D66C19E45BDC}"/>
              </a:ext>
            </a:extLst>
          </p:cNvPr>
          <p:cNvSpPr/>
          <p:nvPr/>
        </p:nvSpPr>
        <p:spPr>
          <a:xfrm>
            <a:off x="3680094" y="2764312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A66489C-6221-4A45-8B92-E8BA377A5C78}"/>
              </a:ext>
            </a:extLst>
          </p:cNvPr>
          <p:cNvSpPr/>
          <p:nvPr/>
        </p:nvSpPr>
        <p:spPr>
          <a:xfrm>
            <a:off x="2662184" y="2748049"/>
            <a:ext cx="856091" cy="655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A24748B-1FAF-437C-B291-70DE379BEF26}"/>
              </a:ext>
            </a:extLst>
          </p:cNvPr>
          <p:cNvSpPr/>
          <p:nvPr/>
        </p:nvSpPr>
        <p:spPr>
          <a:xfrm>
            <a:off x="1647909" y="2764312"/>
            <a:ext cx="828467" cy="60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AAF078-F55D-4F37-9EE8-E6B247EC1FF9}"/>
              </a:ext>
            </a:extLst>
          </p:cNvPr>
          <p:cNvSpPr txBox="1"/>
          <p:nvPr/>
        </p:nvSpPr>
        <p:spPr>
          <a:xfrm>
            <a:off x="1652963" y="2932305"/>
            <a:ext cx="84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Iron man</a:t>
            </a:r>
            <a:endParaRPr lang="en-IN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2F23D1-88AC-4086-A124-4671A718D480}"/>
              </a:ext>
            </a:extLst>
          </p:cNvPr>
          <p:cNvSpPr txBox="1"/>
          <p:nvPr/>
        </p:nvSpPr>
        <p:spPr>
          <a:xfrm>
            <a:off x="2695000" y="290481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Milk Man</a:t>
            </a:r>
            <a:endParaRPr lang="en-IN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D9290E-D5DD-473C-9856-3493E059A5F0}"/>
              </a:ext>
            </a:extLst>
          </p:cNvPr>
          <p:cNvGrpSpPr/>
          <p:nvPr/>
        </p:nvGrpSpPr>
        <p:grpSpPr>
          <a:xfrm>
            <a:off x="868360" y="2172548"/>
            <a:ext cx="3178453" cy="276999"/>
            <a:chOff x="7379511" y="3530035"/>
            <a:chExt cx="3178453" cy="27699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5250775-8C10-4FBA-9CF9-C2B3D727E786}"/>
                </a:ext>
              </a:extLst>
            </p:cNvPr>
            <p:cNvCxnSpPr/>
            <p:nvPr/>
          </p:nvCxnSpPr>
          <p:spPr>
            <a:xfrm>
              <a:off x="9553992" y="3668534"/>
              <a:ext cx="1003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D246823-3F7D-4635-885D-04FE1B53F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511" y="3668534"/>
              <a:ext cx="986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2A941-089F-4A23-BC14-065083E53884}"/>
                </a:ext>
              </a:extLst>
            </p:cNvPr>
            <p:cNvSpPr txBox="1"/>
            <p:nvPr/>
          </p:nvSpPr>
          <p:spPr>
            <a:xfrm>
              <a:off x="8409127" y="3530035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  C   R   O   L   </a:t>
              </a:r>
              <a:r>
                <a:rPr lang="en-US" sz="1200" dirty="0" err="1"/>
                <a:t>L</a:t>
              </a:r>
              <a:endParaRPr lang="en-IN" sz="12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03F0C84-8A78-43A5-8302-214047846A09}"/>
              </a:ext>
            </a:extLst>
          </p:cNvPr>
          <p:cNvGrpSpPr/>
          <p:nvPr/>
        </p:nvGrpSpPr>
        <p:grpSpPr>
          <a:xfrm>
            <a:off x="914226" y="3434651"/>
            <a:ext cx="3178453" cy="276999"/>
            <a:chOff x="7379511" y="3530035"/>
            <a:chExt cx="3178453" cy="276999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6A20DFC-B69D-46FE-BCE5-D139B4490843}"/>
                </a:ext>
              </a:extLst>
            </p:cNvPr>
            <p:cNvCxnSpPr/>
            <p:nvPr/>
          </p:nvCxnSpPr>
          <p:spPr>
            <a:xfrm>
              <a:off x="9553992" y="3668534"/>
              <a:ext cx="1003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1A5C9D2-3E94-442C-9376-EC9FABC50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511" y="3668534"/>
              <a:ext cx="986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8C748BF-BF05-4F62-82F9-7A363CC46011}"/>
                </a:ext>
              </a:extLst>
            </p:cNvPr>
            <p:cNvSpPr txBox="1"/>
            <p:nvPr/>
          </p:nvSpPr>
          <p:spPr>
            <a:xfrm>
              <a:off x="8409127" y="3530035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  C   R   O   L   </a:t>
              </a:r>
              <a:r>
                <a:rPr lang="en-US" sz="1200" dirty="0" err="1"/>
                <a:t>L</a:t>
              </a:r>
              <a:endParaRPr lang="en-IN" sz="1200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A1E3966-7C60-46BA-ABB3-670CBA550FF4}"/>
              </a:ext>
            </a:extLst>
          </p:cNvPr>
          <p:cNvSpPr txBox="1"/>
          <p:nvPr/>
        </p:nvSpPr>
        <p:spPr>
          <a:xfrm>
            <a:off x="3687092" y="2835290"/>
            <a:ext cx="85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New</a:t>
            </a:r>
          </a:p>
          <a:p>
            <a:pPr algn="ctr"/>
            <a:r>
              <a:rPr lang="en-US" sz="1400" dirty="0"/>
              <a:t>Group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24ACD94-22B8-49B4-ACA6-59A4F543F10F}"/>
              </a:ext>
            </a:extLst>
          </p:cNvPr>
          <p:cNvSpPr/>
          <p:nvPr/>
        </p:nvSpPr>
        <p:spPr>
          <a:xfrm>
            <a:off x="641996" y="3973158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C0AE4D-3B00-4434-89DE-4D5DDD6126F2}"/>
              </a:ext>
            </a:extLst>
          </p:cNvPr>
          <p:cNvSpPr txBox="1"/>
          <p:nvPr/>
        </p:nvSpPr>
        <p:spPr>
          <a:xfrm>
            <a:off x="608765" y="4113122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Directors</a:t>
            </a:r>
            <a:endParaRPr lang="en-IN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42BC4A-B932-4F6B-BE47-CE786F4C1F4F}"/>
              </a:ext>
            </a:extLst>
          </p:cNvPr>
          <p:cNvSpPr txBox="1"/>
          <p:nvPr/>
        </p:nvSpPr>
        <p:spPr>
          <a:xfrm>
            <a:off x="485335" y="3595256"/>
            <a:ext cx="168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Office Services</a:t>
            </a:r>
            <a:endParaRPr lang="en-IN" sz="16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A6C5794-FE62-4E20-96D3-F191B1F05A07}"/>
              </a:ext>
            </a:extLst>
          </p:cNvPr>
          <p:cNvSpPr/>
          <p:nvPr/>
        </p:nvSpPr>
        <p:spPr>
          <a:xfrm>
            <a:off x="3672695" y="3973157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7376924-6E6A-4FC6-9E49-6A4B2DB1585C}"/>
              </a:ext>
            </a:extLst>
          </p:cNvPr>
          <p:cNvSpPr/>
          <p:nvPr/>
        </p:nvSpPr>
        <p:spPr>
          <a:xfrm>
            <a:off x="2654785" y="3956894"/>
            <a:ext cx="856091" cy="655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11E5E92-B0E6-4CA4-A050-A782A4C724D3}"/>
              </a:ext>
            </a:extLst>
          </p:cNvPr>
          <p:cNvSpPr/>
          <p:nvPr/>
        </p:nvSpPr>
        <p:spPr>
          <a:xfrm>
            <a:off x="1640510" y="3973157"/>
            <a:ext cx="828467" cy="60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CB939ED-ED1E-45AA-85C5-A7B3C53AFCAA}"/>
              </a:ext>
            </a:extLst>
          </p:cNvPr>
          <p:cNvSpPr txBox="1"/>
          <p:nvPr/>
        </p:nvSpPr>
        <p:spPr>
          <a:xfrm>
            <a:off x="1645564" y="4141150"/>
            <a:ext cx="84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Manager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EFB82C-3164-45D6-992F-E37A1BF6396E}"/>
              </a:ext>
            </a:extLst>
          </p:cNvPr>
          <p:cNvSpPr txBox="1"/>
          <p:nvPr/>
        </p:nvSpPr>
        <p:spPr>
          <a:xfrm>
            <a:off x="2812176" y="4105948"/>
            <a:ext cx="57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</a:t>
            </a:r>
            <a:endParaRPr lang="en-IN" sz="1400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70453C2-874A-402B-BC13-39FC4AAF20C0}"/>
              </a:ext>
            </a:extLst>
          </p:cNvPr>
          <p:cNvGrpSpPr/>
          <p:nvPr/>
        </p:nvGrpSpPr>
        <p:grpSpPr>
          <a:xfrm>
            <a:off x="915704" y="4643496"/>
            <a:ext cx="3178453" cy="276999"/>
            <a:chOff x="7379511" y="3530035"/>
            <a:chExt cx="3178453" cy="27699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A370953-BC57-4673-ADB7-A17DAD0B6C83}"/>
                </a:ext>
              </a:extLst>
            </p:cNvPr>
            <p:cNvCxnSpPr/>
            <p:nvPr/>
          </p:nvCxnSpPr>
          <p:spPr>
            <a:xfrm>
              <a:off x="9553992" y="3668534"/>
              <a:ext cx="1003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F0625FD-85C3-4391-ABAC-A396634D2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511" y="3668534"/>
              <a:ext cx="986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ED14150-C5B8-49E4-A666-036149F18660}"/>
                </a:ext>
              </a:extLst>
            </p:cNvPr>
            <p:cNvSpPr txBox="1"/>
            <p:nvPr/>
          </p:nvSpPr>
          <p:spPr>
            <a:xfrm>
              <a:off x="8409127" y="3530035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  C   R   O   L   </a:t>
              </a:r>
              <a:r>
                <a:rPr lang="en-US" sz="1200" dirty="0" err="1"/>
                <a:t>L</a:t>
              </a:r>
              <a:endParaRPr lang="en-IN" sz="1200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6111391-7295-4194-9E6D-FE733ECF57D9}"/>
              </a:ext>
            </a:extLst>
          </p:cNvPr>
          <p:cNvSpPr txBox="1"/>
          <p:nvPr/>
        </p:nvSpPr>
        <p:spPr>
          <a:xfrm>
            <a:off x="3679693" y="4044135"/>
            <a:ext cx="85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New</a:t>
            </a:r>
          </a:p>
          <a:p>
            <a:pPr algn="ctr"/>
            <a:r>
              <a:rPr lang="en-US" sz="1400" dirty="0"/>
              <a:t>Group</a:t>
            </a:r>
            <a:endParaRPr lang="en-IN" sz="1400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3B0B66CD-E705-4587-BC3D-F474386DFC31}"/>
              </a:ext>
            </a:extLst>
          </p:cNvPr>
          <p:cNvSpPr/>
          <p:nvPr/>
        </p:nvSpPr>
        <p:spPr>
          <a:xfrm>
            <a:off x="634596" y="5208632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B2B161B-2A20-4A4F-9439-D4115516A002}"/>
              </a:ext>
            </a:extLst>
          </p:cNvPr>
          <p:cNvSpPr txBox="1"/>
          <p:nvPr/>
        </p:nvSpPr>
        <p:spPr>
          <a:xfrm>
            <a:off x="676743" y="5267305"/>
            <a:ext cx="77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Car</a:t>
            </a:r>
          </a:p>
          <a:p>
            <a:pPr algn="ctr"/>
            <a:r>
              <a:rPr lang="en-US" sz="1400" dirty="0"/>
              <a:t>Services</a:t>
            </a:r>
            <a:endParaRPr lang="en-IN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4D9415C-1F62-444A-B4AC-1ED034A88999}"/>
              </a:ext>
            </a:extLst>
          </p:cNvPr>
          <p:cNvSpPr txBox="1"/>
          <p:nvPr/>
        </p:nvSpPr>
        <p:spPr>
          <a:xfrm>
            <a:off x="477935" y="4830730"/>
            <a:ext cx="2026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Outdoor Services</a:t>
            </a:r>
            <a:endParaRPr lang="en-IN" sz="1600" dirty="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0938816-2B42-4B2D-B3F0-C0348E33EB92}"/>
              </a:ext>
            </a:extLst>
          </p:cNvPr>
          <p:cNvSpPr/>
          <p:nvPr/>
        </p:nvSpPr>
        <p:spPr>
          <a:xfrm>
            <a:off x="3665295" y="5208631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6086E076-3C04-4EBF-B11F-3C47E8F4AA21}"/>
              </a:ext>
            </a:extLst>
          </p:cNvPr>
          <p:cNvSpPr/>
          <p:nvPr/>
        </p:nvSpPr>
        <p:spPr>
          <a:xfrm>
            <a:off x="2647385" y="5192368"/>
            <a:ext cx="856091" cy="655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5390A6-8273-4DCF-869C-B226F290235D}"/>
              </a:ext>
            </a:extLst>
          </p:cNvPr>
          <p:cNvSpPr txBox="1"/>
          <p:nvPr/>
        </p:nvSpPr>
        <p:spPr>
          <a:xfrm>
            <a:off x="2764607" y="5357966"/>
            <a:ext cx="621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Parlor</a:t>
            </a:r>
            <a:endParaRPr lang="en-IN" sz="1400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9444C82-3E1D-4C22-A60E-8A3A30213905}"/>
              </a:ext>
            </a:extLst>
          </p:cNvPr>
          <p:cNvGrpSpPr/>
          <p:nvPr/>
        </p:nvGrpSpPr>
        <p:grpSpPr>
          <a:xfrm>
            <a:off x="899427" y="5896726"/>
            <a:ext cx="3178453" cy="276999"/>
            <a:chOff x="7379511" y="3530035"/>
            <a:chExt cx="3178453" cy="276999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3695F09-0456-4ED6-9E03-0D3F7EC9C655}"/>
                </a:ext>
              </a:extLst>
            </p:cNvPr>
            <p:cNvCxnSpPr/>
            <p:nvPr/>
          </p:nvCxnSpPr>
          <p:spPr>
            <a:xfrm>
              <a:off x="9553992" y="3668534"/>
              <a:ext cx="1003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79B6488B-9391-4083-AB21-3FFD79100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511" y="3668534"/>
              <a:ext cx="986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D5DB8C3-20E7-4C63-AC34-576F3F68C345}"/>
                </a:ext>
              </a:extLst>
            </p:cNvPr>
            <p:cNvSpPr txBox="1"/>
            <p:nvPr/>
          </p:nvSpPr>
          <p:spPr>
            <a:xfrm>
              <a:off x="8409127" y="3530035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  C   R   O   L   </a:t>
              </a:r>
              <a:r>
                <a:rPr lang="en-US" sz="1200" dirty="0" err="1"/>
                <a:t>L</a:t>
              </a:r>
              <a:endParaRPr lang="en-IN" sz="1200" dirty="0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BB036FA0-D62B-4971-9A16-8760EF9AB042}"/>
              </a:ext>
            </a:extLst>
          </p:cNvPr>
          <p:cNvSpPr txBox="1"/>
          <p:nvPr/>
        </p:nvSpPr>
        <p:spPr>
          <a:xfrm>
            <a:off x="3672293" y="5279609"/>
            <a:ext cx="85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New</a:t>
            </a:r>
          </a:p>
          <a:p>
            <a:pPr algn="ctr"/>
            <a:r>
              <a:rPr lang="en-US" sz="1400" dirty="0"/>
              <a:t>Group</a:t>
            </a:r>
            <a:endParaRPr lang="en-IN" sz="1400" dirty="0"/>
          </a:p>
        </p:txBody>
      </p:sp>
      <p:pic>
        <p:nvPicPr>
          <p:cNvPr id="1030" name="Picture 6" descr="Photobucket">
            <a:extLst>
              <a:ext uri="{FF2B5EF4-FFF2-40B4-BE49-F238E27FC236}">
                <a16:creationId xmlns:a16="http://schemas.microsoft.com/office/drawing/2014/main" id="{5E7FA941-F3CD-4037-B020-11E0090B5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9" t="13717" r="13941" b="19010"/>
          <a:stretch/>
        </p:blipFill>
        <p:spPr bwMode="auto">
          <a:xfrm>
            <a:off x="4165518" y="810412"/>
            <a:ext cx="21359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6" descr="Photobucket">
            <a:extLst>
              <a:ext uri="{FF2B5EF4-FFF2-40B4-BE49-F238E27FC236}">
                <a16:creationId xmlns:a16="http://schemas.microsoft.com/office/drawing/2014/main" id="{CA2B69D1-C409-4FB0-BABA-866B2F3B3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9" t="13717" r="13941" b="19010"/>
          <a:stretch/>
        </p:blipFill>
        <p:spPr bwMode="auto">
          <a:xfrm>
            <a:off x="5022085" y="5954576"/>
            <a:ext cx="21359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2B6AA49-606A-4585-B56A-FED62D4D1C4D}"/>
              </a:ext>
            </a:extLst>
          </p:cNvPr>
          <p:cNvCxnSpPr>
            <a:cxnSpLocks/>
          </p:cNvCxnSpPr>
          <p:nvPr/>
        </p:nvCxnSpPr>
        <p:spPr>
          <a:xfrm flipV="1">
            <a:off x="4514234" y="885853"/>
            <a:ext cx="688622" cy="6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62F13B8-3745-4674-9F3A-3FA328BC6563}"/>
              </a:ext>
            </a:extLst>
          </p:cNvPr>
          <p:cNvSpPr txBox="1"/>
          <p:nvPr/>
        </p:nvSpPr>
        <p:spPr>
          <a:xfrm>
            <a:off x="5165931" y="735898"/>
            <a:ext cx="108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Recent View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8FEFFE-0B71-414D-929C-AD6FEC6F9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89" y="266701"/>
            <a:ext cx="3370311" cy="6352574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E8E4AF8-1D11-4ADD-B739-E1802B38C372}"/>
              </a:ext>
            </a:extLst>
          </p:cNvPr>
          <p:cNvGrpSpPr/>
          <p:nvPr/>
        </p:nvGrpSpPr>
        <p:grpSpPr>
          <a:xfrm>
            <a:off x="5718615" y="2901527"/>
            <a:ext cx="2478940" cy="369332"/>
            <a:chOff x="5297893" y="1870601"/>
            <a:chExt cx="2478940" cy="36933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8A32EDA-8452-4C15-9E64-50BE48D202DD}"/>
                </a:ext>
              </a:extLst>
            </p:cNvPr>
            <p:cNvSpPr txBox="1"/>
            <p:nvPr/>
          </p:nvSpPr>
          <p:spPr>
            <a:xfrm>
              <a:off x="5297893" y="1870601"/>
              <a:ext cx="1662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Like Spotify app</a:t>
              </a:r>
              <a:endParaRPr lang="en-IN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48325B7-9FDD-49FB-927C-D0A4469DAFED}"/>
                </a:ext>
              </a:extLst>
            </p:cNvPr>
            <p:cNvCxnSpPr/>
            <p:nvPr/>
          </p:nvCxnSpPr>
          <p:spPr>
            <a:xfrm>
              <a:off x="6951210" y="2073023"/>
              <a:ext cx="8256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Left Brace 47">
            <a:extLst>
              <a:ext uri="{FF2B5EF4-FFF2-40B4-BE49-F238E27FC236}">
                <a16:creationId xmlns:a16="http://schemas.microsoft.com/office/drawing/2014/main" id="{EAA2F05C-C7C0-4AEE-A0A6-56CFF1D0AA0F}"/>
              </a:ext>
            </a:extLst>
          </p:cNvPr>
          <p:cNvSpPr/>
          <p:nvPr/>
        </p:nvSpPr>
        <p:spPr>
          <a:xfrm>
            <a:off x="4508055" y="3429000"/>
            <a:ext cx="177016" cy="45369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AF7525-ACFC-40EC-A68E-CC33797431C5}"/>
              </a:ext>
            </a:extLst>
          </p:cNvPr>
          <p:cNvCxnSpPr/>
          <p:nvPr/>
        </p:nvCxnSpPr>
        <p:spPr>
          <a:xfrm>
            <a:off x="4685071" y="3595256"/>
            <a:ext cx="103354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50B354E-1173-4BEF-AB85-D3C2D95FBE22}"/>
              </a:ext>
            </a:extLst>
          </p:cNvPr>
          <p:cNvSpPr txBox="1"/>
          <p:nvPr/>
        </p:nvSpPr>
        <p:spPr>
          <a:xfrm>
            <a:off x="5699581" y="3357053"/>
            <a:ext cx="205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 for Second Screen Tab / Vendor Screen</a:t>
            </a:r>
          </a:p>
        </p:txBody>
      </p:sp>
    </p:spTree>
    <p:extLst>
      <p:ext uri="{BB962C8B-B14F-4D97-AF65-F5344CB8AC3E}">
        <p14:creationId xmlns:p14="http://schemas.microsoft.com/office/powerpoint/2010/main" val="414004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E72B19-4CC1-48CC-ACDF-806A52003EC3}"/>
              </a:ext>
            </a:extLst>
          </p:cNvPr>
          <p:cNvSpPr/>
          <p:nvPr/>
        </p:nvSpPr>
        <p:spPr>
          <a:xfrm>
            <a:off x="742872" y="611477"/>
            <a:ext cx="4279015" cy="54709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4A94A7-73A0-4EC2-BC1A-01BAB616F3B1}"/>
              </a:ext>
            </a:extLst>
          </p:cNvPr>
          <p:cNvSpPr/>
          <p:nvPr/>
        </p:nvSpPr>
        <p:spPr>
          <a:xfrm>
            <a:off x="864837" y="764252"/>
            <a:ext cx="4010266" cy="5179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E9CCD-032B-48D0-A1F2-42DA1AADDF76}"/>
              </a:ext>
            </a:extLst>
          </p:cNvPr>
          <p:cNvSpPr txBox="1"/>
          <p:nvPr/>
        </p:nvSpPr>
        <p:spPr>
          <a:xfrm>
            <a:off x="711405" y="263212"/>
            <a:ext cx="27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Up Add contact Screen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C7BB01-4E22-4B92-BC87-EAB62B597CDE}"/>
              </a:ext>
            </a:extLst>
          </p:cNvPr>
          <p:cNvSpPr/>
          <p:nvPr/>
        </p:nvSpPr>
        <p:spPr>
          <a:xfrm>
            <a:off x="912616" y="1800313"/>
            <a:ext cx="1236793" cy="254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1F0E1-140A-4586-91A6-AAC330005D02}"/>
              </a:ext>
            </a:extLst>
          </p:cNvPr>
          <p:cNvSpPr/>
          <p:nvPr/>
        </p:nvSpPr>
        <p:spPr>
          <a:xfrm>
            <a:off x="2081818" y="1800719"/>
            <a:ext cx="2546820" cy="254908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37D7D7-2855-4CD8-A789-BB7985BE0391}"/>
              </a:ext>
            </a:extLst>
          </p:cNvPr>
          <p:cNvSpPr/>
          <p:nvPr/>
        </p:nvSpPr>
        <p:spPr>
          <a:xfrm>
            <a:off x="2081818" y="3920712"/>
            <a:ext cx="2546820" cy="254909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532FA-A575-49E5-96BB-7DB1DE72F124}"/>
              </a:ext>
            </a:extLst>
          </p:cNvPr>
          <p:cNvSpPr txBox="1"/>
          <p:nvPr/>
        </p:nvSpPr>
        <p:spPr>
          <a:xfrm>
            <a:off x="5830345" y="729955"/>
            <a:ext cx="3547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Details Edit / Deletion/ Modification</a:t>
            </a:r>
          </a:p>
          <a:p>
            <a:endParaRPr lang="en-IN" sz="1400" dirty="0"/>
          </a:p>
        </p:txBody>
      </p:sp>
      <p:pic>
        <p:nvPicPr>
          <p:cNvPr id="13" name="Picture 2" descr="Free Settings Icon, Symbol. Download in PNG, SVG format.">
            <a:extLst>
              <a:ext uri="{FF2B5EF4-FFF2-40B4-BE49-F238E27FC236}">
                <a16:creationId xmlns:a16="http://schemas.microsoft.com/office/drawing/2014/main" id="{5A92B06D-66C6-4CB8-A8FD-0310ABA19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5758" r="5758" b="5758"/>
          <a:stretch/>
        </p:blipFill>
        <p:spPr bwMode="auto">
          <a:xfrm flipH="1">
            <a:off x="4592270" y="764253"/>
            <a:ext cx="258381" cy="2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94FBE4-0F08-44AE-8432-8810F8FE18EF}"/>
              </a:ext>
            </a:extLst>
          </p:cNvPr>
          <p:cNvSpPr/>
          <p:nvPr/>
        </p:nvSpPr>
        <p:spPr>
          <a:xfrm>
            <a:off x="912616" y="2144158"/>
            <a:ext cx="1236793" cy="254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Mobile No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818E4E-A10E-4636-8EF9-AFF29DE234BF}"/>
              </a:ext>
            </a:extLst>
          </p:cNvPr>
          <p:cNvSpPr/>
          <p:nvPr/>
        </p:nvSpPr>
        <p:spPr>
          <a:xfrm>
            <a:off x="2081818" y="2144564"/>
            <a:ext cx="2546820" cy="254908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29D094-902F-492D-B8F6-281DAB6AC272}"/>
              </a:ext>
            </a:extLst>
          </p:cNvPr>
          <p:cNvSpPr/>
          <p:nvPr/>
        </p:nvSpPr>
        <p:spPr>
          <a:xfrm>
            <a:off x="922141" y="2971888"/>
            <a:ext cx="1236793" cy="254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EB6980-0DB5-40D7-BB4D-6A720E4E5D98}"/>
              </a:ext>
            </a:extLst>
          </p:cNvPr>
          <p:cNvSpPr/>
          <p:nvPr/>
        </p:nvSpPr>
        <p:spPr>
          <a:xfrm>
            <a:off x="2082465" y="2972294"/>
            <a:ext cx="2546820" cy="772126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7A3097-6B17-40EA-A354-D86F7858551E}"/>
              </a:ext>
            </a:extLst>
          </p:cNvPr>
          <p:cNvSpPr/>
          <p:nvPr/>
        </p:nvSpPr>
        <p:spPr>
          <a:xfrm>
            <a:off x="854405" y="2487059"/>
            <a:ext cx="1361680" cy="2186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Alternate Mobile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7DE812-E268-4714-B474-7B2FAA1C0D3F}"/>
              </a:ext>
            </a:extLst>
          </p:cNvPr>
          <p:cNvSpPr/>
          <p:nvPr/>
        </p:nvSpPr>
        <p:spPr>
          <a:xfrm>
            <a:off x="2091990" y="2487463"/>
            <a:ext cx="2527770" cy="27036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9A6A48-1414-428D-82D4-0E3A0D2C90C1}"/>
              </a:ext>
            </a:extLst>
          </p:cNvPr>
          <p:cNvSpPr/>
          <p:nvPr/>
        </p:nvSpPr>
        <p:spPr>
          <a:xfrm>
            <a:off x="3288590" y="5324959"/>
            <a:ext cx="1340048" cy="3681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Details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B34912-7D74-430B-B4C8-D18B49E7A3C8}"/>
              </a:ext>
            </a:extLst>
          </p:cNvPr>
          <p:cNvSpPr/>
          <p:nvPr/>
        </p:nvSpPr>
        <p:spPr>
          <a:xfrm>
            <a:off x="950717" y="3920713"/>
            <a:ext cx="1236793" cy="254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Reference from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93D771-5C35-4382-A314-0DA8DA7DC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6" t="12543" r="13009" b="19393"/>
          <a:stretch/>
        </p:blipFill>
        <p:spPr>
          <a:xfrm>
            <a:off x="835225" y="768104"/>
            <a:ext cx="258380" cy="256438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1F6C89-00BE-4231-ABAE-6DF2325C056B}"/>
              </a:ext>
            </a:extLst>
          </p:cNvPr>
          <p:cNvSpPr/>
          <p:nvPr/>
        </p:nvSpPr>
        <p:spPr>
          <a:xfrm>
            <a:off x="2081818" y="4288455"/>
            <a:ext cx="2546820" cy="254909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1F8EE77-BA81-41F3-881B-C7C8D3DA8CE8}"/>
              </a:ext>
            </a:extLst>
          </p:cNvPr>
          <p:cNvSpPr/>
          <p:nvPr/>
        </p:nvSpPr>
        <p:spPr>
          <a:xfrm>
            <a:off x="950717" y="4288456"/>
            <a:ext cx="1236793" cy="254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Category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C48548-6136-4471-A23D-52A13A1A2EE1}"/>
              </a:ext>
            </a:extLst>
          </p:cNvPr>
          <p:cNvSpPr/>
          <p:nvPr/>
        </p:nvSpPr>
        <p:spPr>
          <a:xfrm>
            <a:off x="5032318" y="5759857"/>
            <a:ext cx="4697607" cy="3681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Note:- </a:t>
            </a:r>
            <a:r>
              <a:rPr lang="en-US" sz="1200" dirty="0">
                <a:solidFill>
                  <a:schemeClr val="tx1"/>
                </a:solidFill>
              </a:rPr>
              <a:t>Without Category and group name can not save / add details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57D309-EF3A-488C-A265-2A534B4FD73D}"/>
              </a:ext>
            </a:extLst>
          </p:cNvPr>
          <p:cNvSpPr/>
          <p:nvPr/>
        </p:nvSpPr>
        <p:spPr>
          <a:xfrm>
            <a:off x="2545417" y="864377"/>
            <a:ext cx="781235" cy="7806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536900-EA00-4174-99CA-BB3641D42DE7}"/>
              </a:ext>
            </a:extLst>
          </p:cNvPr>
          <p:cNvSpPr/>
          <p:nvPr/>
        </p:nvSpPr>
        <p:spPr>
          <a:xfrm>
            <a:off x="2635598" y="1288325"/>
            <a:ext cx="600871" cy="1979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10A6BC-6D5E-4FBD-8ED1-30F90B7DC627}"/>
              </a:ext>
            </a:extLst>
          </p:cNvPr>
          <p:cNvCxnSpPr/>
          <p:nvPr/>
        </p:nvCxnSpPr>
        <p:spPr>
          <a:xfrm>
            <a:off x="4875103" y="893443"/>
            <a:ext cx="95752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ED0306-3872-43BE-98D3-815C1ACAA3B2}"/>
              </a:ext>
            </a:extLst>
          </p:cNvPr>
          <p:cNvSpPr/>
          <p:nvPr/>
        </p:nvSpPr>
        <p:spPr>
          <a:xfrm>
            <a:off x="2645955" y="1076740"/>
            <a:ext cx="600871" cy="1979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676E7D9-1EC0-469B-B407-EEB566F492E4}"/>
              </a:ext>
            </a:extLst>
          </p:cNvPr>
          <p:cNvSpPr/>
          <p:nvPr/>
        </p:nvSpPr>
        <p:spPr>
          <a:xfrm>
            <a:off x="2081818" y="4609697"/>
            <a:ext cx="2546820" cy="254909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1D5689C-6857-4F4B-AB44-156FDC19E08B}"/>
              </a:ext>
            </a:extLst>
          </p:cNvPr>
          <p:cNvSpPr/>
          <p:nvPr/>
        </p:nvSpPr>
        <p:spPr>
          <a:xfrm>
            <a:off x="950717" y="4609698"/>
            <a:ext cx="1236793" cy="254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Group Name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FFC451-5EBC-4552-94C5-F88349BD2426}"/>
              </a:ext>
            </a:extLst>
          </p:cNvPr>
          <p:cNvSpPr/>
          <p:nvPr/>
        </p:nvSpPr>
        <p:spPr>
          <a:xfrm>
            <a:off x="2081818" y="4921548"/>
            <a:ext cx="2546820" cy="254909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74D3447-651A-4E64-B60F-B9D4DAC9BB92}"/>
              </a:ext>
            </a:extLst>
          </p:cNvPr>
          <p:cNvSpPr/>
          <p:nvPr/>
        </p:nvSpPr>
        <p:spPr>
          <a:xfrm>
            <a:off x="950717" y="4921549"/>
            <a:ext cx="1236793" cy="254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Profile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9126B0F-031F-4595-BD6D-E518FA01AD4D}"/>
              </a:ext>
            </a:extLst>
          </p:cNvPr>
          <p:cNvSpPr/>
          <p:nvPr/>
        </p:nvSpPr>
        <p:spPr>
          <a:xfrm rot="10800000">
            <a:off x="4330434" y="4940982"/>
            <a:ext cx="261836" cy="22572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104702-CB77-4508-9BC6-4D463B58B041}"/>
              </a:ext>
            </a:extLst>
          </p:cNvPr>
          <p:cNvCxnSpPr/>
          <p:nvPr/>
        </p:nvCxnSpPr>
        <p:spPr>
          <a:xfrm>
            <a:off x="4619760" y="5049002"/>
            <a:ext cx="95752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160F90-4C3C-46D5-B32F-3D115AF6AE73}"/>
              </a:ext>
            </a:extLst>
          </p:cNvPr>
          <p:cNvSpPr txBox="1"/>
          <p:nvPr/>
        </p:nvSpPr>
        <p:spPr>
          <a:xfrm>
            <a:off x="5572664" y="4893933"/>
            <a:ext cx="3547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in dropdown list “User” / “Vendor”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1569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14E25-2332-4C73-AE79-54FFF92D7589}"/>
              </a:ext>
            </a:extLst>
          </p:cNvPr>
          <p:cNvSpPr/>
          <p:nvPr/>
        </p:nvSpPr>
        <p:spPr>
          <a:xfrm>
            <a:off x="439194" y="527024"/>
            <a:ext cx="4279015" cy="60922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34B044-75C6-4112-BFBC-050B4FB6538F}"/>
              </a:ext>
            </a:extLst>
          </p:cNvPr>
          <p:cNvSpPr/>
          <p:nvPr/>
        </p:nvSpPr>
        <p:spPr>
          <a:xfrm>
            <a:off x="1632653" y="4259895"/>
            <a:ext cx="830832" cy="609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10604-7136-4C6A-8DC7-4376EE83A10B}"/>
              </a:ext>
            </a:extLst>
          </p:cNvPr>
          <p:cNvSpPr txBox="1"/>
          <p:nvPr/>
        </p:nvSpPr>
        <p:spPr>
          <a:xfrm>
            <a:off x="257482" y="107044"/>
            <a:ext cx="134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Recent View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24BC9D-E0AD-406D-A575-B1885E5FB460}"/>
              </a:ext>
            </a:extLst>
          </p:cNvPr>
          <p:cNvSpPr/>
          <p:nvPr/>
        </p:nvSpPr>
        <p:spPr>
          <a:xfrm>
            <a:off x="649395" y="1802288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37BC12-BCA5-421F-82A7-F4CC65A591A5}"/>
              </a:ext>
            </a:extLst>
          </p:cNvPr>
          <p:cNvSpPr txBox="1"/>
          <p:nvPr/>
        </p:nvSpPr>
        <p:spPr>
          <a:xfrm>
            <a:off x="1823937" y="4416405"/>
            <a:ext cx="448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XYZ</a:t>
            </a:r>
            <a:endParaRPr lang="en-IN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47B0C7-22FD-4E43-A57E-2C3AC9CD4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6" t="12543" r="13009" b="19393"/>
          <a:stretch/>
        </p:blipFill>
        <p:spPr>
          <a:xfrm>
            <a:off x="644301" y="6229960"/>
            <a:ext cx="258380" cy="25643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FB7AAF2-4D30-4838-981A-65685E9935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2" t="16595" r="31311" b="16671"/>
          <a:stretch/>
        </p:blipFill>
        <p:spPr>
          <a:xfrm>
            <a:off x="1729630" y="6218683"/>
            <a:ext cx="258380" cy="258380"/>
          </a:xfrm>
          <a:prstGeom prst="rect">
            <a:avLst/>
          </a:prstGeom>
        </p:spPr>
      </p:pic>
      <p:pic>
        <p:nvPicPr>
          <p:cNvPr id="16" name="Picture 2" descr="Free Settings Icon, Symbol. Download in PNG, SVG format.">
            <a:extLst>
              <a:ext uri="{FF2B5EF4-FFF2-40B4-BE49-F238E27FC236}">
                <a16:creationId xmlns:a16="http://schemas.microsoft.com/office/drawing/2014/main" id="{3860EAAF-BD64-4221-A6BE-DE5D3168F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5758" r="5758" b="5758"/>
          <a:stretch/>
        </p:blipFill>
        <p:spPr bwMode="auto">
          <a:xfrm flipH="1">
            <a:off x="4144648" y="6218683"/>
            <a:ext cx="258381" cy="2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33097DC-D037-4EEB-B78E-25BDB7BA81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" t="4358" r="4912" b="5047"/>
          <a:stretch/>
        </p:blipFill>
        <p:spPr>
          <a:xfrm>
            <a:off x="2940459" y="6200497"/>
            <a:ext cx="312186" cy="3157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AF1A9A-05A0-438F-BA8F-C49CC6D0B5A5}"/>
              </a:ext>
            </a:extLst>
          </p:cNvPr>
          <p:cNvSpPr txBox="1"/>
          <p:nvPr/>
        </p:nvSpPr>
        <p:spPr>
          <a:xfrm>
            <a:off x="4794897" y="2452519"/>
            <a:ext cx="278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L</a:t>
            </a:r>
          </a:p>
          <a:p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6FE189-D4A4-45DC-9150-5EBFC79E9281}"/>
              </a:ext>
            </a:extLst>
          </p:cNvPr>
          <p:cNvCxnSpPr/>
          <p:nvPr/>
        </p:nvCxnSpPr>
        <p:spPr>
          <a:xfrm>
            <a:off x="4931302" y="4200352"/>
            <a:ext cx="0" cy="1186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249FA1-47D9-4066-8688-B6D30F1EB0EE}"/>
              </a:ext>
            </a:extLst>
          </p:cNvPr>
          <p:cNvSpPr txBox="1"/>
          <p:nvPr/>
        </p:nvSpPr>
        <p:spPr>
          <a:xfrm>
            <a:off x="448196" y="735898"/>
            <a:ext cx="119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Evening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244F6-D4B3-4379-A5DE-73F43AD598F1}"/>
              </a:ext>
            </a:extLst>
          </p:cNvPr>
          <p:cNvSpPr txBox="1"/>
          <p:nvPr/>
        </p:nvSpPr>
        <p:spPr>
          <a:xfrm>
            <a:off x="492734" y="1424386"/>
            <a:ext cx="168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Promotions</a:t>
            </a:r>
            <a:endParaRPr lang="en-IN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636B1D-51DC-42FE-8AD1-BFE8139D52FB}"/>
              </a:ext>
            </a:extLst>
          </p:cNvPr>
          <p:cNvSpPr/>
          <p:nvPr/>
        </p:nvSpPr>
        <p:spPr>
          <a:xfrm>
            <a:off x="3680094" y="1802287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D4A49B-06A9-4990-BF99-7EE9E0238128}"/>
              </a:ext>
            </a:extLst>
          </p:cNvPr>
          <p:cNvSpPr/>
          <p:nvPr/>
        </p:nvSpPr>
        <p:spPr>
          <a:xfrm>
            <a:off x="2662184" y="1786024"/>
            <a:ext cx="856091" cy="655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29917E1-237A-418A-8821-EF4B2BA3B47F}"/>
              </a:ext>
            </a:extLst>
          </p:cNvPr>
          <p:cNvSpPr/>
          <p:nvPr/>
        </p:nvSpPr>
        <p:spPr>
          <a:xfrm>
            <a:off x="1647909" y="1802287"/>
            <a:ext cx="828467" cy="60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38CCA6-6031-4EED-A26A-990F81435385}"/>
              </a:ext>
            </a:extLst>
          </p:cNvPr>
          <p:cNvGrpSpPr/>
          <p:nvPr/>
        </p:nvGrpSpPr>
        <p:grpSpPr>
          <a:xfrm>
            <a:off x="914226" y="2472626"/>
            <a:ext cx="3178453" cy="276999"/>
            <a:chOff x="7379511" y="3530035"/>
            <a:chExt cx="3178453" cy="276999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850A2-1566-450A-B883-18F1780A8BD1}"/>
                </a:ext>
              </a:extLst>
            </p:cNvPr>
            <p:cNvCxnSpPr/>
            <p:nvPr/>
          </p:nvCxnSpPr>
          <p:spPr>
            <a:xfrm>
              <a:off x="9553992" y="3668534"/>
              <a:ext cx="1003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99CB2A-DDEC-44FA-91C4-3EDA9504A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511" y="3668534"/>
              <a:ext cx="986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3D5CA4-67D3-483A-9FFF-706B70A32B72}"/>
                </a:ext>
              </a:extLst>
            </p:cNvPr>
            <p:cNvSpPr txBox="1"/>
            <p:nvPr/>
          </p:nvSpPr>
          <p:spPr>
            <a:xfrm>
              <a:off x="8409127" y="3530035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  C   R   O   L   </a:t>
              </a:r>
              <a:r>
                <a:rPr lang="en-US" sz="1200" dirty="0" err="1"/>
                <a:t>L</a:t>
              </a:r>
              <a:endParaRPr lang="en-IN" sz="1200" dirty="0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DD1C866-4584-43EC-9D19-E0EFB7E2DF5F}"/>
              </a:ext>
            </a:extLst>
          </p:cNvPr>
          <p:cNvSpPr/>
          <p:nvPr/>
        </p:nvSpPr>
        <p:spPr>
          <a:xfrm>
            <a:off x="641996" y="3011133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AE4BFA-D3ED-4145-8794-605E091DC47E}"/>
              </a:ext>
            </a:extLst>
          </p:cNvPr>
          <p:cNvSpPr txBox="1"/>
          <p:nvPr/>
        </p:nvSpPr>
        <p:spPr>
          <a:xfrm>
            <a:off x="608765" y="3151097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Directors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23266C-205E-489F-A91F-08FA89ED67A2}"/>
              </a:ext>
            </a:extLst>
          </p:cNvPr>
          <p:cNvSpPr txBox="1"/>
          <p:nvPr/>
        </p:nvSpPr>
        <p:spPr>
          <a:xfrm>
            <a:off x="485335" y="2633231"/>
            <a:ext cx="168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Categories</a:t>
            </a:r>
            <a:endParaRPr lang="en-IN" sz="16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E950025-7019-4FFF-A3A4-5E95BFA05D39}"/>
              </a:ext>
            </a:extLst>
          </p:cNvPr>
          <p:cNvSpPr/>
          <p:nvPr/>
        </p:nvSpPr>
        <p:spPr>
          <a:xfrm>
            <a:off x="3672695" y="3011132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8E99C25-1250-404F-A13D-8B64494366B0}"/>
              </a:ext>
            </a:extLst>
          </p:cNvPr>
          <p:cNvSpPr/>
          <p:nvPr/>
        </p:nvSpPr>
        <p:spPr>
          <a:xfrm>
            <a:off x="2654785" y="2994869"/>
            <a:ext cx="856091" cy="655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8615F8D-2623-4F15-9E0A-EEF42B6B3D8D}"/>
              </a:ext>
            </a:extLst>
          </p:cNvPr>
          <p:cNvSpPr/>
          <p:nvPr/>
        </p:nvSpPr>
        <p:spPr>
          <a:xfrm>
            <a:off x="1640510" y="3011132"/>
            <a:ext cx="828467" cy="60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3696E-72B0-4EB5-A486-1E96D8CDB650}"/>
              </a:ext>
            </a:extLst>
          </p:cNvPr>
          <p:cNvSpPr txBox="1"/>
          <p:nvPr/>
        </p:nvSpPr>
        <p:spPr>
          <a:xfrm>
            <a:off x="1645564" y="3179125"/>
            <a:ext cx="84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Manager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46E75A-37B5-470F-BC9F-28D2CC5F2915}"/>
              </a:ext>
            </a:extLst>
          </p:cNvPr>
          <p:cNvSpPr txBox="1"/>
          <p:nvPr/>
        </p:nvSpPr>
        <p:spPr>
          <a:xfrm>
            <a:off x="2630796" y="313504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Milk Man</a:t>
            </a:r>
            <a:endParaRPr lang="en-IN" sz="1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8C2C5C-C6D3-4000-ACE0-B065F6C73562}"/>
              </a:ext>
            </a:extLst>
          </p:cNvPr>
          <p:cNvGrpSpPr/>
          <p:nvPr/>
        </p:nvGrpSpPr>
        <p:grpSpPr>
          <a:xfrm>
            <a:off x="915704" y="3681471"/>
            <a:ext cx="3178453" cy="276999"/>
            <a:chOff x="7379511" y="3530035"/>
            <a:chExt cx="3178453" cy="27699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8B3232E-8F7C-4B6E-A1DF-F9EFAB549BF0}"/>
                </a:ext>
              </a:extLst>
            </p:cNvPr>
            <p:cNvCxnSpPr/>
            <p:nvPr/>
          </p:nvCxnSpPr>
          <p:spPr>
            <a:xfrm>
              <a:off x="9553992" y="3668534"/>
              <a:ext cx="1003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EFE2580-91A2-4CFF-BBE1-7E05C4679D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511" y="3668534"/>
              <a:ext cx="986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4F127A-88D6-44A7-BE62-C6AB45935C45}"/>
                </a:ext>
              </a:extLst>
            </p:cNvPr>
            <p:cNvSpPr txBox="1"/>
            <p:nvPr/>
          </p:nvSpPr>
          <p:spPr>
            <a:xfrm>
              <a:off x="8409127" y="3530035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  C   R   O   L   </a:t>
              </a:r>
              <a:r>
                <a:rPr lang="en-US" sz="1200" dirty="0" err="1"/>
                <a:t>L</a:t>
              </a:r>
              <a:endParaRPr lang="en-IN" sz="1200" dirty="0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8B1100E-9F78-4586-9719-700910C14E1F}"/>
              </a:ext>
            </a:extLst>
          </p:cNvPr>
          <p:cNvSpPr/>
          <p:nvPr/>
        </p:nvSpPr>
        <p:spPr>
          <a:xfrm>
            <a:off x="634596" y="4246607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DB9AB4-E100-4E25-96A8-622F9F88814D}"/>
              </a:ext>
            </a:extLst>
          </p:cNvPr>
          <p:cNvSpPr txBox="1"/>
          <p:nvPr/>
        </p:nvSpPr>
        <p:spPr>
          <a:xfrm>
            <a:off x="816466" y="4401993"/>
            <a:ext cx="482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ABC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B58DE7-1275-44FC-90C6-05F26A1CC5C4}"/>
              </a:ext>
            </a:extLst>
          </p:cNvPr>
          <p:cNvSpPr txBox="1"/>
          <p:nvPr/>
        </p:nvSpPr>
        <p:spPr>
          <a:xfrm>
            <a:off x="477935" y="3868705"/>
            <a:ext cx="2026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Contacts</a:t>
            </a:r>
            <a:endParaRPr lang="en-IN" sz="16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55A2DEE-C19D-42A0-AC4A-8D922210F635}"/>
              </a:ext>
            </a:extLst>
          </p:cNvPr>
          <p:cNvSpPr/>
          <p:nvPr/>
        </p:nvSpPr>
        <p:spPr>
          <a:xfrm>
            <a:off x="3665295" y="4246606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D292292-2C17-4D78-87BD-7E1571765CD1}"/>
              </a:ext>
            </a:extLst>
          </p:cNvPr>
          <p:cNvSpPr/>
          <p:nvPr/>
        </p:nvSpPr>
        <p:spPr>
          <a:xfrm>
            <a:off x="2647385" y="4230343"/>
            <a:ext cx="856091" cy="655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B72988-3E07-486F-9E12-7640086DF5D7}"/>
              </a:ext>
            </a:extLst>
          </p:cNvPr>
          <p:cNvSpPr txBox="1"/>
          <p:nvPr/>
        </p:nvSpPr>
        <p:spPr>
          <a:xfrm>
            <a:off x="2764607" y="4395941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DFG</a:t>
            </a:r>
            <a:endParaRPr lang="en-IN" sz="14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068DC94-369F-4E7C-A3B3-1D24DC16DC10}"/>
              </a:ext>
            </a:extLst>
          </p:cNvPr>
          <p:cNvGrpSpPr/>
          <p:nvPr/>
        </p:nvGrpSpPr>
        <p:grpSpPr>
          <a:xfrm>
            <a:off x="899427" y="4934701"/>
            <a:ext cx="3178453" cy="276999"/>
            <a:chOff x="7379511" y="3530035"/>
            <a:chExt cx="3178453" cy="276999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D7F5A6A-438B-4C2D-B423-7797DED58242}"/>
                </a:ext>
              </a:extLst>
            </p:cNvPr>
            <p:cNvCxnSpPr/>
            <p:nvPr/>
          </p:nvCxnSpPr>
          <p:spPr>
            <a:xfrm>
              <a:off x="9553992" y="3668534"/>
              <a:ext cx="1003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0EB3772-8D31-4EA8-9B83-3CAA520D37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511" y="3668534"/>
              <a:ext cx="986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C99F19-3C9D-4BA8-A704-4B51CFEF0576}"/>
                </a:ext>
              </a:extLst>
            </p:cNvPr>
            <p:cNvSpPr txBox="1"/>
            <p:nvPr/>
          </p:nvSpPr>
          <p:spPr>
            <a:xfrm>
              <a:off x="8409127" y="3530035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  C   R   O   L   </a:t>
              </a:r>
              <a:r>
                <a:rPr lang="en-US" sz="1200" dirty="0" err="1"/>
                <a:t>L</a:t>
              </a:r>
              <a:endParaRPr lang="en-IN" sz="12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6935495-95D0-4A22-9204-EB8588967D9E}"/>
              </a:ext>
            </a:extLst>
          </p:cNvPr>
          <p:cNvSpPr txBox="1"/>
          <p:nvPr/>
        </p:nvSpPr>
        <p:spPr>
          <a:xfrm>
            <a:off x="3839256" y="4439577"/>
            <a:ext cx="47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URS</a:t>
            </a:r>
            <a:endParaRPr lang="en-IN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5634A5-0819-44F5-B4D6-A55A12588334}"/>
              </a:ext>
            </a:extLst>
          </p:cNvPr>
          <p:cNvCxnSpPr>
            <a:cxnSpLocks/>
          </p:cNvCxnSpPr>
          <p:nvPr/>
        </p:nvCxnSpPr>
        <p:spPr>
          <a:xfrm flipH="1" flipV="1">
            <a:off x="4924816" y="1282224"/>
            <a:ext cx="6486" cy="1166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8BA0EDE9-46FC-47ED-9827-64EAEFE018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6" r="22674"/>
          <a:stretch/>
        </p:blipFill>
        <p:spPr>
          <a:xfrm>
            <a:off x="4011462" y="5596000"/>
            <a:ext cx="421322" cy="43153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BF47281-D454-49A9-8F50-7FFBE349A191}"/>
              </a:ext>
            </a:extLst>
          </p:cNvPr>
          <p:cNvSpPr/>
          <p:nvPr/>
        </p:nvSpPr>
        <p:spPr>
          <a:xfrm>
            <a:off x="6933800" y="527024"/>
            <a:ext cx="4279015" cy="60922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5C3BE06-235E-4A1D-9867-57B90D920FDA}"/>
              </a:ext>
            </a:extLst>
          </p:cNvPr>
          <p:cNvSpPr/>
          <p:nvPr/>
        </p:nvSpPr>
        <p:spPr>
          <a:xfrm>
            <a:off x="7144001" y="1802288"/>
            <a:ext cx="3628774" cy="3690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B619B3F-CFF1-422D-ADE1-C5C89230C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6" t="12543" r="13009" b="19393"/>
          <a:stretch/>
        </p:blipFill>
        <p:spPr>
          <a:xfrm>
            <a:off x="7138907" y="6229960"/>
            <a:ext cx="258380" cy="256438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ABA07AD7-149A-4681-B958-014426A25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2" t="16595" r="31311" b="16671"/>
          <a:stretch/>
        </p:blipFill>
        <p:spPr>
          <a:xfrm>
            <a:off x="8224236" y="6218683"/>
            <a:ext cx="258380" cy="258380"/>
          </a:xfrm>
          <a:prstGeom prst="rect">
            <a:avLst/>
          </a:prstGeom>
        </p:spPr>
      </p:pic>
      <p:pic>
        <p:nvPicPr>
          <p:cNvPr id="75" name="Picture 2" descr="Free Settings Icon, Symbol. Download in PNG, SVG format.">
            <a:extLst>
              <a:ext uri="{FF2B5EF4-FFF2-40B4-BE49-F238E27FC236}">
                <a16:creationId xmlns:a16="http://schemas.microsoft.com/office/drawing/2014/main" id="{26F11F7B-BFF4-46EA-88FF-ED909CCA9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5758" r="5758" b="5758"/>
          <a:stretch/>
        </p:blipFill>
        <p:spPr bwMode="auto">
          <a:xfrm flipH="1">
            <a:off x="10639254" y="6218683"/>
            <a:ext cx="258381" cy="2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0DEB24F7-5017-4729-BA75-E1149A24E0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" t="4358" r="4912" b="5047"/>
          <a:stretch/>
        </p:blipFill>
        <p:spPr>
          <a:xfrm>
            <a:off x="9435065" y="6200497"/>
            <a:ext cx="312186" cy="31571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2EDB871-73DF-44FC-895E-06B5580C06AE}"/>
              </a:ext>
            </a:extLst>
          </p:cNvPr>
          <p:cNvSpPr txBox="1"/>
          <p:nvPr/>
        </p:nvSpPr>
        <p:spPr>
          <a:xfrm>
            <a:off x="11289503" y="2452519"/>
            <a:ext cx="278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L</a:t>
            </a:r>
          </a:p>
          <a:p>
            <a:endParaRPr lang="en-IN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0923EF-47EB-485B-B658-4C097651A51F}"/>
              </a:ext>
            </a:extLst>
          </p:cNvPr>
          <p:cNvCxnSpPr/>
          <p:nvPr/>
        </p:nvCxnSpPr>
        <p:spPr>
          <a:xfrm>
            <a:off x="11425908" y="4200352"/>
            <a:ext cx="0" cy="1186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217FB28-6EF4-49AB-91B6-46769C0DAA26}"/>
              </a:ext>
            </a:extLst>
          </p:cNvPr>
          <p:cNvSpPr txBox="1"/>
          <p:nvPr/>
        </p:nvSpPr>
        <p:spPr>
          <a:xfrm>
            <a:off x="6942802" y="735898"/>
            <a:ext cx="119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Evening</a:t>
            </a: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C38FFF-9848-4C3B-9C43-A7413B779AC5}"/>
              </a:ext>
            </a:extLst>
          </p:cNvPr>
          <p:cNvSpPr txBox="1"/>
          <p:nvPr/>
        </p:nvSpPr>
        <p:spPr>
          <a:xfrm>
            <a:off x="6987340" y="1424386"/>
            <a:ext cx="378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Promotions/ Category / Contacts View</a:t>
            </a:r>
            <a:endParaRPr lang="en-IN" sz="16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1C32CE9-4E45-4A62-A33C-956D0C812400}"/>
              </a:ext>
            </a:extLst>
          </p:cNvPr>
          <p:cNvCxnSpPr>
            <a:cxnSpLocks/>
          </p:cNvCxnSpPr>
          <p:nvPr/>
        </p:nvCxnSpPr>
        <p:spPr>
          <a:xfrm flipH="1" flipV="1">
            <a:off x="11419422" y="1282224"/>
            <a:ext cx="6486" cy="1166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F61DEE87-27A4-4D91-82BF-3324007BBC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6" r="22674"/>
          <a:stretch/>
        </p:blipFill>
        <p:spPr>
          <a:xfrm>
            <a:off x="10506068" y="5596000"/>
            <a:ext cx="421322" cy="43153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0ABD005-F7D2-4D06-96E8-E7144DD77F2F}"/>
              </a:ext>
            </a:extLst>
          </p:cNvPr>
          <p:cNvSpPr txBox="1"/>
          <p:nvPr/>
        </p:nvSpPr>
        <p:spPr>
          <a:xfrm>
            <a:off x="6838990" y="1715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913E8-5BF0-4BA3-B3A5-FCB3746E0A7F}"/>
              </a:ext>
            </a:extLst>
          </p:cNvPr>
          <p:cNvSpPr/>
          <p:nvPr/>
        </p:nvSpPr>
        <p:spPr>
          <a:xfrm>
            <a:off x="494112" y="672790"/>
            <a:ext cx="4279015" cy="59661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9F84AE-A3A4-402D-A4C9-684227B0C3C4}"/>
              </a:ext>
            </a:extLst>
          </p:cNvPr>
          <p:cNvSpPr/>
          <p:nvPr/>
        </p:nvSpPr>
        <p:spPr>
          <a:xfrm>
            <a:off x="616077" y="825566"/>
            <a:ext cx="4010266" cy="5619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AB651-7DFB-433C-A4EF-BCA98A12E864}"/>
              </a:ext>
            </a:extLst>
          </p:cNvPr>
          <p:cNvSpPr txBox="1"/>
          <p:nvPr/>
        </p:nvSpPr>
        <p:spPr>
          <a:xfrm>
            <a:off x="462645" y="324526"/>
            <a:ext cx="15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Screen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7C7FD2-57DC-4D8C-8C57-AE7E69C9E434}"/>
              </a:ext>
            </a:extLst>
          </p:cNvPr>
          <p:cNvSpPr/>
          <p:nvPr/>
        </p:nvSpPr>
        <p:spPr>
          <a:xfrm>
            <a:off x="1329878" y="846632"/>
            <a:ext cx="2473966" cy="270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pic>
        <p:nvPicPr>
          <p:cNvPr id="12" name="Picture 2" descr="Free Settings Icon, Symbol. Download in PNG, SVG format.">
            <a:extLst>
              <a:ext uri="{FF2B5EF4-FFF2-40B4-BE49-F238E27FC236}">
                <a16:creationId xmlns:a16="http://schemas.microsoft.com/office/drawing/2014/main" id="{E4BE466C-A4CB-4DF2-9B27-12A7A072D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5758" r="5758" b="5758"/>
          <a:stretch/>
        </p:blipFill>
        <p:spPr bwMode="auto">
          <a:xfrm flipH="1">
            <a:off x="4343510" y="825567"/>
            <a:ext cx="258381" cy="2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26AE33-000E-4162-95B8-B871F45B2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6" t="12543" r="13009" b="19393"/>
          <a:stretch/>
        </p:blipFill>
        <p:spPr>
          <a:xfrm>
            <a:off x="565645" y="821298"/>
            <a:ext cx="258380" cy="25643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DB5E3567-87B8-48EF-B58D-8E5C37D495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2" t="16595" r="31311" b="16671"/>
          <a:stretch/>
        </p:blipFill>
        <p:spPr>
          <a:xfrm>
            <a:off x="984194" y="819356"/>
            <a:ext cx="258380" cy="25838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D6428F-FA43-42CA-9187-FFD7462928DB}"/>
              </a:ext>
            </a:extLst>
          </p:cNvPr>
          <p:cNvSpPr/>
          <p:nvPr/>
        </p:nvSpPr>
        <p:spPr>
          <a:xfrm>
            <a:off x="824025" y="1882477"/>
            <a:ext cx="2271600" cy="1761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 person Name 1</a:t>
            </a:r>
          </a:p>
        </p:txBody>
      </p:sp>
      <p:pic>
        <p:nvPicPr>
          <p:cNvPr id="3074" name="Picture 2" descr="Free Picture icon | Picture icons PNG, ICO or ICNS">
            <a:extLst>
              <a:ext uri="{FF2B5EF4-FFF2-40B4-BE49-F238E27FC236}">
                <a16:creationId xmlns:a16="http://schemas.microsoft.com/office/drawing/2014/main" id="{838E399A-8FF0-4BFF-8100-D55502837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46"/>
          <a:stretch/>
        </p:blipFill>
        <p:spPr bwMode="auto">
          <a:xfrm>
            <a:off x="649301" y="1820451"/>
            <a:ext cx="301160" cy="3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AF5143D-FDF1-460F-807B-48D2E91DCFBB}"/>
              </a:ext>
            </a:extLst>
          </p:cNvPr>
          <p:cNvGrpSpPr/>
          <p:nvPr/>
        </p:nvGrpSpPr>
        <p:grpSpPr>
          <a:xfrm>
            <a:off x="1630884" y="2068888"/>
            <a:ext cx="1038222" cy="166687"/>
            <a:chOff x="6191250" y="3152774"/>
            <a:chExt cx="1038222" cy="166687"/>
          </a:xfrm>
        </p:grpSpPr>
        <p:sp>
          <p:nvSpPr>
            <p:cNvPr id="29" name="Star: 6 Points 28">
              <a:extLst>
                <a:ext uri="{FF2B5EF4-FFF2-40B4-BE49-F238E27FC236}">
                  <a16:creationId xmlns:a16="http://schemas.microsoft.com/office/drawing/2014/main" id="{C6AEF41E-137D-43BA-BAC2-A80D3B4F0F7F}"/>
                </a:ext>
              </a:extLst>
            </p:cNvPr>
            <p:cNvSpPr/>
            <p:nvPr/>
          </p:nvSpPr>
          <p:spPr>
            <a:xfrm>
              <a:off x="6191250" y="3152775"/>
              <a:ext cx="142875" cy="161925"/>
            </a:xfrm>
            <a:prstGeom prst="star6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Star: 6 Points 30">
              <a:extLst>
                <a:ext uri="{FF2B5EF4-FFF2-40B4-BE49-F238E27FC236}">
                  <a16:creationId xmlns:a16="http://schemas.microsoft.com/office/drawing/2014/main" id="{B10A8DFA-F9F5-4CE2-A22F-D1A8FCB14E87}"/>
                </a:ext>
              </a:extLst>
            </p:cNvPr>
            <p:cNvSpPr/>
            <p:nvPr/>
          </p:nvSpPr>
          <p:spPr>
            <a:xfrm>
              <a:off x="6424612" y="3152775"/>
              <a:ext cx="142875" cy="161925"/>
            </a:xfrm>
            <a:prstGeom prst="star6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Star: 6 Points 31">
              <a:extLst>
                <a:ext uri="{FF2B5EF4-FFF2-40B4-BE49-F238E27FC236}">
                  <a16:creationId xmlns:a16="http://schemas.microsoft.com/office/drawing/2014/main" id="{DB314E62-C0AC-4E3B-8034-9526E9D03621}"/>
                </a:ext>
              </a:extLst>
            </p:cNvPr>
            <p:cNvSpPr/>
            <p:nvPr/>
          </p:nvSpPr>
          <p:spPr>
            <a:xfrm>
              <a:off x="6634162" y="3152775"/>
              <a:ext cx="142875" cy="161925"/>
            </a:xfrm>
            <a:prstGeom prst="star6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Star: 6 Points 32">
              <a:extLst>
                <a:ext uri="{FF2B5EF4-FFF2-40B4-BE49-F238E27FC236}">
                  <a16:creationId xmlns:a16="http://schemas.microsoft.com/office/drawing/2014/main" id="{F4740D3C-7998-4508-A941-F24F62CC993B}"/>
                </a:ext>
              </a:extLst>
            </p:cNvPr>
            <p:cNvSpPr/>
            <p:nvPr/>
          </p:nvSpPr>
          <p:spPr>
            <a:xfrm>
              <a:off x="6848474" y="3152774"/>
              <a:ext cx="142875" cy="161925"/>
            </a:xfrm>
            <a:prstGeom prst="star6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Star: 6 Points 33">
              <a:extLst>
                <a:ext uri="{FF2B5EF4-FFF2-40B4-BE49-F238E27FC236}">
                  <a16:creationId xmlns:a16="http://schemas.microsoft.com/office/drawing/2014/main" id="{EEA59B6F-865D-4341-860D-039EE44B4551}"/>
                </a:ext>
              </a:extLst>
            </p:cNvPr>
            <p:cNvSpPr/>
            <p:nvPr/>
          </p:nvSpPr>
          <p:spPr>
            <a:xfrm>
              <a:off x="7086597" y="3157536"/>
              <a:ext cx="142875" cy="161925"/>
            </a:xfrm>
            <a:prstGeom prst="star6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36FCC080-D8CB-436E-BBF7-E654053063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13476" r="23658" b="7422"/>
          <a:stretch/>
        </p:blipFill>
        <p:spPr>
          <a:xfrm>
            <a:off x="2884843" y="1866260"/>
            <a:ext cx="254898" cy="241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FD730EC-C0F4-477D-A70B-0F15B53602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6337" r="6183" b="5874"/>
          <a:stretch/>
        </p:blipFill>
        <p:spPr>
          <a:xfrm>
            <a:off x="3249933" y="1866260"/>
            <a:ext cx="241200" cy="24120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305662B4-2CF3-4B51-9636-0C8928332E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7" t="5665" r="13710" b="4680"/>
          <a:stretch/>
        </p:blipFill>
        <p:spPr>
          <a:xfrm>
            <a:off x="4265353" y="1870164"/>
            <a:ext cx="239875" cy="241200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7298B57B-3382-483E-B8AC-AF67F628FB0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16814"/>
          <a:stretch/>
        </p:blipFill>
        <p:spPr>
          <a:xfrm>
            <a:off x="3610269" y="1866260"/>
            <a:ext cx="241200" cy="25339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9D552CE-A0E1-4307-B3A4-5E68BDF395DF}"/>
              </a:ext>
            </a:extLst>
          </p:cNvPr>
          <p:cNvGrpSpPr/>
          <p:nvPr/>
        </p:nvGrpSpPr>
        <p:grpSpPr>
          <a:xfrm>
            <a:off x="639776" y="2368372"/>
            <a:ext cx="2446324" cy="415124"/>
            <a:chOff x="649301" y="1493450"/>
            <a:chExt cx="2446324" cy="41512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544AC4D3-BA9B-4A86-BDA8-B3224FFD5686}"/>
                </a:ext>
              </a:extLst>
            </p:cNvPr>
            <p:cNvSpPr/>
            <p:nvPr/>
          </p:nvSpPr>
          <p:spPr>
            <a:xfrm>
              <a:off x="824025" y="1555476"/>
              <a:ext cx="2271600" cy="1761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Contact person Name 2</a:t>
              </a:r>
            </a:p>
          </p:txBody>
        </p:sp>
        <p:pic>
          <p:nvPicPr>
            <p:cNvPr id="50" name="Picture 2" descr="Free Picture icon | Picture icons PNG, ICO or ICNS">
              <a:extLst>
                <a:ext uri="{FF2B5EF4-FFF2-40B4-BE49-F238E27FC236}">
                  <a16:creationId xmlns:a16="http://schemas.microsoft.com/office/drawing/2014/main" id="{3CC2F404-4441-496C-8A40-277E45CE4B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46"/>
            <a:stretch/>
          </p:blipFill>
          <p:spPr bwMode="auto">
            <a:xfrm>
              <a:off x="649301" y="1493450"/>
              <a:ext cx="301160" cy="300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632CD7-720C-4E7F-95B0-E1EB4E586DAB}"/>
                </a:ext>
              </a:extLst>
            </p:cNvPr>
            <p:cNvGrpSpPr/>
            <p:nvPr/>
          </p:nvGrpSpPr>
          <p:grpSpPr>
            <a:xfrm>
              <a:off x="1648640" y="1741887"/>
              <a:ext cx="1038222" cy="166687"/>
              <a:chOff x="6084714" y="3152774"/>
              <a:chExt cx="1038222" cy="166687"/>
            </a:xfrm>
          </p:grpSpPr>
          <p:sp>
            <p:nvSpPr>
              <p:cNvPr id="56" name="Star: 6 Points 55">
                <a:extLst>
                  <a:ext uri="{FF2B5EF4-FFF2-40B4-BE49-F238E27FC236}">
                    <a16:creationId xmlns:a16="http://schemas.microsoft.com/office/drawing/2014/main" id="{34D67E10-6961-47C2-9415-8C13590618D8}"/>
                  </a:ext>
                </a:extLst>
              </p:cNvPr>
              <p:cNvSpPr/>
              <p:nvPr/>
            </p:nvSpPr>
            <p:spPr>
              <a:xfrm>
                <a:off x="6084714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Star: 6 Points 56">
                <a:extLst>
                  <a:ext uri="{FF2B5EF4-FFF2-40B4-BE49-F238E27FC236}">
                    <a16:creationId xmlns:a16="http://schemas.microsoft.com/office/drawing/2014/main" id="{EB51E15A-86D2-4878-817D-49C9DA2B50EA}"/>
                  </a:ext>
                </a:extLst>
              </p:cNvPr>
              <p:cNvSpPr/>
              <p:nvPr/>
            </p:nvSpPr>
            <p:spPr>
              <a:xfrm>
                <a:off x="6318076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Star: 6 Points 57">
                <a:extLst>
                  <a:ext uri="{FF2B5EF4-FFF2-40B4-BE49-F238E27FC236}">
                    <a16:creationId xmlns:a16="http://schemas.microsoft.com/office/drawing/2014/main" id="{6D89D8FD-78F9-4675-9341-205351102A0B}"/>
                  </a:ext>
                </a:extLst>
              </p:cNvPr>
              <p:cNvSpPr/>
              <p:nvPr/>
            </p:nvSpPr>
            <p:spPr>
              <a:xfrm>
                <a:off x="6527626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Star: 6 Points 58">
                <a:extLst>
                  <a:ext uri="{FF2B5EF4-FFF2-40B4-BE49-F238E27FC236}">
                    <a16:creationId xmlns:a16="http://schemas.microsoft.com/office/drawing/2014/main" id="{5EDD82E8-6EE3-4136-804B-FBF09C2FBB51}"/>
                  </a:ext>
                </a:extLst>
              </p:cNvPr>
              <p:cNvSpPr/>
              <p:nvPr/>
            </p:nvSpPr>
            <p:spPr>
              <a:xfrm>
                <a:off x="6741938" y="3152774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Star: 6 Points 59">
                <a:extLst>
                  <a:ext uri="{FF2B5EF4-FFF2-40B4-BE49-F238E27FC236}">
                    <a16:creationId xmlns:a16="http://schemas.microsoft.com/office/drawing/2014/main" id="{020909F8-18B4-4164-A0C9-BB63100FD09D}"/>
                  </a:ext>
                </a:extLst>
              </p:cNvPr>
              <p:cNvSpPr/>
              <p:nvPr/>
            </p:nvSpPr>
            <p:spPr>
              <a:xfrm>
                <a:off x="6980061" y="3157536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80F318D-ED62-4D34-ADE7-396E07024B78}"/>
              </a:ext>
            </a:extLst>
          </p:cNvPr>
          <p:cNvGrpSpPr/>
          <p:nvPr/>
        </p:nvGrpSpPr>
        <p:grpSpPr>
          <a:xfrm>
            <a:off x="639776" y="2889012"/>
            <a:ext cx="2446324" cy="415124"/>
            <a:chOff x="649301" y="1493450"/>
            <a:chExt cx="2446324" cy="415124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49BF513-6D01-4BA1-B84E-168D0B74CA91}"/>
                </a:ext>
              </a:extLst>
            </p:cNvPr>
            <p:cNvSpPr/>
            <p:nvPr/>
          </p:nvSpPr>
          <p:spPr>
            <a:xfrm>
              <a:off x="824025" y="1555476"/>
              <a:ext cx="2271600" cy="1761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Contact person Name 3</a:t>
              </a:r>
            </a:p>
          </p:txBody>
        </p:sp>
        <p:pic>
          <p:nvPicPr>
            <p:cNvPr id="63" name="Picture 2" descr="Free Picture icon | Picture icons PNG, ICO or ICNS">
              <a:extLst>
                <a:ext uri="{FF2B5EF4-FFF2-40B4-BE49-F238E27FC236}">
                  <a16:creationId xmlns:a16="http://schemas.microsoft.com/office/drawing/2014/main" id="{CC9638FC-2CAB-41E7-821D-F123FC68A5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46"/>
            <a:stretch/>
          </p:blipFill>
          <p:spPr bwMode="auto">
            <a:xfrm>
              <a:off x="649301" y="1493450"/>
              <a:ext cx="301160" cy="300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57A5D3B-0D5F-450C-95D3-4710E0B758DD}"/>
                </a:ext>
              </a:extLst>
            </p:cNvPr>
            <p:cNvGrpSpPr/>
            <p:nvPr/>
          </p:nvGrpSpPr>
          <p:grpSpPr>
            <a:xfrm>
              <a:off x="1648640" y="1741887"/>
              <a:ext cx="1038222" cy="166687"/>
              <a:chOff x="6084714" y="3152774"/>
              <a:chExt cx="1038222" cy="166687"/>
            </a:xfrm>
          </p:grpSpPr>
          <p:sp>
            <p:nvSpPr>
              <p:cNvPr id="69" name="Star: 6 Points 68">
                <a:extLst>
                  <a:ext uri="{FF2B5EF4-FFF2-40B4-BE49-F238E27FC236}">
                    <a16:creationId xmlns:a16="http://schemas.microsoft.com/office/drawing/2014/main" id="{E99E8AAD-B9FF-4B40-9D71-DC4120A6F6B5}"/>
                  </a:ext>
                </a:extLst>
              </p:cNvPr>
              <p:cNvSpPr/>
              <p:nvPr/>
            </p:nvSpPr>
            <p:spPr>
              <a:xfrm>
                <a:off x="6084714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Star: 6 Points 69">
                <a:extLst>
                  <a:ext uri="{FF2B5EF4-FFF2-40B4-BE49-F238E27FC236}">
                    <a16:creationId xmlns:a16="http://schemas.microsoft.com/office/drawing/2014/main" id="{F264D261-7A20-480E-8BDD-37B7D10F7178}"/>
                  </a:ext>
                </a:extLst>
              </p:cNvPr>
              <p:cNvSpPr/>
              <p:nvPr/>
            </p:nvSpPr>
            <p:spPr>
              <a:xfrm>
                <a:off x="6318076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Star: 6 Points 70">
                <a:extLst>
                  <a:ext uri="{FF2B5EF4-FFF2-40B4-BE49-F238E27FC236}">
                    <a16:creationId xmlns:a16="http://schemas.microsoft.com/office/drawing/2014/main" id="{3353D317-EAED-4BF6-8F1A-3A1A017068D9}"/>
                  </a:ext>
                </a:extLst>
              </p:cNvPr>
              <p:cNvSpPr/>
              <p:nvPr/>
            </p:nvSpPr>
            <p:spPr>
              <a:xfrm>
                <a:off x="6527626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Star: 6 Points 71">
                <a:extLst>
                  <a:ext uri="{FF2B5EF4-FFF2-40B4-BE49-F238E27FC236}">
                    <a16:creationId xmlns:a16="http://schemas.microsoft.com/office/drawing/2014/main" id="{2B252BFF-F940-45E1-8CFB-DF172DB5B21F}"/>
                  </a:ext>
                </a:extLst>
              </p:cNvPr>
              <p:cNvSpPr/>
              <p:nvPr/>
            </p:nvSpPr>
            <p:spPr>
              <a:xfrm>
                <a:off x="6741938" y="3152774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Star: 6 Points 72">
                <a:extLst>
                  <a:ext uri="{FF2B5EF4-FFF2-40B4-BE49-F238E27FC236}">
                    <a16:creationId xmlns:a16="http://schemas.microsoft.com/office/drawing/2014/main" id="{1871D31E-4B9D-4414-83B7-16C1A6684F8B}"/>
                  </a:ext>
                </a:extLst>
              </p:cNvPr>
              <p:cNvSpPr/>
              <p:nvPr/>
            </p:nvSpPr>
            <p:spPr>
              <a:xfrm>
                <a:off x="6980061" y="3157536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6F7E78-8AD8-44F9-A78C-3298AB4CD66D}"/>
              </a:ext>
            </a:extLst>
          </p:cNvPr>
          <p:cNvGrpSpPr/>
          <p:nvPr/>
        </p:nvGrpSpPr>
        <p:grpSpPr>
          <a:xfrm>
            <a:off x="639129" y="3416585"/>
            <a:ext cx="2437446" cy="415124"/>
            <a:chOff x="658179" y="1493450"/>
            <a:chExt cx="2437446" cy="41512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F9115D-4BA0-4CB9-BB89-DC65BEDF9A69}"/>
                </a:ext>
              </a:extLst>
            </p:cNvPr>
            <p:cNvSpPr/>
            <p:nvPr/>
          </p:nvSpPr>
          <p:spPr>
            <a:xfrm>
              <a:off x="824025" y="1555476"/>
              <a:ext cx="2271600" cy="1761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Contact person Name 4</a:t>
              </a:r>
            </a:p>
          </p:txBody>
        </p:sp>
        <p:pic>
          <p:nvPicPr>
            <p:cNvPr id="76" name="Picture 2" descr="Free Picture icon | Picture icons PNG, ICO or ICNS">
              <a:extLst>
                <a:ext uri="{FF2B5EF4-FFF2-40B4-BE49-F238E27FC236}">
                  <a16:creationId xmlns:a16="http://schemas.microsoft.com/office/drawing/2014/main" id="{4168F32C-779B-4623-B1B8-BD851A3B66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46"/>
            <a:stretch/>
          </p:blipFill>
          <p:spPr bwMode="auto">
            <a:xfrm>
              <a:off x="658179" y="1493450"/>
              <a:ext cx="301160" cy="300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392D2DA-CE70-4178-83F0-7C33A445F67C}"/>
                </a:ext>
              </a:extLst>
            </p:cNvPr>
            <p:cNvGrpSpPr/>
            <p:nvPr/>
          </p:nvGrpSpPr>
          <p:grpSpPr>
            <a:xfrm>
              <a:off x="1648640" y="1741887"/>
              <a:ext cx="1038222" cy="166687"/>
              <a:chOff x="6084714" y="3152774"/>
              <a:chExt cx="1038222" cy="166687"/>
            </a:xfrm>
          </p:grpSpPr>
          <p:sp>
            <p:nvSpPr>
              <p:cNvPr id="82" name="Star: 6 Points 81">
                <a:extLst>
                  <a:ext uri="{FF2B5EF4-FFF2-40B4-BE49-F238E27FC236}">
                    <a16:creationId xmlns:a16="http://schemas.microsoft.com/office/drawing/2014/main" id="{57697979-13D8-4759-A14A-46539DCC30A7}"/>
                  </a:ext>
                </a:extLst>
              </p:cNvPr>
              <p:cNvSpPr/>
              <p:nvPr/>
            </p:nvSpPr>
            <p:spPr>
              <a:xfrm>
                <a:off x="6084714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Star: 6 Points 82">
                <a:extLst>
                  <a:ext uri="{FF2B5EF4-FFF2-40B4-BE49-F238E27FC236}">
                    <a16:creationId xmlns:a16="http://schemas.microsoft.com/office/drawing/2014/main" id="{B1988671-7B20-4A6C-8119-4812938080DA}"/>
                  </a:ext>
                </a:extLst>
              </p:cNvPr>
              <p:cNvSpPr/>
              <p:nvPr/>
            </p:nvSpPr>
            <p:spPr>
              <a:xfrm>
                <a:off x="6318076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Star: 6 Points 83">
                <a:extLst>
                  <a:ext uri="{FF2B5EF4-FFF2-40B4-BE49-F238E27FC236}">
                    <a16:creationId xmlns:a16="http://schemas.microsoft.com/office/drawing/2014/main" id="{CA6BFDB5-2F8B-4143-A286-14660CE55EF7}"/>
                  </a:ext>
                </a:extLst>
              </p:cNvPr>
              <p:cNvSpPr/>
              <p:nvPr/>
            </p:nvSpPr>
            <p:spPr>
              <a:xfrm>
                <a:off x="6527626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Star: 6 Points 84">
                <a:extLst>
                  <a:ext uri="{FF2B5EF4-FFF2-40B4-BE49-F238E27FC236}">
                    <a16:creationId xmlns:a16="http://schemas.microsoft.com/office/drawing/2014/main" id="{BE084FBE-E0EA-4072-9247-8CDB4DD51552}"/>
                  </a:ext>
                </a:extLst>
              </p:cNvPr>
              <p:cNvSpPr/>
              <p:nvPr/>
            </p:nvSpPr>
            <p:spPr>
              <a:xfrm>
                <a:off x="6741938" y="3152774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Star: 6 Points 85">
                <a:extLst>
                  <a:ext uri="{FF2B5EF4-FFF2-40B4-BE49-F238E27FC236}">
                    <a16:creationId xmlns:a16="http://schemas.microsoft.com/office/drawing/2014/main" id="{21350F94-0661-4CE0-9700-03334955E1EB}"/>
                  </a:ext>
                </a:extLst>
              </p:cNvPr>
              <p:cNvSpPr/>
              <p:nvPr/>
            </p:nvSpPr>
            <p:spPr>
              <a:xfrm>
                <a:off x="6980061" y="3157536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2E886F1-DC74-4A55-AF87-5C538D950B61}"/>
              </a:ext>
            </a:extLst>
          </p:cNvPr>
          <p:cNvGrpSpPr/>
          <p:nvPr/>
        </p:nvGrpSpPr>
        <p:grpSpPr>
          <a:xfrm>
            <a:off x="638482" y="3963859"/>
            <a:ext cx="2428568" cy="415124"/>
            <a:chOff x="667057" y="1493450"/>
            <a:chExt cx="2428568" cy="415124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F0B63718-5BEF-4B1D-B348-F4B6B39E2ABA}"/>
                </a:ext>
              </a:extLst>
            </p:cNvPr>
            <p:cNvSpPr/>
            <p:nvPr/>
          </p:nvSpPr>
          <p:spPr>
            <a:xfrm>
              <a:off x="824025" y="1555476"/>
              <a:ext cx="2271600" cy="1761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Contact person Name 5</a:t>
              </a:r>
            </a:p>
          </p:txBody>
        </p:sp>
        <p:pic>
          <p:nvPicPr>
            <p:cNvPr id="102" name="Picture 2" descr="Free Picture icon | Picture icons PNG, ICO or ICNS">
              <a:extLst>
                <a:ext uri="{FF2B5EF4-FFF2-40B4-BE49-F238E27FC236}">
                  <a16:creationId xmlns:a16="http://schemas.microsoft.com/office/drawing/2014/main" id="{9DEAD10E-D164-4FC0-A29B-2FCCCE21D6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46"/>
            <a:stretch/>
          </p:blipFill>
          <p:spPr bwMode="auto">
            <a:xfrm>
              <a:off x="667057" y="1493450"/>
              <a:ext cx="301160" cy="300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81725F7-1E05-4C5C-A2BD-F099CB6CBF6D}"/>
                </a:ext>
              </a:extLst>
            </p:cNvPr>
            <p:cNvGrpSpPr/>
            <p:nvPr/>
          </p:nvGrpSpPr>
          <p:grpSpPr>
            <a:xfrm>
              <a:off x="1657518" y="1741887"/>
              <a:ext cx="1038222" cy="166687"/>
              <a:chOff x="6093592" y="3152774"/>
              <a:chExt cx="1038222" cy="166687"/>
            </a:xfrm>
          </p:grpSpPr>
          <p:sp>
            <p:nvSpPr>
              <p:cNvPr id="108" name="Star: 6 Points 107">
                <a:extLst>
                  <a:ext uri="{FF2B5EF4-FFF2-40B4-BE49-F238E27FC236}">
                    <a16:creationId xmlns:a16="http://schemas.microsoft.com/office/drawing/2014/main" id="{AA5ABAF7-E4DC-4475-BE87-D6DA1A85786E}"/>
                  </a:ext>
                </a:extLst>
              </p:cNvPr>
              <p:cNvSpPr/>
              <p:nvPr/>
            </p:nvSpPr>
            <p:spPr>
              <a:xfrm>
                <a:off x="6093592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9" name="Star: 6 Points 108">
                <a:extLst>
                  <a:ext uri="{FF2B5EF4-FFF2-40B4-BE49-F238E27FC236}">
                    <a16:creationId xmlns:a16="http://schemas.microsoft.com/office/drawing/2014/main" id="{EA7FA82B-FAB2-477A-8D76-C7C8CECB40AB}"/>
                  </a:ext>
                </a:extLst>
              </p:cNvPr>
              <p:cNvSpPr/>
              <p:nvPr/>
            </p:nvSpPr>
            <p:spPr>
              <a:xfrm>
                <a:off x="6326954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Star: 6 Points 109">
                <a:extLst>
                  <a:ext uri="{FF2B5EF4-FFF2-40B4-BE49-F238E27FC236}">
                    <a16:creationId xmlns:a16="http://schemas.microsoft.com/office/drawing/2014/main" id="{1B37B79E-774C-488B-B906-74ED9A91653D}"/>
                  </a:ext>
                </a:extLst>
              </p:cNvPr>
              <p:cNvSpPr/>
              <p:nvPr/>
            </p:nvSpPr>
            <p:spPr>
              <a:xfrm>
                <a:off x="6536504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" name="Star: 6 Points 110">
                <a:extLst>
                  <a:ext uri="{FF2B5EF4-FFF2-40B4-BE49-F238E27FC236}">
                    <a16:creationId xmlns:a16="http://schemas.microsoft.com/office/drawing/2014/main" id="{28200EC9-D61E-41A7-A04F-A53580E64974}"/>
                  </a:ext>
                </a:extLst>
              </p:cNvPr>
              <p:cNvSpPr/>
              <p:nvPr/>
            </p:nvSpPr>
            <p:spPr>
              <a:xfrm>
                <a:off x="6750816" y="3152774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2" name="Star: 6 Points 111">
                <a:extLst>
                  <a:ext uri="{FF2B5EF4-FFF2-40B4-BE49-F238E27FC236}">
                    <a16:creationId xmlns:a16="http://schemas.microsoft.com/office/drawing/2014/main" id="{F0688F64-49B0-454F-A500-1A88604D74A7}"/>
                  </a:ext>
                </a:extLst>
              </p:cNvPr>
              <p:cNvSpPr/>
              <p:nvPr/>
            </p:nvSpPr>
            <p:spPr>
              <a:xfrm>
                <a:off x="6988939" y="3157536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F3CE30A-9CC7-4095-BA3A-E67D2AFC6FED}"/>
              </a:ext>
            </a:extLst>
          </p:cNvPr>
          <p:cNvGrpSpPr/>
          <p:nvPr/>
        </p:nvGrpSpPr>
        <p:grpSpPr>
          <a:xfrm>
            <a:off x="638482" y="4465445"/>
            <a:ext cx="2330910" cy="415124"/>
            <a:chOff x="667057" y="1493450"/>
            <a:chExt cx="2330910" cy="415124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DD5D12-BF3C-460C-AEF5-58C56AED12A5}"/>
                </a:ext>
              </a:extLst>
            </p:cNvPr>
            <p:cNvSpPr/>
            <p:nvPr/>
          </p:nvSpPr>
          <p:spPr>
            <a:xfrm>
              <a:off x="726367" y="1555476"/>
              <a:ext cx="2271600" cy="1761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Contact person Name 6</a:t>
              </a:r>
            </a:p>
          </p:txBody>
        </p:sp>
        <p:pic>
          <p:nvPicPr>
            <p:cNvPr id="115" name="Picture 2" descr="Free Picture icon | Picture icons PNG, ICO or ICNS">
              <a:extLst>
                <a:ext uri="{FF2B5EF4-FFF2-40B4-BE49-F238E27FC236}">
                  <a16:creationId xmlns:a16="http://schemas.microsoft.com/office/drawing/2014/main" id="{B7126C71-81A4-42E7-A54E-BDE152AB9D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46"/>
            <a:stretch/>
          </p:blipFill>
          <p:spPr bwMode="auto">
            <a:xfrm>
              <a:off x="667057" y="1493450"/>
              <a:ext cx="301160" cy="300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704D088-D5D7-42F6-8DAC-62BC617B9A9F}"/>
                </a:ext>
              </a:extLst>
            </p:cNvPr>
            <p:cNvGrpSpPr/>
            <p:nvPr/>
          </p:nvGrpSpPr>
          <p:grpSpPr>
            <a:xfrm>
              <a:off x="1657518" y="1741887"/>
              <a:ext cx="1038222" cy="166687"/>
              <a:chOff x="6093592" y="3152774"/>
              <a:chExt cx="1038222" cy="166687"/>
            </a:xfrm>
          </p:grpSpPr>
          <p:sp>
            <p:nvSpPr>
              <p:cNvPr id="121" name="Star: 6 Points 120">
                <a:extLst>
                  <a:ext uri="{FF2B5EF4-FFF2-40B4-BE49-F238E27FC236}">
                    <a16:creationId xmlns:a16="http://schemas.microsoft.com/office/drawing/2014/main" id="{B3A52A6F-245A-4098-B896-EDDD4DD025AC}"/>
                  </a:ext>
                </a:extLst>
              </p:cNvPr>
              <p:cNvSpPr/>
              <p:nvPr/>
            </p:nvSpPr>
            <p:spPr>
              <a:xfrm>
                <a:off x="6093592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Star: 6 Points 121">
                <a:extLst>
                  <a:ext uri="{FF2B5EF4-FFF2-40B4-BE49-F238E27FC236}">
                    <a16:creationId xmlns:a16="http://schemas.microsoft.com/office/drawing/2014/main" id="{2BD84927-1B0D-4C1E-BB81-FA148D102B7C}"/>
                  </a:ext>
                </a:extLst>
              </p:cNvPr>
              <p:cNvSpPr/>
              <p:nvPr/>
            </p:nvSpPr>
            <p:spPr>
              <a:xfrm>
                <a:off x="6326954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" name="Star: 6 Points 122">
                <a:extLst>
                  <a:ext uri="{FF2B5EF4-FFF2-40B4-BE49-F238E27FC236}">
                    <a16:creationId xmlns:a16="http://schemas.microsoft.com/office/drawing/2014/main" id="{CE5C746D-8A7A-4957-AC02-B8857158537A}"/>
                  </a:ext>
                </a:extLst>
              </p:cNvPr>
              <p:cNvSpPr/>
              <p:nvPr/>
            </p:nvSpPr>
            <p:spPr>
              <a:xfrm>
                <a:off x="6536504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4" name="Star: 6 Points 123">
                <a:extLst>
                  <a:ext uri="{FF2B5EF4-FFF2-40B4-BE49-F238E27FC236}">
                    <a16:creationId xmlns:a16="http://schemas.microsoft.com/office/drawing/2014/main" id="{56717979-FEBC-4CD4-A832-057B26E58301}"/>
                  </a:ext>
                </a:extLst>
              </p:cNvPr>
              <p:cNvSpPr/>
              <p:nvPr/>
            </p:nvSpPr>
            <p:spPr>
              <a:xfrm>
                <a:off x="6750816" y="3152774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5" name="Star: 6 Points 124">
                <a:extLst>
                  <a:ext uri="{FF2B5EF4-FFF2-40B4-BE49-F238E27FC236}">
                    <a16:creationId xmlns:a16="http://schemas.microsoft.com/office/drawing/2014/main" id="{0A889F88-F901-44D6-B1B0-05A439874388}"/>
                  </a:ext>
                </a:extLst>
              </p:cNvPr>
              <p:cNvSpPr/>
              <p:nvPr/>
            </p:nvSpPr>
            <p:spPr>
              <a:xfrm>
                <a:off x="6988939" y="3157536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2D3EB09-E9FD-45EB-94F0-3B24B34E3ACF}"/>
              </a:ext>
            </a:extLst>
          </p:cNvPr>
          <p:cNvGrpSpPr/>
          <p:nvPr/>
        </p:nvGrpSpPr>
        <p:grpSpPr>
          <a:xfrm>
            <a:off x="638482" y="4965739"/>
            <a:ext cx="2322032" cy="415124"/>
            <a:chOff x="667057" y="1493450"/>
            <a:chExt cx="2322032" cy="41512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9E30510-D585-4D43-B059-3DD40AFD6854}"/>
                </a:ext>
              </a:extLst>
            </p:cNvPr>
            <p:cNvSpPr/>
            <p:nvPr/>
          </p:nvSpPr>
          <p:spPr>
            <a:xfrm>
              <a:off x="717489" y="1555476"/>
              <a:ext cx="2271600" cy="1761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Contact person Name 7</a:t>
              </a:r>
            </a:p>
          </p:txBody>
        </p:sp>
        <p:pic>
          <p:nvPicPr>
            <p:cNvPr id="128" name="Picture 2" descr="Free Picture icon | Picture icons PNG, ICO or ICNS">
              <a:extLst>
                <a:ext uri="{FF2B5EF4-FFF2-40B4-BE49-F238E27FC236}">
                  <a16:creationId xmlns:a16="http://schemas.microsoft.com/office/drawing/2014/main" id="{0D79EAC1-BD11-4A43-98A4-FBD9818680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46"/>
            <a:stretch/>
          </p:blipFill>
          <p:spPr bwMode="auto">
            <a:xfrm>
              <a:off x="667057" y="1493450"/>
              <a:ext cx="301160" cy="300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8AFB934-6111-46BB-9EDD-2A923AAA742D}"/>
                </a:ext>
              </a:extLst>
            </p:cNvPr>
            <p:cNvGrpSpPr/>
            <p:nvPr/>
          </p:nvGrpSpPr>
          <p:grpSpPr>
            <a:xfrm>
              <a:off x="1657518" y="1741887"/>
              <a:ext cx="1038222" cy="166687"/>
              <a:chOff x="6093592" y="3152774"/>
              <a:chExt cx="1038222" cy="166687"/>
            </a:xfrm>
          </p:grpSpPr>
          <p:sp>
            <p:nvSpPr>
              <p:cNvPr id="134" name="Star: 6 Points 133">
                <a:extLst>
                  <a:ext uri="{FF2B5EF4-FFF2-40B4-BE49-F238E27FC236}">
                    <a16:creationId xmlns:a16="http://schemas.microsoft.com/office/drawing/2014/main" id="{7E7457B2-BF7B-4531-8D13-B7C3D373F0D0}"/>
                  </a:ext>
                </a:extLst>
              </p:cNvPr>
              <p:cNvSpPr/>
              <p:nvPr/>
            </p:nvSpPr>
            <p:spPr>
              <a:xfrm>
                <a:off x="6093592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Star: 6 Points 134">
                <a:extLst>
                  <a:ext uri="{FF2B5EF4-FFF2-40B4-BE49-F238E27FC236}">
                    <a16:creationId xmlns:a16="http://schemas.microsoft.com/office/drawing/2014/main" id="{45E26240-851D-4B70-95BB-82B4DD3546DD}"/>
                  </a:ext>
                </a:extLst>
              </p:cNvPr>
              <p:cNvSpPr/>
              <p:nvPr/>
            </p:nvSpPr>
            <p:spPr>
              <a:xfrm>
                <a:off x="6326954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Star: 6 Points 135">
                <a:extLst>
                  <a:ext uri="{FF2B5EF4-FFF2-40B4-BE49-F238E27FC236}">
                    <a16:creationId xmlns:a16="http://schemas.microsoft.com/office/drawing/2014/main" id="{AF4BB5E9-AB4D-49C9-9D2F-4C8BE48F58FA}"/>
                  </a:ext>
                </a:extLst>
              </p:cNvPr>
              <p:cNvSpPr/>
              <p:nvPr/>
            </p:nvSpPr>
            <p:spPr>
              <a:xfrm>
                <a:off x="6536504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Star: 6 Points 136">
                <a:extLst>
                  <a:ext uri="{FF2B5EF4-FFF2-40B4-BE49-F238E27FC236}">
                    <a16:creationId xmlns:a16="http://schemas.microsoft.com/office/drawing/2014/main" id="{639DA03B-6CF2-41C7-A7AC-E36FB8526538}"/>
                  </a:ext>
                </a:extLst>
              </p:cNvPr>
              <p:cNvSpPr/>
              <p:nvPr/>
            </p:nvSpPr>
            <p:spPr>
              <a:xfrm>
                <a:off x="6750816" y="3152774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Star: 6 Points 137">
                <a:extLst>
                  <a:ext uri="{FF2B5EF4-FFF2-40B4-BE49-F238E27FC236}">
                    <a16:creationId xmlns:a16="http://schemas.microsoft.com/office/drawing/2014/main" id="{9296D256-CEA2-4713-B870-1C0854D3B014}"/>
                  </a:ext>
                </a:extLst>
              </p:cNvPr>
              <p:cNvSpPr/>
              <p:nvPr/>
            </p:nvSpPr>
            <p:spPr>
              <a:xfrm>
                <a:off x="6988939" y="3157536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F3F9156-0E9E-4E9B-A7E1-84B43849B864}"/>
              </a:ext>
            </a:extLst>
          </p:cNvPr>
          <p:cNvGrpSpPr/>
          <p:nvPr/>
        </p:nvGrpSpPr>
        <p:grpSpPr>
          <a:xfrm>
            <a:off x="646713" y="5502835"/>
            <a:ext cx="2322032" cy="415124"/>
            <a:chOff x="684813" y="1493450"/>
            <a:chExt cx="2322032" cy="415124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6AF73738-F0BC-4646-8970-FE6C9DF8D520}"/>
                </a:ext>
              </a:extLst>
            </p:cNvPr>
            <p:cNvSpPr/>
            <p:nvPr/>
          </p:nvSpPr>
          <p:spPr>
            <a:xfrm>
              <a:off x="735245" y="1555476"/>
              <a:ext cx="2271600" cy="1761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Contact person Name 8</a:t>
              </a:r>
            </a:p>
          </p:txBody>
        </p:sp>
        <p:pic>
          <p:nvPicPr>
            <p:cNvPr id="141" name="Picture 2" descr="Free Picture icon | Picture icons PNG, ICO or ICNS">
              <a:extLst>
                <a:ext uri="{FF2B5EF4-FFF2-40B4-BE49-F238E27FC236}">
                  <a16:creationId xmlns:a16="http://schemas.microsoft.com/office/drawing/2014/main" id="{29503A38-AA09-4ABC-9C3E-3F8E40072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46"/>
            <a:stretch/>
          </p:blipFill>
          <p:spPr bwMode="auto">
            <a:xfrm>
              <a:off x="684813" y="1493450"/>
              <a:ext cx="301160" cy="300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51F84C7-14F0-4996-BB99-7D7662185849}"/>
                </a:ext>
              </a:extLst>
            </p:cNvPr>
            <p:cNvGrpSpPr/>
            <p:nvPr/>
          </p:nvGrpSpPr>
          <p:grpSpPr>
            <a:xfrm>
              <a:off x="1666396" y="1741887"/>
              <a:ext cx="1038222" cy="166687"/>
              <a:chOff x="6102470" y="3152774"/>
              <a:chExt cx="1038222" cy="166687"/>
            </a:xfrm>
          </p:grpSpPr>
          <p:sp>
            <p:nvSpPr>
              <p:cNvPr id="147" name="Star: 6 Points 146">
                <a:extLst>
                  <a:ext uri="{FF2B5EF4-FFF2-40B4-BE49-F238E27FC236}">
                    <a16:creationId xmlns:a16="http://schemas.microsoft.com/office/drawing/2014/main" id="{D1767C33-A977-49B7-8AED-F5CD92A75B14}"/>
                  </a:ext>
                </a:extLst>
              </p:cNvPr>
              <p:cNvSpPr/>
              <p:nvPr/>
            </p:nvSpPr>
            <p:spPr>
              <a:xfrm>
                <a:off x="6102470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" name="Star: 6 Points 147">
                <a:extLst>
                  <a:ext uri="{FF2B5EF4-FFF2-40B4-BE49-F238E27FC236}">
                    <a16:creationId xmlns:a16="http://schemas.microsoft.com/office/drawing/2014/main" id="{5125F166-9196-4992-914D-CE2E6FF9979C}"/>
                  </a:ext>
                </a:extLst>
              </p:cNvPr>
              <p:cNvSpPr/>
              <p:nvPr/>
            </p:nvSpPr>
            <p:spPr>
              <a:xfrm>
                <a:off x="6335832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" name="Star: 6 Points 148">
                <a:extLst>
                  <a:ext uri="{FF2B5EF4-FFF2-40B4-BE49-F238E27FC236}">
                    <a16:creationId xmlns:a16="http://schemas.microsoft.com/office/drawing/2014/main" id="{452487BE-D832-4069-87CA-A4F77CCFB6A3}"/>
                  </a:ext>
                </a:extLst>
              </p:cNvPr>
              <p:cNvSpPr/>
              <p:nvPr/>
            </p:nvSpPr>
            <p:spPr>
              <a:xfrm>
                <a:off x="6545382" y="3152775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" name="Star: 6 Points 149">
                <a:extLst>
                  <a:ext uri="{FF2B5EF4-FFF2-40B4-BE49-F238E27FC236}">
                    <a16:creationId xmlns:a16="http://schemas.microsoft.com/office/drawing/2014/main" id="{DC2220E7-59CB-44CA-A77B-54F2AA35B4F9}"/>
                  </a:ext>
                </a:extLst>
              </p:cNvPr>
              <p:cNvSpPr/>
              <p:nvPr/>
            </p:nvSpPr>
            <p:spPr>
              <a:xfrm>
                <a:off x="6759694" y="3152774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1" name="Star: 6 Points 150">
                <a:extLst>
                  <a:ext uri="{FF2B5EF4-FFF2-40B4-BE49-F238E27FC236}">
                    <a16:creationId xmlns:a16="http://schemas.microsoft.com/office/drawing/2014/main" id="{6C53A476-958A-4310-AA8A-659F3224AEC6}"/>
                  </a:ext>
                </a:extLst>
              </p:cNvPr>
              <p:cNvSpPr/>
              <p:nvPr/>
            </p:nvSpPr>
            <p:spPr>
              <a:xfrm>
                <a:off x="6997817" y="3157536"/>
                <a:ext cx="142875" cy="161925"/>
              </a:xfrm>
              <a:prstGeom prst="star6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AFB4952-8374-4B09-9379-8AEDFD6E9523}"/>
              </a:ext>
            </a:extLst>
          </p:cNvPr>
          <p:cNvSpPr txBox="1"/>
          <p:nvPr/>
        </p:nvSpPr>
        <p:spPr>
          <a:xfrm>
            <a:off x="5736025" y="743285"/>
            <a:ext cx="326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Details Edit / Deletion/ Modification</a:t>
            </a:r>
          </a:p>
          <a:p>
            <a:endParaRPr lang="en-IN" sz="1600" dirty="0"/>
          </a:p>
        </p:txBody>
      </p:sp>
      <p:pic>
        <p:nvPicPr>
          <p:cNvPr id="166" name="Picture 165" descr="Icon&#10;&#10;Description automatically generated">
            <a:extLst>
              <a:ext uri="{FF2B5EF4-FFF2-40B4-BE49-F238E27FC236}">
                <a16:creationId xmlns:a16="http://schemas.microsoft.com/office/drawing/2014/main" id="{45C7D22D-9BEC-4399-A4E3-3CD16FE460A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6" r="22674"/>
          <a:stretch/>
        </p:blipFill>
        <p:spPr>
          <a:xfrm>
            <a:off x="3871136" y="5969178"/>
            <a:ext cx="421322" cy="431534"/>
          </a:xfrm>
          <a:prstGeom prst="rect">
            <a:avLst/>
          </a:prstGeom>
        </p:spPr>
      </p:pic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35E1870-F968-4F11-9DBF-9BC5F435933A}"/>
              </a:ext>
            </a:extLst>
          </p:cNvPr>
          <p:cNvCxnSpPr/>
          <p:nvPr/>
        </p:nvCxnSpPr>
        <p:spPr>
          <a:xfrm>
            <a:off x="4427277" y="6168411"/>
            <a:ext cx="11829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40F8143F-8E5D-40C5-AC1D-4244F52C9C98}"/>
              </a:ext>
            </a:extLst>
          </p:cNvPr>
          <p:cNvSpPr txBox="1"/>
          <p:nvPr/>
        </p:nvSpPr>
        <p:spPr>
          <a:xfrm>
            <a:off x="5619936" y="596917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BDF6CDC9-6E35-4B81-8EA8-77A0FBD93B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13476" r="23658" b="7422"/>
          <a:stretch/>
        </p:blipFill>
        <p:spPr>
          <a:xfrm>
            <a:off x="9049155" y="3790150"/>
            <a:ext cx="311382" cy="294649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5DFAA047-402B-4C23-8712-68F39632EC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6337" r="6183" b="5874"/>
          <a:stretch/>
        </p:blipFill>
        <p:spPr>
          <a:xfrm>
            <a:off x="9062152" y="4333556"/>
            <a:ext cx="311382" cy="311382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B89383D5-28DE-4DA4-A863-FC03A5F128B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7" t="5665" r="13710" b="4680"/>
          <a:stretch/>
        </p:blipFill>
        <p:spPr>
          <a:xfrm>
            <a:off x="9049155" y="5291074"/>
            <a:ext cx="309670" cy="31138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4DA9C292-FCF7-4500-9BBA-3C773E67F77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16814"/>
          <a:stretch/>
        </p:blipFill>
        <p:spPr>
          <a:xfrm>
            <a:off x="9083079" y="4793275"/>
            <a:ext cx="299955" cy="315122"/>
          </a:xfrm>
          <a:prstGeom prst="rect">
            <a:avLst/>
          </a:prstGeom>
        </p:spPr>
      </p:pic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BA59151-7A42-489C-9BE1-BF43E17D443E}"/>
              </a:ext>
            </a:extLst>
          </p:cNvPr>
          <p:cNvCxnSpPr>
            <a:cxnSpLocks/>
          </p:cNvCxnSpPr>
          <p:nvPr/>
        </p:nvCxnSpPr>
        <p:spPr>
          <a:xfrm>
            <a:off x="9458115" y="3937474"/>
            <a:ext cx="459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C3585D5-61B8-41D9-9919-E43C8E4D68B1}"/>
              </a:ext>
            </a:extLst>
          </p:cNvPr>
          <p:cNvCxnSpPr>
            <a:cxnSpLocks/>
          </p:cNvCxnSpPr>
          <p:nvPr/>
        </p:nvCxnSpPr>
        <p:spPr>
          <a:xfrm>
            <a:off x="9458115" y="4447427"/>
            <a:ext cx="459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52F1FEE-4CFB-4872-BD25-CDD26718373D}"/>
              </a:ext>
            </a:extLst>
          </p:cNvPr>
          <p:cNvCxnSpPr>
            <a:cxnSpLocks/>
          </p:cNvCxnSpPr>
          <p:nvPr/>
        </p:nvCxnSpPr>
        <p:spPr>
          <a:xfrm>
            <a:off x="9458115" y="4933202"/>
            <a:ext cx="459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B7D9CA5-BD08-422F-A4CB-6A12195E8360}"/>
              </a:ext>
            </a:extLst>
          </p:cNvPr>
          <p:cNvCxnSpPr>
            <a:cxnSpLocks/>
          </p:cNvCxnSpPr>
          <p:nvPr/>
        </p:nvCxnSpPr>
        <p:spPr>
          <a:xfrm>
            <a:off x="9458115" y="5409452"/>
            <a:ext cx="459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01B31000-6CBD-49D0-BB9A-A8CD4530F3E1}"/>
              </a:ext>
            </a:extLst>
          </p:cNvPr>
          <p:cNvSpPr txBox="1"/>
          <p:nvPr/>
        </p:nvSpPr>
        <p:spPr>
          <a:xfrm>
            <a:off x="10119498" y="374453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Calling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AB4E3CE-4B05-44ED-AEE0-8519F9C10EFD}"/>
              </a:ext>
            </a:extLst>
          </p:cNvPr>
          <p:cNvSpPr txBox="1"/>
          <p:nvPr/>
        </p:nvSpPr>
        <p:spPr>
          <a:xfrm>
            <a:off x="10119498" y="4241466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13D8A97-1049-464F-A162-E89BCB0AC760}"/>
              </a:ext>
            </a:extLst>
          </p:cNvPr>
          <p:cNvSpPr txBox="1"/>
          <p:nvPr/>
        </p:nvSpPr>
        <p:spPr>
          <a:xfrm>
            <a:off x="10119498" y="4724340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5C0CC5D-CD00-4E2F-9C81-7DB1FD7B17FD}"/>
              </a:ext>
            </a:extLst>
          </p:cNvPr>
          <p:cNvSpPr txBox="1"/>
          <p:nvPr/>
        </p:nvSpPr>
        <p:spPr>
          <a:xfrm>
            <a:off x="10119498" y="523726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5D9C142-9F15-4576-86B4-9D479438A6E7}"/>
              </a:ext>
            </a:extLst>
          </p:cNvPr>
          <p:cNvSpPr txBox="1"/>
          <p:nvPr/>
        </p:nvSpPr>
        <p:spPr>
          <a:xfrm>
            <a:off x="1152796" y="2030756"/>
            <a:ext cx="526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6,538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6A2E1B0-4D15-46FC-863E-F86F7EB0346B}"/>
              </a:ext>
            </a:extLst>
          </p:cNvPr>
          <p:cNvSpPr txBox="1"/>
          <p:nvPr/>
        </p:nvSpPr>
        <p:spPr>
          <a:xfrm>
            <a:off x="1163148" y="2591535"/>
            <a:ext cx="526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6,538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801AC45-C9B1-4422-A01B-4358CD41AF55}"/>
              </a:ext>
            </a:extLst>
          </p:cNvPr>
          <p:cNvSpPr txBox="1"/>
          <p:nvPr/>
        </p:nvSpPr>
        <p:spPr>
          <a:xfrm>
            <a:off x="1163151" y="3097558"/>
            <a:ext cx="526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6,538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086052D-29C6-4B9D-937E-2493E100D125}"/>
              </a:ext>
            </a:extLst>
          </p:cNvPr>
          <p:cNvSpPr txBox="1"/>
          <p:nvPr/>
        </p:nvSpPr>
        <p:spPr>
          <a:xfrm>
            <a:off x="1136520" y="3639097"/>
            <a:ext cx="526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6,538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4350162-17F4-4964-AD13-E77B4E166C35}"/>
              </a:ext>
            </a:extLst>
          </p:cNvPr>
          <p:cNvSpPr txBox="1"/>
          <p:nvPr/>
        </p:nvSpPr>
        <p:spPr>
          <a:xfrm>
            <a:off x="1136521" y="4180639"/>
            <a:ext cx="526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6,538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4CC6FEC-4CDB-4FF3-8638-5A014BC69F48}"/>
              </a:ext>
            </a:extLst>
          </p:cNvPr>
          <p:cNvSpPr txBox="1"/>
          <p:nvPr/>
        </p:nvSpPr>
        <p:spPr>
          <a:xfrm>
            <a:off x="1145397" y="4686665"/>
            <a:ext cx="526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6,538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AE305EE-BFDD-4D24-966D-CD0C9593DBE9}"/>
              </a:ext>
            </a:extLst>
          </p:cNvPr>
          <p:cNvSpPr txBox="1"/>
          <p:nvPr/>
        </p:nvSpPr>
        <p:spPr>
          <a:xfrm>
            <a:off x="1145396" y="5183814"/>
            <a:ext cx="526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6,538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A00E3C-2E0F-4850-89FA-FA823D04F3D5}"/>
              </a:ext>
            </a:extLst>
          </p:cNvPr>
          <p:cNvSpPr txBox="1"/>
          <p:nvPr/>
        </p:nvSpPr>
        <p:spPr>
          <a:xfrm>
            <a:off x="1136517" y="5698716"/>
            <a:ext cx="526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6,538</a:t>
            </a:r>
          </a:p>
        </p:txBody>
      </p:sp>
      <p:pic>
        <p:nvPicPr>
          <p:cNvPr id="2050" name="Picture 2" descr="Circle, logo, media, network, social, whatsapp icon - Free download">
            <a:extLst>
              <a:ext uri="{FF2B5EF4-FFF2-40B4-BE49-F238E27FC236}">
                <a16:creationId xmlns:a16="http://schemas.microsoft.com/office/drawing/2014/main" id="{053CF0B3-6012-4BC6-B73A-C80383B1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4" y="5695225"/>
            <a:ext cx="324504" cy="3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C0E24A2-A0CE-43E6-A36D-30382A5F668B}"/>
              </a:ext>
            </a:extLst>
          </p:cNvPr>
          <p:cNvCxnSpPr>
            <a:cxnSpLocks/>
          </p:cNvCxnSpPr>
          <p:nvPr/>
        </p:nvCxnSpPr>
        <p:spPr>
          <a:xfrm>
            <a:off x="9458115" y="5810685"/>
            <a:ext cx="459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6B2E56B0-F182-4920-8B63-87E3519EA1F9}"/>
              </a:ext>
            </a:extLst>
          </p:cNvPr>
          <p:cNvSpPr txBox="1"/>
          <p:nvPr/>
        </p:nvSpPr>
        <p:spPr>
          <a:xfrm>
            <a:off x="10119498" y="5618367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WhatsApp</a:t>
            </a:r>
          </a:p>
        </p:txBody>
      </p:sp>
      <p:pic>
        <p:nvPicPr>
          <p:cNvPr id="191" name="Picture 2" descr="Circle, logo, media, network, social, whatsapp icon - Free download">
            <a:extLst>
              <a:ext uri="{FF2B5EF4-FFF2-40B4-BE49-F238E27FC236}">
                <a16:creationId xmlns:a16="http://schemas.microsoft.com/office/drawing/2014/main" id="{BB08B3F4-8C38-4022-B8E3-6B0003E07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811" y="1864515"/>
            <a:ext cx="241200" cy="2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191" descr="Icon&#10;&#10;Description automatically generated">
            <a:extLst>
              <a:ext uri="{FF2B5EF4-FFF2-40B4-BE49-F238E27FC236}">
                <a16:creationId xmlns:a16="http://schemas.microsoft.com/office/drawing/2014/main" id="{BEE82822-37D7-4C85-84B8-395D0D9A7C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13476" r="23658" b="7422"/>
          <a:stretch/>
        </p:blipFill>
        <p:spPr>
          <a:xfrm>
            <a:off x="2865793" y="2380610"/>
            <a:ext cx="254898" cy="241200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E14C5648-9574-47AD-AADA-22BF4FD081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6337" r="6183" b="5874"/>
          <a:stretch/>
        </p:blipFill>
        <p:spPr>
          <a:xfrm>
            <a:off x="3230883" y="2380610"/>
            <a:ext cx="241200" cy="241200"/>
          </a:xfrm>
          <a:prstGeom prst="rect">
            <a:avLst/>
          </a:prstGeom>
        </p:spPr>
      </p:pic>
      <p:pic>
        <p:nvPicPr>
          <p:cNvPr id="194" name="Picture 193" descr="Icon&#10;&#10;Description automatically generated">
            <a:extLst>
              <a:ext uri="{FF2B5EF4-FFF2-40B4-BE49-F238E27FC236}">
                <a16:creationId xmlns:a16="http://schemas.microsoft.com/office/drawing/2014/main" id="{AB3FCFBE-6B1B-4BC5-B75E-766BDF8955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7" t="5665" r="13710" b="4680"/>
          <a:stretch/>
        </p:blipFill>
        <p:spPr>
          <a:xfrm>
            <a:off x="4246303" y="2384514"/>
            <a:ext cx="239875" cy="241200"/>
          </a:xfrm>
          <a:prstGeom prst="rect">
            <a:avLst/>
          </a:prstGeom>
        </p:spPr>
      </p:pic>
      <p:pic>
        <p:nvPicPr>
          <p:cNvPr id="195" name="Picture 194" descr="Icon&#10;&#10;Description automatically generated">
            <a:extLst>
              <a:ext uri="{FF2B5EF4-FFF2-40B4-BE49-F238E27FC236}">
                <a16:creationId xmlns:a16="http://schemas.microsoft.com/office/drawing/2014/main" id="{B20B1CA3-9A4F-4B94-8D40-06384F1AB1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16814"/>
          <a:stretch/>
        </p:blipFill>
        <p:spPr>
          <a:xfrm>
            <a:off x="3591219" y="2380610"/>
            <a:ext cx="241200" cy="253396"/>
          </a:xfrm>
          <a:prstGeom prst="rect">
            <a:avLst/>
          </a:prstGeom>
        </p:spPr>
      </p:pic>
      <p:pic>
        <p:nvPicPr>
          <p:cNvPr id="196" name="Picture 2" descr="Circle, logo, media, network, social, whatsapp icon - Free download">
            <a:extLst>
              <a:ext uri="{FF2B5EF4-FFF2-40B4-BE49-F238E27FC236}">
                <a16:creationId xmlns:a16="http://schemas.microsoft.com/office/drawing/2014/main" id="{7B801436-1091-4355-B1CA-35BDBF9BD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761" y="2378865"/>
            <a:ext cx="241200" cy="2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196" descr="Icon&#10;&#10;Description automatically generated">
            <a:extLst>
              <a:ext uri="{FF2B5EF4-FFF2-40B4-BE49-F238E27FC236}">
                <a16:creationId xmlns:a16="http://schemas.microsoft.com/office/drawing/2014/main" id="{56D7A12E-B3CD-4840-8301-D3CC64DC7D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13476" r="23658" b="7422"/>
          <a:stretch/>
        </p:blipFill>
        <p:spPr>
          <a:xfrm>
            <a:off x="2856268" y="2904485"/>
            <a:ext cx="254898" cy="241200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EFA3B312-46E7-4615-B0D8-005E5D4B65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6337" r="6183" b="5874"/>
          <a:stretch/>
        </p:blipFill>
        <p:spPr>
          <a:xfrm>
            <a:off x="3221358" y="2904485"/>
            <a:ext cx="241200" cy="241200"/>
          </a:xfrm>
          <a:prstGeom prst="rect">
            <a:avLst/>
          </a:prstGeom>
        </p:spPr>
      </p:pic>
      <p:pic>
        <p:nvPicPr>
          <p:cNvPr id="199" name="Picture 198" descr="Icon&#10;&#10;Description automatically generated">
            <a:extLst>
              <a:ext uri="{FF2B5EF4-FFF2-40B4-BE49-F238E27FC236}">
                <a16:creationId xmlns:a16="http://schemas.microsoft.com/office/drawing/2014/main" id="{0399F80D-BE58-4793-8B81-AA5E1A58DFB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7" t="5665" r="13710" b="4680"/>
          <a:stretch/>
        </p:blipFill>
        <p:spPr>
          <a:xfrm>
            <a:off x="4236778" y="2908389"/>
            <a:ext cx="239875" cy="241200"/>
          </a:xfrm>
          <a:prstGeom prst="rect">
            <a:avLst/>
          </a:prstGeom>
        </p:spPr>
      </p:pic>
      <p:pic>
        <p:nvPicPr>
          <p:cNvPr id="200" name="Picture 199" descr="Icon&#10;&#10;Description automatically generated">
            <a:extLst>
              <a:ext uri="{FF2B5EF4-FFF2-40B4-BE49-F238E27FC236}">
                <a16:creationId xmlns:a16="http://schemas.microsoft.com/office/drawing/2014/main" id="{C5DFBFE9-B5FB-4C84-85C0-2064E9A3C88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16814"/>
          <a:stretch/>
        </p:blipFill>
        <p:spPr>
          <a:xfrm>
            <a:off x="3581694" y="2904485"/>
            <a:ext cx="241200" cy="253396"/>
          </a:xfrm>
          <a:prstGeom prst="rect">
            <a:avLst/>
          </a:prstGeom>
        </p:spPr>
      </p:pic>
      <p:pic>
        <p:nvPicPr>
          <p:cNvPr id="201" name="Picture 2" descr="Circle, logo, media, network, social, whatsapp icon - Free download">
            <a:extLst>
              <a:ext uri="{FF2B5EF4-FFF2-40B4-BE49-F238E27FC236}">
                <a16:creationId xmlns:a16="http://schemas.microsoft.com/office/drawing/2014/main" id="{817C0EF3-6E20-40F9-BADF-624D2032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36" y="2902740"/>
            <a:ext cx="241200" cy="2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01" descr="Icon&#10;&#10;Description automatically generated">
            <a:extLst>
              <a:ext uri="{FF2B5EF4-FFF2-40B4-BE49-F238E27FC236}">
                <a16:creationId xmlns:a16="http://schemas.microsoft.com/office/drawing/2014/main" id="{4F8D4302-216F-4D49-B99C-B7F8E34417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13476" r="23658" b="7422"/>
          <a:stretch/>
        </p:blipFill>
        <p:spPr>
          <a:xfrm>
            <a:off x="2846743" y="3447410"/>
            <a:ext cx="254898" cy="241200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C9F27C57-D85D-421E-A2BF-2700B8F141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6337" r="6183" b="5874"/>
          <a:stretch/>
        </p:blipFill>
        <p:spPr>
          <a:xfrm>
            <a:off x="3211833" y="3447410"/>
            <a:ext cx="241200" cy="241200"/>
          </a:xfrm>
          <a:prstGeom prst="rect">
            <a:avLst/>
          </a:prstGeom>
        </p:spPr>
      </p:pic>
      <p:pic>
        <p:nvPicPr>
          <p:cNvPr id="204" name="Picture 203" descr="Icon&#10;&#10;Description automatically generated">
            <a:extLst>
              <a:ext uri="{FF2B5EF4-FFF2-40B4-BE49-F238E27FC236}">
                <a16:creationId xmlns:a16="http://schemas.microsoft.com/office/drawing/2014/main" id="{69A67063-E5F0-45B1-AA6A-4D57D77A1AF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7" t="5665" r="13710" b="4680"/>
          <a:stretch/>
        </p:blipFill>
        <p:spPr>
          <a:xfrm>
            <a:off x="4227253" y="3451314"/>
            <a:ext cx="239875" cy="241200"/>
          </a:xfrm>
          <a:prstGeom prst="rect">
            <a:avLst/>
          </a:prstGeom>
        </p:spPr>
      </p:pic>
      <p:pic>
        <p:nvPicPr>
          <p:cNvPr id="205" name="Picture 204" descr="Icon&#10;&#10;Description automatically generated">
            <a:extLst>
              <a:ext uri="{FF2B5EF4-FFF2-40B4-BE49-F238E27FC236}">
                <a16:creationId xmlns:a16="http://schemas.microsoft.com/office/drawing/2014/main" id="{845C9DB3-D663-43DC-925B-D0F240D5687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16814"/>
          <a:stretch/>
        </p:blipFill>
        <p:spPr>
          <a:xfrm>
            <a:off x="3572169" y="3447410"/>
            <a:ext cx="241200" cy="253396"/>
          </a:xfrm>
          <a:prstGeom prst="rect">
            <a:avLst/>
          </a:prstGeom>
        </p:spPr>
      </p:pic>
      <p:pic>
        <p:nvPicPr>
          <p:cNvPr id="206" name="Picture 2" descr="Circle, logo, media, network, social, whatsapp icon - Free download">
            <a:extLst>
              <a:ext uri="{FF2B5EF4-FFF2-40B4-BE49-F238E27FC236}">
                <a16:creationId xmlns:a16="http://schemas.microsoft.com/office/drawing/2014/main" id="{64B0FBC1-72DF-4D27-918C-71C793505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11" y="3445665"/>
            <a:ext cx="241200" cy="2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06" descr="Icon&#10;&#10;Description automatically generated">
            <a:extLst>
              <a:ext uri="{FF2B5EF4-FFF2-40B4-BE49-F238E27FC236}">
                <a16:creationId xmlns:a16="http://schemas.microsoft.com/office/drawing/2014/main" id="{AE2B3062-6FBA-4FCE-A4CD-30FD61234A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13476" r="23658" b="7422"/>
          <a:stretch/>
        </p:blipFill>
        <p:spPr>
          <a:xfrm>
            <a:off x="2846743" y="3980810"/>
            <a:ext cx="254898" cy="241200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F1A425E1-F63A-4CA7-B18E-0289356F0F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6337" r="6183" b="5874"/>
          <a:stretch/>
        </p:blipFill>
        <p:spPr>
          <a:xfrm>
            <a:off x="3211833" y="3980810"/>
            <a:ext cx="241200" cy="241200"/>
          </a:xfrm>
          <a:prstGeom prst="rect">
            <a:avLst/>
          </a:prstGeom>
        </p:spPr>
      </p:pic>
      <p:pic>
        <p:nvPicPr>
          <p:cNvPr id="209" name="Picture 208" descr="Icon&#10;&#10;Description automatically generated">
            <a:extLst>
              <a:ext uri="{FF2B5EF4-FFF2-40B4-BE49-F238E27FC236}">
                <a16:creationId xmlns:a16="http://schemas.microsoft.com/office/drawing/2014/main" id="{1D0F8D8F-1099-4F33-B5C0-DACAD176D62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7" t="5665" r="13710" b="4680"/>
          <a:stretch/>
        </p:blipFill>
        <p:spPr>
          <a:xfrm>
            <a:off x="4227253" y="3984714"/>
            <a:ext cx="239875" cy="241200"/>
          </a:xfrm>
          <a:prstGeom prst="rect">
            <a:avLst/>
          </a:prstGeom>
        </p:spPr>
      </p:pic>
      <p:pic>
        <p:nvPicPr>
          <p:cNvPr id="210" name="Picture 209" descr="Icon&#10;&#10;Description automatically generated">
            <a:extLst>
              <a:ext uri="{FF2B5EF4-FFF2-40B4-BE49-F238E27FC236}">
                <a16:creationId xmlns:a16="http://schemas.microsoft.com/office/drawing/2014/main" id="{993C4D5A-1836-433E-8957-04EE3FC2FAC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16814"/>
          <a:stretch/>
        </p:blipFill>
        <p:spPr>
          <a:xfrm>
            <a:off x="3572169" y="3980810"/>
            <a:ext cx="241200" cy="253396"/>
          </a:xfrm>
          <a:prstGeom prst="rect">
            <a:avLst/>
          </a:prstGeom>
        </p:spPr>
      </p:pic>
      <p:pic>
        <p:nvPicPr>
          <p:cNvPr id="211" name="Picture 2" descr="Circle, logo, media, network, social, whatsapp icon - Free download">
            <a:extLst>
              <a:ext uri="{FF2B5EF4-FFF2-40B4-BE49-F238E27FC236}">
                <a16:creationId xmlns:a16="http://schemas.microsoft.com/office/drawing/2014/main" id="{679312F3-A0B0-44B2-82FF-872F07A3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11" y="3979065"/>
            <a:ext cx="241200" cy="2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B13CD607-9AF4-4A96-AAE5-C4BFB28B11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13476" r="23658" b="7422"/>
          <a:stretch/>
        </p:blipFill>
        <p:spPr>
          <a:xfrm>
            <a:off x="2856268" y="4485635"/>
            <a:ext cx="254898" cy="241200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270B22BB-4DC0-45CC-8C24-3D734800B9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6337" r="6183" b="5874"/>
          <a:stretch/>
        </p:blipFill>
        <p:spPr>
          <a:xfrm>
            <a:off x="3221358" y="4485635"/>
            <a:ext cx="241200" cy="241200"/>
          </a:xfrm>
          <a:prstGeom prst="rect">
            <a:avLst/>
          </a:prstGeom>
        </p:spPr>
      </p:pic>
      <p:pic>
        <p:nvPicPr>
          <p:cNvPr id="214" name="Picture 213" descr="Icon&#10;&#10;Description automatically generated">
            <a:extLst>
              <a:ext uri="{FF2B5EF4-FFF2-40B4-BE49-F238E27FC236}">
                <a16:creationId xmlns:a16="http://schemas.microsoft.com/office/drawing/2014/main" id="{8D171C68-2E03-4E2A-A233-646DC3B6A8B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7" t="5665" r="13710" b="4680"/>
          <a:stretch/>
        </p:blipFill>
        <p:spPr>
          <a:xfrm>
            <a:off x="4236778" y="4489539"/>
            <a:ext cx="239875" cy="241200"/>
          </a:xfrm>
          <a:prstGeom prst="rect">
            <a:avLst/>
          </a:prstGeom>
        </p:spPr>
      </p:pic>
      <p:pic>
        <p:nvPicPr>
          <p:cNvPr id="215" name="Picture 214" descr="Icon&#10;&#10;Description automatically generated">
            <a:extLst>
              <a:ext uri="{FF2B5EF4-FFF2-40B4-BE49-F238E27FC236}">
                <a16:creationId xmlns:a16="http://schemas.microsoft.com/office/drawing/2014/main" id="{F0F62091-DE8D-4F92-9633-C72BB4BC119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16814"/>
          <a:stretch/>
        </p:blipFill>
        <p:spPr>
          <a:xfrm>
            <a:off x="3581694" y="4485635"/>
            <a:ext cx="241200" cy="253396"/>
          </a:xfrm>
          <a:prstGeom prst="rect">
            <a:avLst/>
          </a:prstGeom>
        </p:spPr>
      </p:pic>
      <p:pic>
        <p:nvPicPr>
          <p:cNvPr id="216" name="Picture 2" descr="Circle, logo, media, network, social, whatsapp icon - Free download">
            <a:extLst>
              <a:ext uri="{FF2B5EF4-FFF2-40B4-BE49-F238E27FC236}">
                <a16:creationId xmlns:a16="http://schemas.microsoft.com/office/drawing/2014/main" id="{B5418CC6-0708-4ACD-9F9F-050D2DA6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36" y="4483890"/>
            <a:ext cx="241200" cy="2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16" descr="Icon&#10;&#10;Description automatically generated">
            <a:extLst>
              <a:ext uri="{FF2B5EF4-FFF2-40B4-BE49-F238E27FC236}">
                <a16:creationId xmlns:a16="http://schemas.microsoft.com/office/drawing/2014/main" id="{328CAAC1-795C-41C7-96B0-FC1811EE6A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13476" r="23658" b="7422"/>
          <a:stretch/>
        </p:blipFill>
        <p:spPr>
          <a:xfrm>
            <a:off x="2837218" y="4999985"/>
            <a:ext cx="254898" cy="241200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099DFA36-6786-484F-B67A-32932BAD4C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6337" r="6183" b="5874"/>
          <a:stretch/>
        </p:blipFill>
        <p:spPr>
          <a:xfrm>
            <a:off x="3202308" y="4999985"/>
            <a:ext cx="241200" cy="241200"/>
          </a:xfrm>
          <a:prstGeom prst="rect">
            <a:avLst/>
          </a:prstGeom>
        </p:spPr>
      </p:pic>
      <p:pic>
        <p:nvPicPr>
          <p:cNvPr id="219" name="Picture 218" descr="Icon&#10;&#10;Description automatically generated">
            <a:extLst>
              <a:ext uri="{FF2B5EF4-FFF2-40B4-BE49-F238E27FC236}">
                <a16:creationId xmlns:a16="http://schemas.microsoft.com/office/drawing/2014/main" id="{328E004B-5654-4A86-8662-AF0228CD0D5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7" t="5665" r="13710" b="4680"/>
          <a:stretch/>
        </p:blipFill>
        <p:spPr>
          <a:xfrm>
            <a:off x="4217728" y="5003889"/>
            <a:ext cx="239875" cy="241200"/>
          </a:xfrm>
          <a:prstGeom prst="rect">
            <a:avLst/>
          </a:prstGeom>
        </p:spPr>
      </p:pic>
      <p:pic>
        <p:nvPicPr>
          <p:cNvPr id="220" name="Picture 219" descr="Icon&#10;&#10;Description automatically generated">
            <a:extLst>
              <a:ext uri="{FF2B5EF4-FFF2-40B4-BE49-F238E27FC236}">
                <a16:creationId xmlns:a16="http://schemas.microsoft.com/office/drawing/2014/main" id="{08A6F00D-07E4-4545-9412-7F0055FBA8B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16814"/>
          <a:stretch/>
        </p:blipFill>
        <p:spPr>
          <a:xfrm>
            <a:off x="3562644" y="4999985"/>
            <a:ext cx="241200" cy="253396"/>
          </a:xfrm>
          <a:prstGeom prst="rect">
            <a:avLst/>
          </a:prstGeom>
        </p:spPr>
      </p:pic>
      <p:pic>
        <p:nvPicPr>
          <p:cNvPr id="221" name="Picture 2" descr="Circle, logo, media, network, social, whatsapp icon - Free download">
            <a:extLst>
              <a:ext uri="{FF2B5EF4-FFF2-40B4-BE49-F238E27FC236}">
                <a16:creationId xmlns:a16="http://schemas.microsoft.com/office/drawing/2014/main" id="{7C70469C-77B5-4649-A40C-496C57BF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86" y="4998240"/>
            <a:ext cx="241200" cy="2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21" descr="Icon&#10;&#10;Description automatically generated">
            <a:extLst>
              <a:ext uri="{FF2B5EF4-FFF2-40B4-BE49-F238E27FC236}">
                <a16:creationId xmlns:a16="http://schemas.microsoft.com/office/drawing/2014/main" id="{3569AE2E-C4A8-46DC-AE5F-A58DB6BA06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13476" r="23658" b="7422"/>
          <a:stretch/>
        </p:blipFill>
        <p:spPr>
          <a:xfrm>
            <a:off x="2818168" y="5514335"/>
            <a:ext cx="254898" cy="241200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0E9C413A-59BB-4852-88A6-C2076927B0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6337" r="6183" b="5874"/>
          <a:stretch/>
        </p:blipFill>
        <p:spPr>
          <a:xfrm>
            <a:off x="3183258" y="5514335"/>
            <a:ext cx="241200" cy="241200"/>
          </a:xfrm>
          <a:prstGeom prst="rect">
            <a:avLst/>
          </a:prstGeom>
        </p:spPr>
      </p:pic>
      <p:pic>
        <p:nvPicPr>
          <p:cNvPr id="224" name="Picture 223" descr="Icon&#10;&#10;Description automatically generated">
            <a:extLst>
              <a:ext uri="{FF2B5EF4-FFF2-40B4-BE49-F238E27FC236}">
                <a16:creationId xmlns:a16="http://schemas.microsoft.com/office/drawing/2014/main" id="{E4E99637-5D5C-4E39-A0AA-4A1707AC85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7" t="5665" r="13710" b="4680"/>
          <a:stretch/>
        </p:blipFill>
        <p:spPr>
          <a:xfrm>
            <a:off x="4198678" y="5518239"/>
            <a:ext cx="239875" cy="241200"/>
          </a:xfrm>
          <a:prstGeom prst="rect">
            <a:avLst/>
          </a:prstGeom>
        </p:spPr>
      </p:pic>
      <p:pic>
        <p:nvPicPr>
          <p:cNvPr id="225" name="Picture 224" descr="Icon&#10;&#10;Description automatically generated">
            <a:extLst>
              <a:ext uri="{FF2B5EF4-FFF2-40B4-BE49-F238E27FC236}">
                <a16:creationId xmlns:a16="http://schemas.microsoft.com/office/drawing/2014/main" id="{F341FDEB-B32B-4A01-A014-081D522326A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16814"/>
          <a:stretch/>
        </p:blipFill>
        <p:spPr>
          <a:xfrm>
            <a:off x="3543594" y="5514335"/>
            <a:ext cx="241200" cy="253396"/>
          </a:xfrm>
          <a:prstGeom prst="rect">
            <a:avLst/>
          </a:prstGeom>
        </p:spPr>
      </p:pic>
      <p:pic>
        <p:nvPicPr>
          <p:cNvPr id="226" name="Picture 2" descr="Circle, logo, media, network, social, whatsapp icon - Free download">
            <a:extLst>
              <a:ext uri="{FF2B5EF4-FFF2-40B4-BE49-F238E27FC236}">
                <a16:creationId xmlns:a16="http://schemas.microsoft.com/office/drawing/2014/main" id="{34D5B6FE-DE49-4C24-B603-EF5436F7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36" y="5512590"/>
            <a:ext cx="241200" cy="2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81DB6478-3A11-41BB-8E0B-9C13DBE586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6337" r="6183" b="5874"/>
          <a:stretch/>
        </p:blipFill>
        <p:spPr>
          <a:xfrm>
            <a:off x="2050918" y="1348577"/>
            <a:ext cx="252000" cy="252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AA701-448C-476E-80D6-D0AAD0C05532}"/>
              </a:ext>
            </a:extLst>
          </p:cNvPr>
          <p:cNvCxnSpPr>
            <a:cxnSpLocks/>
          </p:cNvCxnSpPr>
          <p:nvPr/>
        </p:nvCxnSpPr>
        <p:spPr>
          <a:xfrm>
            <a:off x="2446988" y="1474577"/>
            <a:ext cx="32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CC9A3A6-2593-43E2-9417-A6ACAB5CB409}"/>
              </a:ext>
            </a:extLst>
          </p:cNvPr>
          <p:cNvSpPr txBox="1"/>
          <p:nvPr/>
        </p:nvSpPr>
        <p:spPr>
          <a:xfrm>
            <a:off x="5736025" y="1305300"/>
            <a:ext cx="1486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Group Message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3C73E35-E767-4870-9664-8287C6EB4316}"/>
              </a:ext>
            </a:extLst>
          </p:cNvPr>
          <p:cNvSpPr txBox="1"/>
          <p:nvPr/>
        </p:nvSpPr>
        <p:spPr>
          <a:xfrm>
            <a:off x="748678" y="1287417"/>
            <a:ext cx="125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Group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FF5DF8-779A-4E12-ABA0-9A7C7FF82EF5}"/>
              </a:ext>
            </a:extLst>
          </p:cNvPr>
          <p:cNvCxnSpPr/>
          <p:nvPr/>
        </p:nvCxnSpPr>
        <p:spPr>
          <a:xfrm>
            <a:off x="4626343" y="933450"/>
            <a:ext cx="1126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5288E-3B3D-410A-A853-8CF7F4D5ACE3}"/>
              </a:ext>
            </a:extLst>
          </p:cNvPr>
          <p:cNvSpPr/>
          <p:nvPr/>
        </p:nvSpPr>
        <p:spPr>
          <a:xfrm>
            <a:off x="439194" y="527024"/>
            <a:ext cx="4279015" cy="60922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F2C171-07EE-445C-9E6A-93BE3EAD6341}"/>
              </a:ext>
            </a:extLst>
          </p:cNvPr>
          <p:cNvSpPr/>
          <p:nvPr/>
        </p:nvSpPr>
        <p:spPr>
          <a:xfrm>
            <a:off x="1613775" y="1456788"/>
            <a:ext cx="828346" cy="634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DDD790-4E05-4062-83E0-87F72BDB0538}"/>
              </a:ext>
            </a:extLst>
          </p:cNvPr>
          <p:cNvSpPr/>
          <p:nvPr/>
        </p:nvSpPr>
        <p:spPr>
          <a:xfrm>
            <a:off x="636351" y="1463325"/>
            <a:ext cx="828467" cy="60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F3B0B-354D-474C-88C3-7F68A78ED708}"/>
              </a:ext>
            </a:extLst>
          </p:cNvPr>
          <p:cNvSpPr txBox="1"/>
          <p:nvPr/>
        </p:nvSpPr>
        <p:spPr>
          <a:xfrm>
            <a:off x="257482" y="107044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Vendor Home Screen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67FD4-C937-47EF-860D-9FD912E6B02D}"/>
              </a:ext>
            </a:extLst>
          </p:cNvPr>
          <p:cNvSpPr txBox="1"/>
          <p:nvPr/>
        </p:nvSpPr>
        <p:spPr>
          <a:xfrm>
            <a:off x="636351" y="1629027"/>
            <a:ext cx="84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Iron man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D2C0C-05BC-45AB-959A-D2B47E5AC104}"/>
              </a:ext>
            </a:extLst>
          </p:cNvPr>
          <p:cNvSpPr txBox="1"/>
          <p:nvPr/>
        </p:nvSpPr>
        <p:spPr>
          <a:xfrm>
            <a:off x="1578076" y="161938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Milk Man</a:t>
            </a:r>
            <a:endParaRPr lang="en-IN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411ED8-948F-4E4C-A945-D5CDF0237FC9}"/>
              </a:ext>
            </a:extLst>
          </p:cNvPr>
          <p:cNvSpPr/>
          <p:nvPr/>
        </p:nvSpPr>
        <p:spPr>
          <a:xfrm>
            <a:off x="649395" y="2764313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141E6-76A0-4162-BF71-A6B6D31551C2}"/>
              </a:ext>
            </a:extLst>
          </p:cNvPr>
          <p:cNvSpPr txBox="1"/>
          <p:nvPr/>
        </p:nvSpPr>
        <p:spPr>
          <a:xfrm>
            <a:off x="753676" y="290481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</a:t>
            </a:r>
            <a:endParaRPr lang="en-IN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09B753-07FF-45F3-8C6E-B716A72BA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6" t="12543" r="13009" b="19393"/>
          <a:stretch/>
        </p:blipFill>
        <p:spPr>
          <a:xfrm>
            <a:off x="644301" y="6229960"/>
            <a:ext cx="258380" cy="25643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01C764A-24BA-4AE1-B35D-C41D138927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2" t="16595" r="31311" b="16671"/>
          <a:stretch/>
        </p:blipFill>
        <p:spPr>
          <a:xfrm>
            <a:off x="1729630" y="6218683"/>
            <a:ext cx="258380" cy="258380"/>
          </a:xfrm>
          <a:prstGeom prst="rect">
            <a:avLst/>
          </a:prstGeom>
        </p:spPr>
      </p:pic>
      <p:pic>
        <p:nvPicPr>
          <p:cNvPr id="16" name="Picture 2" descr="Free Settings Icon, Symbol. Download in PNG, SVG format.">
            <a:extLst>
              <a:ext uri="{FF2B5EF4-FFF2-40B4-BE49-F238E27FC236}">
                <a16:creationId xmlns:a16="http://schemas.microsoft.com/office/drawing/2014/main" id="{5EE076D5-1B43-4D17-91EF-F660DFA0F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5758" r="5758" b="5758"/>
          <a:stretch/>
        </p:blipFill>
        <p:spPr bwMode="auto">
          <a:xfrm flipH="1">
            <a:off x="4144648" y="6218683"/>
            <a:ext cx="258381" cy="2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E725107-0205-472F-AB18-A3B2D920AD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" t="4358" r="4912" b="5047"/>
          <a:stretch/>
        </p:blipFill>
        <p:spPr>
          <a:xfrm>
            <a:off x="2940459" y="6200497"/>
            <a:ext cx="312186" cy="3157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B06907-A6B3-4DC2-915D-3EE8F2DFEB28}"/>
              </a:ext>
            </a:extLst>
          </p:cNvPr>
          <p:cNvSpPr txBox="1"/>
          <p:nvPr/>
        </p:nvSpPr>
        <p:spPr>
          <a:xfrm>
            <a:off x="4794897" y="2452519"/>
            <a:ext cx="278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L</a:t>
            </a:r>
          </a:p>
          <a:p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CB5C74-F6B7-45A0-95CC-B014211D3E18}"/>
              </a:ext>
            </a:extLst>
          </p:cNvPr>
          <p:cNvCxnSpPr/>
          <p:nvPr/>
        </p:nvCxnSpPr>
        <p:spPr>
          <a:xfrm>
            <a:off x="4931302" y="4200352"/>
            <a:ext cx="0" cy="1186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9232A3-C56F-4FF4-83E4-7DA5E4494E82}"/>
              </a:ext>
            </a:extLst>
          </p:cNvPr>
          <p:cNvCxnSpPr>
            <a:cxnSpLocks/>
          </p:cNvCxnSpPr>
          <p:nvPr/>
        </p:nvCxnSpPr>
        <p:spPr>
          <a:xfrm flipH="1" flipV="1">
            <a:off x="4924816" y="1282224"/>
            <a:ext cx="6486" cy="1166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1AA1-7166-49CF-B257-3E723A24DBD1}"/>
              </a:ext>
            </a:extLst>
          </p:cNvPr>
          <p:cNvSpPr txBox="1"/>
          <p:nvPr/>
        </p:nvSpPr>
        <p:spPr>
          <a:xfrm>
            <a:off x="448196" y="735898"/>
            <a:ext cx="119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Evening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281A3F-C811-4360-9390-E5872AF485A3}"/>
              </a:ext>
            </a:extLst>
          </p:cNvPr>
          <p:cNvSpPr txBox="1"/>
          <p:nvPr/>
        </p:nvSpPr>
        <p:spPr>
          <a:xfrm>
            <a:off x="448195" y="1083945"/>
            <a:ext cx="280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Request / Requisition</a:t>
            </a:r>
            <a:endParaRPr lang="en-IN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BB05F-6C07-4104-8382-18424B7F6F96}"/>
              </a:ext>
            </a:extLst>
          </p:cNvPr>
          <p:cNvSpPr txBox="1"/>
          <p:nvPr/>
        </p:nvSpPr>
        <p:spPr>
          <a:xfrm>
            <a:off x="492734" y="2386411"/>
            <a:ext cx="168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Promotions</a:t>
            </a:r>
            <a:endParaRPr lang="en-IN" sz="16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D33D5F-6239-4BD2-89A2-77821610FD05}"/>
              </a:ext>
            </a:extLst>
          </p:cNvPr>
          <p:cNvGrpSpPr/>
          <p:nvPr/>
        </p:nvGrpSpPr>
        <p:grpSpPr>
          <a:xfrm>
            <a:off x="868360" y="2172548"/>
            <a:ext cx="3178453" cy="276999"/>
            <a:chOff x="7379511" y="3530035"/>
            <a:chExt cx="3178453" cy="27699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9436A4-6FA4-4FBE-AE40-081DA4D150DB}"/>
                </a:ext>
              </a:extLst>
            </p:cNvPr>
            <p:cNvCxnSpPr/>
            <p:nvPr/>
          </p:nvCxnSpPr>
          <p:spPr>
            <a:xfrm>
              <a:off x="9553992" y="3668534"/>
              <a:ext cx="1003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17B4F5C-6653-498E-AF3B-59437BA76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511" y="3668534"/>
              <a:ext cx="986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76BC07-8BC9-4BE6-8835-DB98D77DF816}"/>
                </a:ext>
              </a:extLst>
            </p:cNvPr>
            <p:cNvSpPr txBox="1"/>
            <p:nvPr/>
          </p:nvSpPr>
          <p:spPr>
            <a:xfrm>
              <a:off x="8409127" y="3530035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  C   R   O   L   L</a:t>
              </a:r>
              <a:endParaRPr lang="en-IN" sz="1200" dirty="0"/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66E597C-0DC2-4A6C-8206-A09652C5B2D8}"/>
              </a:ext>
            </a:extLst>
          </p:cNvPr>
          <p:cNvSpPr/>
          <p:nvPr/>
        </p:nvSpPr>
        <p:spPr>
          <a:xfrm>
            <a:off x="2603975" y="1465930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2E5C3E-CEAE-4C17-B609-C0E6D512BF27}"/>
              </a:ext>
            </a:extLst>
          </p:cNvPr>
          <p:cNvSpPr txBox="1"/>
          <p:nvPr/>
        </p:nvSpPr>
        <p:spPr>
          <a:xfrm>
            <a:off x="2570744" y="1605894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Directors</a:t>
            </a:r>
            <a:endParaRPr lang="en-IN" sz="1400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5B00C53-1E94-4B13-A1D0-AF362F6774FC}"/>
              </a:ext>
            </a:extLst>
          </p:cNvPr>
          <p:cNvSpPr/>
          <p:nvPr/>
        </p:nvSpPr>
        <p:spPr>
          <a:xfrm>
            <a:off x="3540686" y="1455379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D47296-543D-4CE9-8430-62BD5F5C3D54}"/>
              </a:ext>
            </a:extLst>
          </p:cNvPr>
          <p:cNvSpPr txBox="1"/>
          <p:nvPr/>
        </p:nvSpPr>
        <p:spPr>
          <a:xfrm>
            <a:off x="3582833" y="1514052"/>
            <a:ext cx="77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Car</a:t>
            </a:r>
          </a:p>
          <a:p>
            <a:pPr algn="ctr"/>
            <a:r>
              <a:rPr lang="en-US" sz="1400" dirty="0"/>
              <a:t>Services</a:t>
            </a:r>
            <a:endParaRPr lang="en-IN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64BCAB-C975-489E-8471-289E2E20DB33}"/>
              </a:ext>
            </a:extLst>
          </p:cNvPr>
          <p:cNvSpPr/>
          <p:nvPr/>
        </p:nvSpPr>
        <p:spPr>
          <a:xfrm>
            <a:off x="6935244" y="441299"/>
            <a:ext cx="4279015" cy="60922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6C1E4C0-8172-48F1-9426-EF0A7B31F0EF}"/>
              </a:ext>
            </a:extLst>
          </p:cNvPr>
          <p:cNvSpPr/>
          <p:nvPr/>
        </p:nvSpPr>
        <p:spPr>
          <a:xfrm>
            <a:off x="7132401" y="1377599"/>
            <a:ext cx="3766678" cy="4822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21B173-A364-4331-ADEB-75774E4B60BE}"/>
              </a:ext>
            </a:extLst>
          </p:cNvPr>
          <p:cNvSpPr txBox="1"/>
          <p:nvPr/>
        </p:nvSpPr>
        <p:spPr>
          <a:xfrm>
            <a:off x="7370240" y="1637678"/>
            <a:ext cx="3270458" cy="5232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text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3610126-65DC-43B4-AB03-AE35D8D74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6" t="12543" r="13009" b="19393"/>
          <a:stretch/>
        </p:blipFill>
        <p:spPr>
          <a:xfrm>
            <a:off x="7140351" y="6144235"/>
            <a:ext cx="258380" cy="256438"/>
          </a:xfrm>
          <a:prstGeom prst="rect">
            <a:avLst/>
          </a:prstGeom>
        </p:spPr>
      </p:pic>
      <p:pic>
        <p:nvPicPr>
          <p:cNvPr id="93" name="Picture 2" descr="Free Settings Icon, Symbol. Download in PNG, SVG format.">
            <a:extLst>
              <a:ext uri="{FF2B5EF4-FFF2-40B4-BE49-F238E27FC236}">
                <a16:creationId xmlns:a16="http://schemas.microsoft.com/office/drawing/2014/main" id="{940DABD3-90ED-4252-A04D-86EE974D0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5758" r="5758" b="5758"/>
          <a:stretch/>
        </p:blipFill>
        <p:spPr bwMode="auto">
          <a:xfrm flipH="1">
            <a:off x="10640698" y="6132958"/>
            <a:ext cx="258381" cy="2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AA256A2-8343-402F-8FB6-E14DF8FA525C}"/>
              </a:ext>
            </a:extLst>
          </p:cNvPr>
          <p:cNvSpPr txBox="1"/>
          <p:nvPr/>
        </p:nvSpPr>
        <p:spPr>
          <a:xfrm>
            <a:off x="11290947" y="2366794"/>
            <a:ext cx="278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L</a:t>
            </a:r>
          </a:p>
          <a:p>
            <a:endParaRPr lang="en-IN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0F2E5D-197F-4822-BE88-B7FDE58514F5}"/>
              </a:ext>
            </a:extLst>
          </p:cNvPr>
          <p:cNvCxnSpPr/>
          <p:nvPr/>
        </p:nvCxnSpPr>
        <p:spPr>
          <a:xfrm>
            <a:off x="11427352" y="4114627"/>
            <a:ext cx="0" cy="1186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9BF81F-5277-4E9C-9A43-176EECEC9AAA}"/>
              </a:ext>
            </a:extLst>
          </p:cNvPr>
          <p:cNvCxnSpPr>
            <a:cxnSpLocks/>
          </p:cNvCxnSpPr>
          <p:nvPr/>
        </p:nvCxnSpPr>
        <p:spPr>
          <a:xfrm flipH="1" flipV="1">
            <a:off x="11420866" y="1196499"/>
            <a:ext cx="6486" cy="1166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7DEF781-81B7-441B-89C1-32ABC48180D8}"/>
              </a:ext>
            </a:extLst>
          </p:cNvPr>
          <p:cNvSpPr txBox="1"/>
          <p:nvPr/>
        </p:nvSpPr>
        <p:spPr>
          <a:xfrm>
            <a:off x="6944246" y="650173"/>
            <a:ext cx="119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Evening</a:t>
            </a:r>
            <a:endParaRPr lang="en-IN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FDC646-B4C7-44CE-BEA8-684C11EDF2C0}"/>
              </a:ext>
            </a:extLst>
          </p:cNvPr>
          <p:cNvSpPr txBox="1"/>
          <p:nvPr/>
        </p:nvSpPr>
        <p:spPr>
          <a:xfrm>
            <a:off x="6935243" y="1039046"/>
            <a:ext cx="168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Promotions</a:t>
            </a:r>
            <a:endParaRPr lang="en-IN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C690C-56B9-4B54-B95D-1984758A3046}"/>
              </a:ext>
            </a:extLst>
          </p:cNvPr>
          <p:cNvSpPr/>
          <p:nvPr/>
        </p:nvSpPr>
        <p:spPr>
          <a:xfrm>
            <a:off x="7384485" y="2332573"/>
            <a:ext cx="3241967" cy="266021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Image</a:t>
            </a:r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D388212-219D-4CBB-A887-B3ECC5895FF7}"/>
              </a:ext>
            </a:extLst>
          </p:cNvPr>
          <p:cNvSpPr txBox="1"/>
          <p:nvPr/>
        </p:nvSpPr>
        <p:spPr>
          <a:xfrm>
            <a:off x="7351375" y="5125668"/>
            <a:ext cx="3270458" cy="5232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text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8A23E8A-A825-41EE-8C12-0043E6685CA5}"/>
              </a:ext>
            </a:extLst>
          </p:cNvPr>
          <p:cNvSpPr/>
          <p:nvPr/>
        </p:nvSpPr>
        <p:spPr>
          <a:xfrm>
            <a:off x="8397896" y="5856526"/>
            <a:ext cx="1177415" cy="329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Details</a:t>
            </a:r>
            <a:endParaRPr lang="en-IN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FF82EB7-7812-4F66-A193-C0CB733D7B4D}"/>
              </a:ext>
            </a:extLst>
          </p:cNvPr>
          <p:cNvSpPr txBox="1"/>
          <p:nvPr/>
        </p:nvSpPr>
        <p:spPr>
          <a:xfrm>
            <a:off x="511784" y="3577036"/>
            <a:ext cx="168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Saved Promotions</a:t>
            </a:r>
            <a:endParaRPr lang="en-IN" sz="16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2405F9A-5C2D-4530-BD63-20B78C67571E}"/>
              </a:ext>
            </a:extLst>
          </p:cNvPr>
          <p:cNvSpPr/>
          <p:nvPr/>
        </p:nvSpPr>
        <p:spPr>
          <a:xfrm>
            <a:off x="1680450" y="4019013"/>
            <a:ext cx="828346" cy="634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7E68E88-9F3F-4B2C-987A-3876EDC8A900}"/>
              </a:ext>
            </a:extLst>
          </p:cNvPr>
          <p:cNvSpPr/>
          <p:nvPr/>
        </p:nvSpPr>
        <p:spPr>
          <a:xfrm>
            <a:off x="703026" y="4025550"/>
            <a:ext cx="828467" cy="60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6E845E-B8F0-4D94-B56B-59992E9557E2}"/>
              </a:ext>
            </a:extLst>
          </p:cNvPr>
          <p:cNvSpPr txBox="1"/>
          <p:nvPr/>
        </p:nvSpPr>
        <p:spPr>
          <a:xfrm>
            <a:off x="703026" y="4191252"/>
            <a:ext cx="76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50% Off</a:t>
            </a:r>
            <a:endParaRPr lang="en-IN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52E5797-3513-4197-869F-E61990FBEBDA}"/>
              </a:ext>
            </a:extLst>
          </p:cNvPr>
          <p:cNvSpPr txBox="1"/>
          <p:nvPr/>
        </p:nvSpPr>
        <p:spPr>
          <a:xfrm>
            <a:off x="1643081" y="4135092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 1 Get</a:t>
            </a:r>
          </a:p>
          <a:p>
            <a:pPr algn="ctr"/>
            <a:r>
              <a:rPr lang="en-US" sz="1400" dirty="0"/>
              <a:t>2</a:t>
            </a:r>
            <a:endParaRPr lang="en-IN" sz="1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BA7DB3-1A39-450C-8825-224EC47737EE}"/>
              </a:ext>
            </a:extLst>
          </p:cNvPr>
          <p:cNvSpPr/>
          <p:nvPr/>
        </p:nvSpPr>
        <p:spPr>
          <a:xfrm>
            <a:off x="2670650" y="4028155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C09DA7-AA72-43CF-B116-12F14EFDA972}"/>
              </a:ext>
            </a:extLst>
          </p:cNvPr>
          <p:cNvSpPr txBox="1"/>
          <p:nvPr/>
        </p:nvSpPr>
        <p:spPr>
          <a:xfrm>
            <a:off x="2637419" y="4168119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Directors</a:t>
            </a:r>
            <a:endParaRPr lang="en-IN" sz="1400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33F66F4-6124-486C-B3A2-ECDEED6365C2}"/>
              </a:ext>
            </a:extLst>
          </p:cNvPr>
          <p:cNvSpPr/>
          <p:nvPr/>
        </p:nvSpPr>
        <p:spPr>
          <a:xfrm>
            <a:off x="3607361" y="4017604"/>
            <a:ext cx="848939" cy="6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6DC6A16-FEF1-46BE-B32D-D2F310A7A5E6}"/>
              </a:ext>
            </a:extLst>
          </p:cNvPr>
          <p:cNvSpPr txBox="1"/>
          <p:nvPr/>
        </p:nvSpPr>
        <p:spPr>
          <a:xfrm>
            <a:off x="3649508" y="4076277"/>
            <a:ext cx="77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Car</a:t>
            </a:r>
          </a:p>
          <a:p>
            <a:pPr algn="ctr"/>
            <a:r>
              <a:rPr lang="en-US" sz="1400" dirty="0"/>
              <a:t>Services</a:t>
            </a:r>
            <a:endParaRPr lang="en-IN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A11F9DD-A8C5-4E9B-BD80-B7C03F4C603D}"/>
              </a:ext>
            </a:extLst>
          </p:cNvPr>
          <p:cNvSpPr txBox="1"/>
          <p:nvPr/>
        </p:nvSpPr>
        <p:spPr>
          <a:xfrm>
            <a:off x="6772582" y="107044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Promotions</a:t>
            </a:r>
            <a:endParaRPr lang="en-IN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AC3F7EBA-212A-48C8-8E27-25693AB6EFEC}"/>
              </a:ext>
            </a:extLst>
          </p:cNvPr>
          <p:cNvSpPr/>
          <p:nvPr/>
        </p:nvSpPr>
        <p:spPr>
          <a:xfrm>
            <a:off x="9353551" y="977365"/>
            <a:ext cx="1520126" cy="329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Promotion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9199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703A1C-A85B-48F7-AD11-C82E5DC46B73}"/>
              </a:ext>
            </a:extLst>
          </p:cNvPr>
          <p:cNvSpPr/>
          <p:nvPr/>
        </p:nvSpPr>
        <p:spPr>
          <a:xfrm>
            <a:off x="505869" y="536549"/>
            <a:ext cx="4279015" cy="60922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3F0FFA-E0A6-4D1C-BD03-87D3B7FBA462}"/>
              </a:ext>
            </a:extLst>
          </p:cNvPr>
          <p:cNvSpPr/>
          <p:nvPr/>
        </p:nvSpPr>
        <p:spPr>
          <a:xfrm>
            <a:off x="703026" y="1291749"/>
            <a:ext cx="3766678" cy="4794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A7EF6-B3D8-48E0-BC2C-AC9AA0FCC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6" t="12543" r="13009" b="19393"/>
          <a:stretch/>
        </p:blipFill>
        <p:spPr>
          <a:xfrm>
            <a:off x="710976" y="6239485"/>
            <a:ext cx="258380" cy="256438"/>
          </a:xfrm>
          <a:prstGeom prst="rect">
            <a:avLst/>
          </a:prstGeom>
        </p:spPr>
      </p:pic>
      <p:pic>
        <p:nvPicPr>
          <p:cNvPr id="8" name="Picture 2" descr="Free Settings Icon, Symbol. Download in PNG, SVG format.">
            <a:extLst>
              <a:ext uri="{FF2B5EF4-FFF2-40B4-BE49-F238E27FC236}">
                <a16:creationId xmlns:a16="http://schemas.microsoft.com/office/drawing/2014/main" id="{5FEE4D02-1B0B-4E16-914C-29B4F8B8D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5758" r="5758" b="5758"/>
          <a:stretch/>
        </p:blipFill>
        <p:spPr bwMode="auto">
          <a:xfrm flipH="1">
            <a:off x="4211323" y="6228208"/>
            <a:ext cx="258381" cy="2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497FAF-EEB2-4FFE-9E8D-E32B036912F4}"/>
              </a:ext>
            </a:extLst>
          </p:cNvPr>
          <p:cNvSpPr txBox="1"/>
          <p:nvPr/>
        </p:nvSpPr>
        <p:spPr>
          <a:xfrm>
            <a:off x="4861572" y="2462044"/>
            <a:ext cx="278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L</a:t>
            </a:r>
          </a:p>
          <a:p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B8F742-1E0A-4415-BFEF-E50A654F2C6F}"/>
              </a:ext>
            </a:extLst>
          </p:cNvPr>
          <p:cNvCxnSpPr/>
          <p:nvPr/>
        </p:nvCxnSpPr>
        <p:spPr>
          <a:xfrm>
            <a:off x="4997977" y="4209877"/>
            <a:ext cx="0" cy="1186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B7DE72-A4A4-4CE5-B908-F16F18F8EE74}"/>
              </a:ext>
            </a:extLst>
          </p:cNvPr>
          <p:cNvCxnSpPr>
            <a:cxnSpLocks/>
          </p:cNvCxnSpPr>
          <p:nvPr/>
        </p:nvCxnSpPr>
        <p:spPr>
          <a:xfrm flipH="1" flipV="1">
            <a:off x="4991491" y="1291749"/>
            <a:ext cx="6486" cy="1166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E0D4F4-7848-4F59-BA93-15D8116803A9}"/>
              </a:ext>
            </a:extLst>
          </p:cNvPr>
          <p:cNvSpPr txBox="1"/>
          <p:nvPr/>
        </p:nvSpPr>
        <p:spPr>
          <a:xfrm>
            <a:off x="514871" y="745423"/>
            <a:ext cx="119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Evening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F848B0-A36F-413F-8E46-61E4B977E932}"/>
              </a:ext>
            </a:extLst>
          </p:cNvPr>
          <p:cNvSpPr/>
          <p:nvPr/>
        </p:nvSpPr>
        <p:spPr>
          <a:xfrm>
            <a:off x="1997657" y="5396803"/>
            <a:ext cx="1177415" cy="329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686A4E-C9D2-4C20-AFDA-555A71E7B498}"/>
              </a:ext>
            </a:extLst>
          </p:cNvPr>
          <p:cNvSpPr txBox="1"/>
          <p:nvPr/>
        </p:nvSpPr>
        <p:spPr>
          <a:xfrm>
            <a:off x="343207" y="202294"/>
            <a:ext cx="330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Current / Saved Promotions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0964-34FF-4BE8-A520-8ACC442B0390}"/>
              </a:ext>
            </a:extLst>
          </p:cNvPr>
          <p:cNvSpPr/>
          <p:nvPr/>
        </p:nvSpPr>
        <p:spPr>
          <a:xfrm>
            <a:off x="1085850" y="1822197"/>
            <a:ext cx="2781300" cy="34211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B5040-BDD5-47F5-8FAF-80E8C8272556}"/>
              </a:ext>
            </a:extLst>
          </p:cNvPr>
          <p:cNvSpPr/>
          <p:nvPr/>
        </p:nvSpPr>
        <p:spPr>
          <a:xfrm>
            <a:off x="1085850" y="1822197"/>
            <a:ext cx="2781300" cy="33997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Drop down list of contact</a:t>
            </a:r>
            <a:endParaRPr lang="en-IN" sz="1600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266F620-3297-4487-BF60-3CAFC308912A}"/>
              </a:ext>
            </a:extLst>
          </p:cNvPr>
          <p:cNvSpPr/>
          <p:nvPr/>
        </p:nvSpPr>
        <p:spPr>
          <a:xfrm rot="10800000">
            <a:off x="3553321" y="1879325"/>
            <a:ext cx="261836" cy="22572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D31EA9-9A4D-499D-BD51-11F40B14C078}"/>
              </a:ext>
            </a:extLst>
          </p:cNvPr>
          <p:cNvSpPr/>
          <p:nvPr/>
        </p:nvSpPr>
        <p:spPr>
          <a:xfrm>
            <a:off x="3945077" y="1822198"/>
            <a:ext cx="379274" cy="33997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599D45-F117-4EE6-B7FC-A4C9444F0D36}"/>
              </a:ext>
            </a:extLst>
          </p:cNvPr>
          <p:cNvCxnSpPr/>
          <p:nvPr/>
        </p:nvCxnSpPr>
        <p:spPr>
          <a:xfrm>
            <a:off x="4324351" y="2019300"/>
            <a:ext cx="15144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6F37D0-602F-466A-981E-20CE37E900AE}"/>
              </a:ext>
            </a:extLst>
          </p:cNvPr>
          <p:cNvGrpSpPr/>
          <p:nvPr/>
        </p:nvGrpSpPr>
        <p:grpSpPr>
          <a:xfrm>
            <a:off x="4049298" y="1875108"/>
            <a:ext cx="202689" cy="190500"/>
            <a:chOff x="6572250" y="2571750"/>
            <a:chExt cx="1057275" cy="98481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67C3AD-6551-43EB-AF55-34920C409786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50" y="3171825"/>
              <a:ext cx="371475" cy="3714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1E1BCF-E172-4C63-8D5B-06CE2CD8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3725" y="2571750"/>
              <a:ext cx="685800" cy="9848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D6E265-88BA-4F82-97DC-03AD745B7DFC}"/>
              </a:ext>
            </a:extLst>
          </p:cNvPr>
          <p:cNvSpPr txBox="1"/>
          <p:nvPr/>
        </p:nvSpPr>
        <p:spPr>
          <a:xfrm>
            <a:off x="6061908" y="183463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80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1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385</Words>
  <Application>Microsoft Office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Prasenjit Gautam</dc:creator>
  <cp:lastModifiedBy>Prasenjit Gautam</cp:lastModifiedBy>
  <cp:revision>70</cp:revision>
  <dcterms:created xsi:type="dcterms:W3CDTF">2021-05-10T08:18:00Z</dcterms:created>
  <dcterms:modified xsi:type="dcterms:W3CDTF">2021-05-16T07:19:41Z</dcterms:modified>
</cp:coreProperties>
</file>