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7"/>
  </p:notesMasterIdLst>
  <p:sldIdLst>
    <p:sldId id="596" r:id="rId3"/>
    <p:sldId id="597" r:id="rId4"/>
    <p:sldId id="598" r:id="rId5"/>
    <p:sldId id="594" r:id="rId6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sul Razmi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C55A11"/>
    <a:srgbClr val="FFFFFF"/>
    <a:srgbClr val="76717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1" autoAdjust="0"/>
    <p:restoredTop sz="93465" autoAdjust="0"/>
  </p:normalViewPr>
  <p:slideViewPr>
    <p:cSldViewPr snapToGrid="0" showGuides="1">
      <p:cViewPr varScale="1">
        <p:scale>
          <a:sx n="68" d="100"/>
          <a:sy n="68" d="100"/>
        </p:scale>
        <p:origin x="864" y="48"/>
      </p:cViewPr>
      <p:guideLst>
        <p:guide orient="horz" pos="2206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6AAEE-9452-44B4-AE41-D457CF7C874E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F3460-57D8-4E81-86CC-C02BC9FC003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0137-7901-4D63-82BD-C058B8E868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0137-7901-4D63-82BD-C058B8E868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1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0137-7901-4D63-82BD-C058B8E868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0137-7901-4D63-82BD-C058B8E868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32C9-CE8C-48D0-B8B2-6C6F90DBADC3}" type="datetimeFigureOut">
              <a:rPr lang="en-MY" smtClean="0"/>
              <a:t>19/3/2020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B38D-275F-4BF3-9738-8936C3214684}" type="slidenum">
              <a:rPr lang="en-MY" smtClean="0"/>
              <a:t>‹#›</a:t>
            </a:fld>
            <a:endParaRPr lang="en-MY" dirty="0"/>
          </a:p>
        </p:txBody>
      </p:sp>
      <p:pic>
        <p:nvPicPr>
          <p:cNvPr id="9" name="Picture 8" descr="Template 2">
            <a:extLst>
              <a:ext uri="{FF2B5EF4-FFF2-40B4-BE49-F238E27FC236}">
                <a16:creationId xmlns:a16="http://schemas.microsoft.com/office/drawing/2014/main" id="{DF29D8AC-4FCB-4A3E-ADF5-FE5F7ED840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5080" y="-1905"/>
            <a:ext cx="12197080" cy="68611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F2C5-15A0-4CF5-82A1-DDA31BE1317E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9A11-E794-4F41-8E13-8C1960002288}" type="slidenum">
              <a:rPr lang="en-MY" smtClean="0"/>
              <a:t>‹#›</a:t>
            </a:fld>
            <a:endParaRPr lang="en-MY"/>
          </a:p>
        </p:txBody>
      </p:sp>
      <p:pic>
        <p:nvPicPr>
          <p:cNvPr id="8" name="Picture 7" descr="A picture containing map&#10;&#10;Description automatically generated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jpe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jpeg"/><Relationship Id="rId5" Type="http://schemas.openxmlformats.org/officeDocument/2006/relationships/image" Target="../media/image32.jpe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jpeg"/><Relationship Id="rId9" Type="http://schemas.openxmlformats.org/officeDocument/2006/relationships/image" Target="../media/image36.jpe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5714B7-B538-465E-A115-D6781DA4F25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8218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28963284"/>
                    </a:ext>
                  </a:extLst>
                </a:gridCol>
              </a:tblGrid>
              <a:tr h="1074969">
                <a:tc>
                  <a:txBody>
                    <a:bodyPr/>
                    <a:lstStyle/>
                    <a:p>
                      <a:pPr algn="ctr"/>
                      <a:r>
                        <a:rPr lang="en-MY" sz="4000" spc="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ACASIA PARTNERS &amp;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31920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pPr algn="ctr"/>
                      <a:r>
                        <a:rPr lang="en-MY" sz="2400" b="1" spc="300" dirty="0"/>
                        <a:t>SHAREHOLDERS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867287"/>
                  </a:ext>
                </a:extLst>
              </a:tr>
              <a:tr h="2843709">
                <a:tc>
                  <a:txBody>
                    <a:bodyPr/>
                    <a:lstStyle/>
                    <a:p>
                      <a:endParaRPr lang="en-MY" dirty="0"/>
                    </a:p>
                    <a:p>
                      <a:endParaRPr lang="en-MY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600" dirty="0"/>
                        <a:t>               </a:t>
                      </a:r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pPr algn="l"/>
                      <a:endParaRPr lang="en-MY" sz="2000" spc="600" dirty="0"/>
                    </a:p>
                    <a:p>
                      <a:pPr algn="l"/>
                      <a:endParaRPr lang="en-MY" sz="2000" spc="6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00549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pPr algn="ctr"/>
                      <a:endParaRPr lang="en-MY" sz="2400" b="1" spc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190849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97844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endParaRPr lang="en-MY" spc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04721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61FAB9C-E3D6-4251-8700-FF0AC707D67F}"/>
              </a:ext>
            </a:extLst>
          </p:cNvPr>
          <p:cNvSpPr/>
          <p:nvPr/>
        </p:nvSpPr>
        <p:spPr>
          <a:xfrm>
            <a:off x="0" y="1157448"/>
            <a:ext cx="4572000" cy="2647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CDE7D4-6336-48BF-8099-BD043B21899D}"/>
              </a:ext>
            </a:extLst>
          </p:cNvPr>
          <p:cNvSpPr/>
          <p:nvPr/>
        </p:nvSpPr>
        <p:spPr>
          <a:xfrm>
            <a:off x="7620000" y="1150403"/>
            <a:ext cx="4572000" cy="2647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A510BB-998E-4C06-9BB3-2DC10B70D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4" y="2579687"/>
            <a:ext cx="1727156" cy="810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6FD43B-41FF-4EAA-BCC4-B010D937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041" y="2364586"/>
            <a:ext cx="2240463" cy="1244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E3AC9-A842-41DB-9EE3-A282D1200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521" y="2468620"/>
            <a:ext cx="2098829" cy="1140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541E0-4BF5-4306-A813-AC5AFA8E29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927" b="20191"/>
          <a:stretch/>
        </p:blipFill>
        <p:spPr>
          <a:xfrm>
            <a:off x="2029964" y="4775902"/>
            <a:ext cx="1741374" cy="1042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030561-DCCF-4430-92C6-0B106BAE8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957" y="4626778"/>
            <a:ext cx="1624116" cy="999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438FFD-4C87-4765-87B2-0EECD25AEE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4075" y="4626778"/>
            <a:ext cx="1240789" cy="1240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698E30-2129-4CBC-9B8F-9A3E84164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5319" y="2661636"/>
            <a:ext cx="2332711" cy="7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5714B7-B538-465E-A115-D6781DA4F25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8218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28963284"/>
                    </a:ext>
                  </a:extLst>
                </a:gridCol>
              </a:tblGrid>
              <a:tr h="1074969">
                <a:tc>
                  <a:txBody>
                    <a:bodyPr/>
                    <a:lstStyle/>
                    <a:p>
                      <a:pPr algn="ctr"/>
                      <a:r>
                        <a:rPr lang="en-MY" sz="4000" spc="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ACASIA PARTNERS &amp;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31920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pPr algn="ctr"/>
                      <a:r>
                        <a:rPr lang="en-MY" sz="2400" b="1" spc="300" dirty="0"/>
                        <a:t>STRATEGIC PARTNERS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867287"/>
                  </a:ext>
                </a:extLst>
              </a:tr>
              <a:tr h="2843709">
                <a:tc>
                  <a:txBody>
                    <a:bodyPr/>
                    <a:lstStyle/>
                    <a:p>
                      <a:endParaRPr lang="en-MY" dirty="0"/>
                    </a:p>
                    <a:p>
                      <a:endParaRPr lang="en-MY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600" dirty="0"/>
                        <a:t>               </a:t>
                      </a:r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pPr algn="l"/>
                      <a:endParaRPr lang="en-MY" sz="2000" spc="600" dirty="0"/>
                    </a:p>
                    <a:p>
                      <a:pPr algn="l"/>
                      <a:endParaRPr lang="en-MY" sz="2000" spc="6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00549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pPr algn="ctr"/>
                      <a:endParaRPr lang="en-MY" sz="2400" b="1" spc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190849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97844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endParaRPr lang="en-MY" spc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04721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61FAB9C-E3D6-4251-8700-FF0AC707D67F}"/>
              </a:ext>
            </a:extLst>
          </p:cNvPr>
          <p:cNvSpPr/>
          <p:nvPr/>
        </p:nvSpPr>
        <p:spPr>
          <a:xfrm>
            <a:off x="0" y="1157448"/>
            <a:ext cx="4213860" cy="2647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CDE7D4-6336-48BF-8099-BD043B21899D}"/>
              </a:ext>
            </a:extLst>
          </p:cNvPr>
          <p:cNvSpPr/>
          <p:nvPr/>
        </p:nvSpPr>
        <p:spPr>
          <a:xfrm>
            <a:off x="7978140" y="1150403"/>
            <a:ext cx="4213860" cy="2647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38DEC-B7B0-4BFA-B460-0CEA6B91C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0" t="20463" r="10164" b="25155"/>
          <a:stretch/>
        </p:blipFill>
        <p:spPr>
          <a:xfrm>
            <a:off x="524152" y="3351295"/>
            <a:ext cx="2231102" cy="1048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C2D3E-36A2-49E6-A478-ED667A61BC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41"/>
          <a:stretch/>
        </p:blipFill>
        <p:spPr>
          <a:xfrm>
            <a:off x="4213860" y="1946930"/>
            <a:ext cx="1899498" cy="87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B7D49-D097-468F-B533-B46F189BCC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678" b="21940"/>
          <a:stretch/>
        </p:blipFill>
        <p:spPr>
          <a:xfrm>
            <a:off x="8693605" y="1534490"/>
            <a:ext cx="1905000" cy="107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C88A4-72AD-474C-B930-85985F4B2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877" b="23990"/>
          <a:stretch/>
        </p:blipFill>
        <p:spPr>
          <a:xfrm>
            <a:off x="7226062" y="5217139"/>
            <a:ext cx="1743459" cy="1135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CD95E7-7915-4BCD-A2F8-06B54000D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062" y="3101223"/>
            <a:ext cx="1765907" cy="1213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50867D-29C5-4BBD-84CC-50F12118D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228" y="3429000"/>
            <a:ext cx="2206272" cy="10489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825A49-9022-4C80-BF2A-683D0F60D5F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4549" b="9305"/>
          <a:stretch/>
        </p:blipFill>
        <p:spPr>
          <a:xfrm>
            <a:off x="4200525" y="5352675"/>
            <a:ext cx="1895475" cy="1051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E2B8C0-D0DC-4ABF-98C3-98CFA131FA3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601" b="19647"/>
          <a:stretch/>
        </p:blipFill>
        <p:spPr>
          <a:xfrm>
            <a:off x="494867" y="1659032"/>
            <a:ext cx="1714500" cy="12130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49F327-761B-4254-BF81-46BDEDF643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3146" y="5233524"/>
            <a:ext cx="1023938" cy="11191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E55E0D-9C79-42B7-9E89-C6C38D9E676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0381" b="24819"/>
          <a:stretch/>
        </p:blipFill>
        <p:spPr>
          <a:xfrm>
            <a:off x="9646105" y="4749226"/>
            <a:ext cx="2143125" cy="1388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5EAD19-BEF4-40A1-AFDC-A9EC2528FD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46105" y="3052938"/>
            <a:ext cx="2384606" cy="12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5714B7-B538-465E-A115-D6781DA4F25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8218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28963284"/>
                    </a:ext>
                  </a:extLst>
                </a:gridCol>
              </a:tblGrid>
              <a:tr h="1074969">
                <a:tc>
                  <a:txBody>
                    <a:bodyPr/>
                    <a:lstStyle/>
                    <a:p>
                      <a:pPr algn="ctr"/>
                      <a:r>
                        <a:rPr lang="en-MY" sz="4000" spc="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ACASIA PARTNERS &amp;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31920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pPr algn="ctr"/>
                      <a:r>
                        <a:rPr lang="en-MY" sz="2400" b="1" spc="300" dirty="0"/>
                        <a:t>STRATEGIC PARTNERS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867287"/>
                  </a:ext>
                </a:extLst>
              </a:tr>
              <a:tr h="2843709">
                <a:tc>
                  <a:txBody>
                    <a:bodyPr/>
                    <a:lstStyle/>
                    <a:p>
                      <a:endParaRPr lang="en-MY" dirty="0"/>
                    </a:p>
                    <a:p>
                      <a:endParaRPr lang="en-MY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600" dirty="0"/>
                        <a:t>               </a:t>
                      </a:r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pPr algn="l"/>
                      <a:endParaRPr lang="en-MY" sz="2000" spc="600" dirty="0"/>
                    </a:p>
                    <a:p>
                      <a:pPr algn="l"/>
                      <a:endParaRPr lang="en-MY" sz="2000" spc="6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00549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pPr algn="ctr"/>
                      <a:endParaRPr lang="en-MY" sz="2400" b="1" spc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190849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97844"/>
                  </a:ext>
                </a:extLst>
              </a:tr>
              <a:tr h="1074969">
                <a:tc>
                  <a:txBody>
                    <a:bodyPr/>
                    <a:lstStyle/>
                    <a:p>
                      <a:endParaRPr lang="en-MY" spc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04721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61FAB9C-E3D6-4251-8700-FF0AC707D67F}"/>
              </a:ext>
            </a:extLst>
          </p:cNvPr>
          <p:cNvSpPr/>
          <p:nvPr/>
        </p:nvSpPr>
        <p:spPr>
          <a:xfrm>
            <a:off x="0" y="1157448"/>
            <a:ext cx="4213860" cy="2647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CDE7D4-6336-48BF-8099-BD043B21899D}"/>
              </a:ext>
            </a:extLst>
          </p:cNvPr>
          <p:cNvSpPr/>
          <p:nvPr/>
        </p:nvSpPr>
        <p:spPr>
          <a:xfrm>
            <a:off x="7978140" y="1150403"/>
            <a:ext cx="4213860" cy="2647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BFBE03-B1F1-4BCC-9D2C-C2131D4A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2" y="2019044"/>
            <a:ext cx="2573418" cy="17156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A03C3-9271-402B-A8C9-8595A5A60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098" y="1581596"/>
            <a:ext cx="227838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EFB7D-3932-4D78-8FA2-CC1EAE76B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913" y="3240370"/>
            <a:ext cx="1378193" cy="1378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6431EF-F216-4203-B2EB-AC585E420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9613" y="2026692"/>
            <a:ext cx="2063752" cy="1238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A2B684-0618-455E-8882-E2D6CCB70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2940" y="5245341"/>
            <a:ext cx="2100502" cy="992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B8C80-D129-4BF7-BC5D-FCF31A4BF52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7370" b="23062"/>
          <a:stretch/>
        </p:blipFill>
        <p:spPr>
          <a:xfrm>
            <a:off x="7256492" y="3429000"/>
            <a:ext cx="2623121" cy="13002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28889E-65EE-4BE7-9238-9FD01FBAEA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71" y="4987613"/>
            <a:ext cx="2623121" cy="1432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D8C002-884E-4814-A181-B3DA07811F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1449293"/>
            <a:ext cx="3167548" cy="15837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95B5D6-87A5-4AD5-B7DC-722EE80CB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954" y="4842238"/>
            <a:ext cx="1853770" cy="18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5714B7-B538-465E-A115-D6781DA4F25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8165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28963284"/>
                    </a:ext>
                  </a:extLst>
                </a:gridCol>
              </a:tblGrid>
              <a:tr h="1060019">
                <a:tc>
                  <a:txBody>
                    <a:bodyPr/>
                    <a:lstStyle/>
                    <a:p>
                      <a:pPr algn="ctr"/>
                      <a:r>
                        <a:rPr lang="en-MY" sz="4000" spc="6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SOFEA RUN PARTNERS AND CLIENTS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131920"/>
                  </a:ext>
                </a:extLst>
              </a:tr>
              <a:tr h="1060019">
                <a:tc>
                  <a:txBody>
                    <a:bodyPr/>
                    <a:lstStyle/>
                    <a:p>
                      <a:pPr algn="ctr"/>
                      <a:r>
                        <a:rPr lang="en-MY" sz="2400" b="1" spc="300" dirty="0"/>
                        <a:t>EVENT ORGANIZER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867287"/>
                  </a:ext>
                </a:extLst>
              </a:tr>
              <a:tr h="1060019">
                <a:tc>
                  <a:txBody>
                    <a:bodyPr/>
                    <a:lstStyle/>
                    <a:p>
                      <a:endParaRPr lang="en-MY" dirty="0"/>
                    </a:p>
                    <a:p>
                      <a:endParaRPr lang="en-MY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600" dirty="0"/>
                        <a:t>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400" b="1" spc="600" dirty="0"/>
                        <a:t>                UNIVERSITY                      SCHOOL ALUMNI</a:t>
                      </a:r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endParaRPr lang="en-MY" sz="2000" dirty="0"/>
                    </a:p>
                    <a:p>
                      <a:pPr algn="l"/>
                      <a:endParaRPr lang="en-MY" sz="2000" spc="6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00549"/>
                  </a:ext>
                </a:extLst>
              </a:tr>
              <a:tr h="1060019">
                <a:tc>
                  <a:txBody>
                    <a:bodyPr/>
                    <a:lstStyle/>
                    <a:p>
                      <a:pPr algn="ctr"/>
                      <a:r>
                        <a:rPr lang="en-MY" sz="2400" b="1" spc="600" dirty="0"/>
                        <a:t>CORPORATE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190849"/>
                  </a:ext>
                </a:extLst>
              </a:tr>
              <a:tr h="1060019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97844"/>
                  </a:ext>
                </a:extLst>
              </a:tr>
              <a:tr h="1060019">
                <a:tc>
                  <a:txBody>
                    <a:bodyPr/>
                    <a:lstStyle/>
                    <a:p>
                      <a:endParaRPr lang="en-MY" spc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70472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B6A6F3-4607-47B3-970C-1A24F7EF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96" y="1638468"/>
            <a:ext cx="1675220" cy="795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4" name="Picture 6" descr="Image result for mwm 2019">
            <a:extLst>
              <a:ext uri="{FF2B5EF4-FFF2-40B4-BE49-F238E27FC236}">
                <a16:creationId xmlns:a16="http://schemas.microsoft.com/office/drawing/2014/main" id="{A8502797-BBF9-47FD-B57C-FC7D9DF7A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69" y="1614041"/>
            <a:ext cx="1912471" cy="818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sn21km">
            <a:extLst>
              <a:ext uri="{FF2B5EF4-FFF2-40B4-BE49-F238E27FC236}">
                <a16:creationId xmlns:a16="http://schemas.microsoft.com/office/drawing/2014/main" id="{5155BB21-4543-4028-9605-780B56C8D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08" y="1636745"/>
            <a:ext cx="1675220" cy="7954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uitm logo">
            <a:extLst>
              <a:ext uri="{FF2B5EF4-FFF2-40B4-BE49-F238E27FC236}">
                <a16:creationId xmlns:a16="http://schemas.microsoft.com/office/drawing/2014/main" id="{882A50FF-31D1-42AE-9B72-67BAC2C2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51" y="3614257"/>
            <a:ext cx="2132115" cy="8447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ytem logo">
            <a:extLst>
              <a:ext uri="{FF2B5EF4-FFF2-40B4-BE49-F238E27FC236}">
                <a16:creationId xmlns:a16="http://schemas.microsoft.com/office/drawing/2014/main" id="{A9B1D971-0327-415D-A049-8AF1DAE67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30" y="3593788"/>
            <a:ext cx="1958812" cy="8652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bungwak virtual run">
            <a:extLst>
              <a:ext uri="{FF2B5EF4-FFF2-40B4-BE49-F238E27FC236}">
                <a16:creationId xmlns:a16="http://schemas.microsoft.com/office/drawing/2014/main" id="{0AE5B71D-AF58-454B-9B45-3902A43CD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2" r="17159"/>
          <a:stretch/>
        </p:blipFill>
        <p:spPr bwMode="auto">
          <a:xfrm>
            <a:off x="9110383" y="3593788"/>
            <a:ext cx="1820709" cy="868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A30E2B51-E200-4D65-8E13-6CF7B41F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5" y="1614041"/>
            <a:ext cx="1820709" cy="8181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D84721-BB99-40F5-887B-AEC0EDC8D44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2372" b="53045"/>
          <a:stretch/>
        </p:blipFill>
        <p:spPr>
          <a:xfrm>
            <a:off x="9992696" y="1609184"/>
            <a:ext cx="2013904" cy="824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70" name="Picture 22" descr="Image result for cat10k">
            <a:extLst>
              <a:ext uri="{FF2B5EF4-FFF2-40B4-BE49-F238E27FC236}">
                <a16:creationId xmlns:a16="http://schemas.microsoft.com/office/drawing/2014/main" id="{FFB7E137-7A3A-4C73-8D60-416772864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87" y="1636745"/>
            <a:ext cx="1820709" cy="7971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D6E58DC-91FE-4171-853B-6858C7BB3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57"/>
          <a:stretch/>
        </p:blipFill>
        <p:spPr bwMode="auto">
          <a:xfrm>
            <a:off x="7104273" y="3614258"/>
            <a:ext cx="1820709" cy="84475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TM GLOBAL">
            <a:extLst>
              <a:ext uri="{FF2B5EF4-FFF2-40B4-BE49-F238E27FC236}">
                <a16:creationId xmlns:a16="http://schemas.microsoft.com/office/drawing/2014/main" id="{5857CBD8-E408-4241-9FAA-C8F1B600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84" y="5583218"/>
            <a:ext cx="2033272" cy="50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rotary club">
            <a:extLst>
              <a:ext uri="{FF2B5EF4-FFF2-40B4-BE49-F238E27FC236}">
                <a16:creationId xmlns:a16="http://schemas.microsoft.com/office/drawing/2014/main" id="{CB823D35-56BC-42CF-9230-E3D8E5C4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13" y="5614594"/>
            <a:ext cx="1689872" cy="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211346-B6AF-41D0-9E93-877E418A9C7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9938" t="27357" r="55128" b="61039"/>
          <a:stretch/>
        </p:blipFill>
        <p:spPr>
          <a:xfrm>
            <a:off x="8794796" y="5402788"/>
            <a:ext cx="1986534" cy="867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E9C10-E778-43FF-8E3F-78C7F451896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834" t="-3597" r="12868"/>
          <a:stretch/>
        </p:blipFill>
        <p:spPr>
          <a:xfrm>
            <a:off x="6992717" y="5629870"/>
            <a:ext cx="1689872" cy="461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D6EEFE-553E-41D8-BA60-1A5DAC6A94A2}"/>
              </a:ext>
            </a:extLst>
          </p:cNvPr>
          <p:cNvSpPr txBox="1"/>
          <p:nvPr/>
        </p:nvSpPr>
        <p:spPr>
          <a:xfrm>
            <a:off x="218958" y="2451921"/>
            <a:ext cx="181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Man United Fan Run 2019</a:t>
            </a:r>
          </a:p>
          <a:p>
            <a:pPr algn="ctr"/>
            <a:r>
              <a:rPr lang="en-MY" sz="1200" b="1" dirty="0"/>
              <a:t>Malaysia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4EF652-E62D-42B3-BC60-EDB532E6B85D}"/>
              </a:ext>
            </a:extLst>
          </p:cNvPr>
          <p:cNvSpPr txBox="1"/>
          <p:nvPr/>
        </p:nvSpPr>
        <p:spPr>
          <a:xfrm>
            <a:off x="2050491" y="2450050"/>
            <a:ext cx="2266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Malaysia Women Marathon 2019</a:t>
            </a:r>
            <a:endParaRPr lang="en-MY" sz="1200" b="1" dirty="0"/>
          </a:p>
          <a:p>
            <a:pPr algn="ctr"/>
            <a:r>
              <a:rPr lang="en-MY" sz="1200" b="1" dirty="0"/>
              <a:t>Malaysia</a:t>
            </a:r>
            <a:endParaRPr lang="en-MY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8B8CD0-9E7E-4042-BC14-7F105AE1747D}"/>
              </a:ext>
            </a:extLst>
          </p:cNvPr>
          <p:cNvSpPr txBox="1"/>
          <p:nvPr/>
        </p:nvSpPr>
        <p:spPr>
          <a:xfrm>
            <a:off x="4290108" y="2466342"/>
            <a:ext cx="1678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Hari </a:t>
            </a:r>
            <a:r>
              <a:rPr lang="en-MY" sz="1200" dirty="0" err="1"/>
              <a:t>Sukan</a:t>
            </a:r>
            <a:r>
              <a:rPr lang="en-MY" sz="1200" dirty="0"/>
              <a:t> Negara 2019</a:t>
            </a:r>
          </a:p>
          <a:p>
            <a:pPr algn="ctr"/>
            <a:r>
              <a:rPr lang="en-MY" sz="1200" b="1" dirty="0"/>
              <a:t>Malaysia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6A3073-28F6-4E60-A0C5-22003C94792D}"/>
              </a:ext>
            </a:extLst>
          </p:cNvPr>
          <p:cNvSpPr txBox="1"/>
          <p:nvPr/>
        </p:nvSpPr>
        <p:spPr>
          <a:xfrm>
            <a:off x="6144498" y="2462356"/>
            <a:ext cx="174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err="1"/>
              <a:t>Twincity</a:t>
            </a:r>
            <a:r>
              <a:rPr lang="en-MY" sz="1200" dirty="0"/>
              <a:t> Marathon 2019 </a:t>
            </a:r>
          </a:p>
          <a:p>
            <a:pPr algn="ctr"/>
            <a:r>
              <a:rPr lang="en-MY" sz="1200" b="1" dirty="0"/>
              <a:t>Malaysia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86FAD1-5B4F-4489-B824-8C35C78F521F}"/>
              </a:ext>
            </a:extLst>
          </p:cNvPr>
          <p:cNvSpPr txBox="1"/>
          <p:nvPr/>
        </p:nvSpPr>
        <p:spPr>
          <a:xfrm>
            <a:off x="7986587" y="2469436"/>
            <a:ext cx="193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CAT10K Championship 2019</a:t>
            </a:r>
          </a:p>
          <a:p>
            <a:pPr algn="ctr"/>
            <a:r>
              <a:rPr lang="en-MY" sz="1200" b="1" dirty="0"/>
              <a:t>Thailand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0ECEA-FFDA-4F8F-A5F9-5628CD611C79}"/>
              </a:ext>
            </a:extLst>
          </p:cNvPr>
          <p:cNvSpPr txBox="1"/>
          <p:nvPr/>
        </p:nvSpPr>
        <p:spPr>
          <a:xfrm>
            <a:off x="10015427" y="2447317"/>
            <a:ext cx="18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Charity Walk and Run 2020</a:t>
            </a:r>
          </a:p>
          <a:p>
            <a:pPr algn="ctr"/>
            <a:r>
              <a:rPr lang="en-MY" sz="1200" b="1" dirty="0"/>
              <a:t>Brunei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0061A6-9040-42BA-B0AF-2CE70E3A3F55}"/>
              </a:ext>
            </a:extLst>
          </p:cNvPr>
          <p:cNvSpPr txBox="1"/>
          <p:nvPr/>
        </p:nvSpPr>
        <p:spPr>
          <a:xfrm>
            <a:off x="1086016" y="4484851"/>
            <a:ext cx="2014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Uni </a:t>
            </a:r>
            <a:r>
              <a:rPr lang="en-MY" sz="1200" dirty="0" err="1"/>
              <a:t>Teknikal</a:t>
            </a:r>
            <a:r>
              <a:rPr lang="en-MY" sz="1200" dirty="0"/>
              <a:t> Malaysia Melaka</a:t>
            </a:r>
            <a:endParaRPr lang="en-MY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6C6A0-6198-460B-8D26-69DECB579FA3}"/>
              </a:ext>
            </a:extLst>
          </p:cNvPr>
          <p:cNvSpPr txBox="1"/>
          <p:nvPr/>
        </p:nvSpPr>
        <p:spPr>
          <a:xfrm>
            <a:off x="3512337" y="4484851"/>
            <a:ext cx="1883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err="1"/>
              <a:t>Universiti</a:t>
            </a:r>
            <a:r>
              <a:rPr lang="en-MY" sz="1200" dirty="0"/>
              <a:t> </a:t>
            </a:r>
            <a:r>
              <a:rPr lang="en-MY" sz="1200" dirty="0" err="1"/>
              <a:t>Teknologi</a:t>
            </a:r>
            <a:r>
              <a:rPr lang="en-MY" sz="1200" dirty="0"/>
              <a:t> Mara –</a:t>
            </a:r>
          </a:p>
          <a:p>
            <a:pPr algn="ctr"/>
            <a:r>
              <a:rPr lang="en-MY" sz="1200" b="1" dirty="0"/>
              <a:t> </a:t>
            </a:r>
            <a:r>
              <a:rPr lang="en-MY" sz="1200" b="1" dirty="0" err="1"/>
              <a:t>Kampus</a:t>
            </a:r>
            <a:r>
              <a:rPr lang="en-MY" sz="1200" b="1" dirty="0"/>
              <a:t> </a:t>
            </a:r>
            <a:r>
              <a:rPr lang="en-MY" sz="1200" b="1" dirty="0" err="1"/>
              <a:t>Bandaraya</a:t>
            </a:r>
            <a:endParaRPr lang="en-MY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664B0-EE2C-49AE-BCFC-05E6CC311DDD}"/>
              </a:ext>
            </a:extLst>
          </p:cNvPr>
          <p:cNvSpPr txBox="1"/>
          <p:nvPr/>
        </p:nvSpPr>
        <p:spPr>
          <a:xfrm>
            <a:off x="7165772" y="4498238"/>
            <a:ext cx="166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 </a:t>
            </a:r>
            <a:r>
              <a:rPr lang="en-MY" sz="1200" dirty="0" err="1"/>
              <a:t>Tunku</a:t>
            </a:r>
            <a:r>
              <a:rPr lang="en-MY" sz="1200" dirty="0"/>
              <a:t> </a:t>
            </a:r>
            <a:r>
              <a:rPr lang="en-MY" sz="1200" dirty="0" err="1"/>
              <a:t>Kurshiah</a:t>
            </a:r>
            <a:r>
              <a:rPr lang="en-MY" sz="1200" dirty="0"/>
              <a:t> College</a:t>
            </a:r>
          </a:p>
          <a:p>
            <a:pPr algn="ctr"/>
            <a:r>
              <a:rPr lang="en-MY" sz="1200" b="1" dirty="0"/>
              <a:t>Malaysia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CC0345-D4F8-4D3A-89F5-D196925BCBE6}"/>
              </a:ext>
            </a:extLst>
          </p:cNvPr>
          <p:cNvSpPr txBox="1"/>
          <p:nvPr/>
        </p:nvSpPr>
        <p:spPr>
          <a:xfrm>
            <a:off x="9066102" y="4490970"/>
            <a:ext cx="1961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Malay College Kuala Kangsar</a:t>
            </a:r>
          </a:p>
          <a:p>
            <a:pPr algn="ctr"/>
            <a:r>
              <a:rPr lang="en-MY" sz="1200" b="1" dirty="0"/>
              <a:t>Malaysia </a:t>
            </a:r>
          </a:p>
        </p:txBody>
      </p:sp>
      <p:pic>
        <p:nvPicPr>
          <p:cNvPr id="42" name="Picture 34" descr="Image result for tm">
            <a:extLst>
              <a:ext uri="{FF2B5EF4-FFF2-40B4-BE49-F238E27FC236}">
                <a16:creationId xmlns:a16="http://schemas.microsoft.com/office/drawing/2014/main" id="{A9AC4359-5428-4888-9D6E-5B4F11326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1" t="26241" r="8650" b="19404"/>
          <a:stretch/>
        </p:blipFill>
        <p:spPr bwMode="auto">
          <a:xfrm>
            <a:off x="5647498" y="5623622"/>
            <a:ext cx="1114427" cy="5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A50BA7-9CFD-451C-9AAD-C0621957065C}"/>
              </a:ext>
            </a:extLst>
          </p:cNvPr>
          <p:cNvSpPr txBox="1"/>
          <p:nvPr/>
        </p:nvSpPr>
        <p:spPr>
          <a:xfrm>
            <a:off x="1333686" y="6222624"/>
            <a:ext cx="146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Rotary Club of Dusit</a:t>
            </a:r>
          </a:p>
          <a:p>
            <a:pPr algn="ctr"/>
            <a:r>
              <a:rPr lang="en-MY" sz="1200" b="1" dirty="0"/>
              <a:t>Thailand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B2A37D-6A5B-41D4-89A5-9EE189C60A00}"/>
              </a:ext>
            </a:extLst>
          </p:cNvPr>
          <p:cNvSpPr txBox="1"/>
          <p:nvPr/>
        </p:nvSpPr>
        <p:spPr>
          <a:xfrm>
            <a:off x="3716274" y="627063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TM Global HR</a:t>
            </a:r>
            <a:endParaRPr lang="en-MY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C4C407-A603-4632-8923-9CF75EA87B35}"/>
              </a:ext>
            </a:extLst>
          </p:cNvPr>
          <p:cNvSpPr txBox="1"/>
          <p:nvPr/>
        </p:nvSpPr>
        <p:spPr>
          <a:xfrm>
            <a:off x="5789272" y="6270637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TM NOC</a:t>
            </a:r>
            <a:endParaRPr lang="en-MY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A75322-940F-497D-B3B9-6D170A01A389}"/>
              </a:ext>
            </a:extLst>
          </p:cNvPr>
          <p:cNvSpPr txBox="1"/>
          <p:nvPr/>
        </p:nvSpPr>
        <p:spPr>
          <a:xfrm>
            <a:off x="7423740" y="62706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TM ONE HR </a:t>
            </a:r>
            <a:endParaRPr lang="en-MY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776F08-FC95-4AB2-BB8A-EA34095017C5}"/>
              </a:ext>
            </a:extLst>
          </p:cNvPr>
          <p:cNvSpPr txBox="1"/>
          <p:nvPr/>
        </p:nvSpPr>
        <p:spPr>
          <a:xfrm>
            <a:off x="9095066" y="6275731"/>
            <a:ext cx="129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 err="1"/>
              <a:t>Kastel</a:t>
            </a:r>
            <a:r>
              <a:rPr lang="en-MY" sz="1200" dirty="0"/>
              <a:t> Committee</a:t>
            </a:r>
            <a:endParaRPr lang="en-MY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FAB9C-E3D6-4251-8700-FF0AC707D67F}"/>
              </a:ext>
            </a:extLst>
          </p:cNvPr>
          <p:cNvSpPr/>
          <p:nvPr/>
        </p:nvSpPr>
        <p:spPr>
          <a:xfrm>
            <a:off x="0" y="1170148"/>
            <a:ext cx="4572000" cy="2647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CDE7D4-6336-48BF-8099-BD043B21899D}"/>
              </a:ext>
            </a:extLst>
          </p:cNvPr>
          <p:cNvSpPr/>
          <p:nvPr/>
        </p:nvSpPr>
        <p:spPr>
          <a:xfrm>
            <a:off x="7620000" y="1163103"/>
            <a:ext cx="4572000" cy="2647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835D1-0B7F-41EF-828E-1249AC24C873}"/>
              </a:ext>
            </a:extLst>
          </p:cNvPr>
          <p:cNvSpPr/>
          <p:nvPr/>
        </p:nvSpPr>
        <p:spPr>
          <a:xfrm>
            <a:off x="0" y="3094745"/>
            <a:ext cx="2346280" cy="28843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B44BB2-ACEF-4FF6-99D0-74BD69F986C5}"/>
              </a:ext>
            </a:extLst>
          </p:cNvPr>
          <p:cNvSpPr/>
          <p:nvPr/>
        </p:nvSpPr>
        <p:spPr>
          <a:xfrm>
            <a:off x="4639978" y="3094745"/>
            <a:ext cx="3167296" cy="268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7CC56-B2AC-493A-8ECE-6FC4F7B5F8C8}"/>
              </a:ext>
            </a:extLst>
          </p:cNvPr>
          <p:cNvSpPr/>
          <p:nvPr/>
        </p:nvSpPr>
        <p:spPr>
          <a:xfrm>
            <a:off x="10999648" y="3114223"/>
            <a:ext cx="1192352" cy="2542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BDD08C-1525-4DAE-862C-88B28E4BB0D7}"/>
              </a:ext>
            </a:extLst>
          </p:cNvPr>
          <p:cNvSpPr/>
          <p:nvPr/>
        </p:nvSpPr>
        <p:spPr>
          <a:xfrm>
            <a:off x="0" y="5086027"/>
            <a:ext cx="4876800" cy="2689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F64B2F-559E-4A72-AE9D-43B17AB8B3EB}"/>
              </a:ext>
            </a:extLst>
          </p:cNvPr>
          <p:cNvSpPr/>
          <p:nvPr/>
        </p:nvSpPr>
        <p:spPr>
          <a:xfrm>
            <a:off x="7218948" y="5074875"/>
            <a:ext cx="4973052" cy="2740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674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66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Semibold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Suzanna Janis</dc:creator>
  <cp:lastModifiedBy>Nurul Harzira binti Mohamad Nor</cp:lastModifiedBy>
  <cp:revision>262</cp:revision>
  <cp:lastPrinted>2018-03-23T12:06:00Z</cp:lastPrinted>
  <dcterms:created xsi:type="dcterms:W3CDTF">2017-07-04T06:56:00Z</dcterms:created>
  <dcterms:modified xsi:type="dcterms:W3CDTF">2020-03-19T06:59:06Z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