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9" r:id="rId6"/>
    <p:sldId id="258"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9"/>
    <p:restoredTop sz="81692"/>
  </p:normalViewPr>
  <p:slideViewPr>
    <p:cSldViewPr snapToGrid="0" snapToObjects="1">
      <p:cViewPr varScale="1">
        <p:scale>
          <a:sx n="93" d="100"/>
          <a:sy n="93"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Class,</a:t>
            </a:r>
          </a:p>
          <a:p>
            <a:endParaRPr lang="en-CA" dirty="0"/>
          </a:p>
          <a:p>
            <a:r>
              <a:rPr lang="en-CA" dirty="0"/>
              <a:t>We’re Team Avatar</a:t>
            </a:r>
          </a:p>
          <a:p>
            <a:endParaRPr lang="en-CA" dirty="0"/>
          </a:p>
          <a:p>
            <a:r>
              <a:rPr lang="en-CA" dirty="0"/>
              <a:t> and today we’ll be presenting our term project Crash!</a:t>
            </a:r>
          </a:p>
        </p:txBody>
      </p:sp>
      <p:sp>
        <p:nvSpPr>
          <p:cNvPr id="4" name="Slide Number Placeholder 3"/>
          <p:cNvSpPr>
            <a:spLocks noGrp="1"/>
          </p:cNvSpPr>
          <p:nvPr>
            <p:ph type="sldNum" sz="quarter" idx="5"/>
          </p:nvPr>
        </p:nvSpPr>
        <p:spPr/>
        <p:txBody>
          <a:bodyPr/>
          <a:lstStyle/>
          <a:p>
            <a:fld id="{E4A74916-00A0-C849-8911-B521A9C8724E}" type="slidenum">
              <a:rPr lang="en-US" smtClean="0"/>
              <a:t>1</a:t>
            </a:fld>
            <a:endParaRPr lang="en-US"/>
          </a:p>
        </p:txBody>
      </p:sp>
    </p:spTree>
    <p:extLst>
      <p:ext uri="{BB962C8B-B14F-4D97-AF65-F5344CB8AC3E}">
        <p14:creationId xmlns:p14="http://schemas.microsoft.com/office/powerpoint/2010/main" val="351608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Crash! is a game for people who enjoy a little risk in their life! Our multiplayer game allows for players to participate in a stock simulation battle in an attempt to out-perform their friends.</a:t>
            </a:r>
          </a:p>
          <a:p>
            <a:endParaRPr lang="en-US" dirty="0">
              <a:effectLst/>
            </a:endParaRPr>
          </a:p>
          <a:p>
            <a:r>
              <a:rPr lang="en-US" dirty="0">
                <a:effectLst/>
              </a:rPr>
              <a:t>And no not two players on a keyboard “Multiplayer”, we’re talking real, online multiplayer. </a:t>
            </a:r>
          </a:p>
          <a:p>
            <a:endParaRPr lang="en-US" dirty="0">
              <a:effectLst/>
            </a:endParaRPr>
          </a:p>
          <a:p>
            <a:r>
              <a:rPr lang="en-US" dirty="0">
                <a:effectLst/>
              </a:rPr>
              <a:t> Players play for 3 rounds with a different stock each time, and at the end of 3 rounds, the player with the most amount of accumulated capital wins.</a:t>
            </a:r>
          </a:p>
          <a:p>
            <a:endParaRPr lang="en-US" dirty="0">
              <a:effectLst/>
            </a:endParaRPr>
          </a:p>
          <a:p>
            <a:r>
              <a:rPr lang="en-US" dirty="0">
                <a:effectLst/>
              </a:rPr>
              <a:t> The game play is based on fast paced decision making during the round with unpredictable outcomes, all in an attempt to beat the market. As such, </a:t>
            </a:r>
            <a:r>
              <a:rPr lang="en-US" dirty="0" err="1">
                <a:effectLst/>
              </a:rPr>
              <a:t>Fazeel</a:t>
            </a:r>
            <a:r>
              <a:rPr lang="en-US" dirty="0">
                <a:effectLst/>
              </a:rPr>
              <a:t> and I will present our demo.  </a:t>
            </a:r>
          </a:p>
          <a:p>
            <a:br>
              <a:rPr lang="en-US" dirty="0">
                <a:effectLst/>
              </a:rPr>
            </a:br>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38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6</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11/22/2019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Michael Kurdyla,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a:t>
            </a:r>
          </a:p>
          <a:p>
            <a:r>
              <a:rPr lang="en-US" dirty="0"/>
              <a:t>Use group-wide IDE &amp; minimize dependencies</a:t>
            </a:r>
          </a:p>
          <a:p>
            <a:r>
              <a:rPr lang="en-US" dirty="0"/>
              <a:t>Improved team wide &amp; team mentor communication</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Fast action, round based stock trading platform</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a:bodyPr>
          <a:lstStyle/>
          <a:p>
            <a:r>
              <a:rPr lang="en-US" dirty="0"/>
              <a:t>”Special Purpose Team” technique used</a:t>
            </a:r>
          </a:p>
          <a:p>
            <a:r>
              <a:rPr lang="en-US" dirty="0"/>
              <a:t>Successes</a:t>
            </a:r>
          </a:p>
          <a:p>
            <a:pPr lvl="1"/>
            <a:r>
              <a:rPr lang="en-US" dirty="0"/>
              <a:t>Weekly standups</a:t>
            </a:r>
          </a:p>
          <a:p>
            <a:pPr lvl="1"/>
            <a:r>
              <a:rPr lang="en-US" dirty="0"/>
              <a:t>Sprint-based issue prioritization</a:t>
            </a:r>
          </a:p>
          <a:p>
            <a:pPr lvl="1"/>
            <a:r>
              <a:rPr lang="en-US" dirty="0"/>
              <a:t>Avoiding merge errors</a:t>
            </a:r>
          </a:p>
          <a:p>
            <a:r>
              <a:rPr lang="en-US" dirty="0"/>
              <a:t>Challenges</a:t>
            </a:r>
          </a:p>
          <a:p>
            <a:pPr lvl="1"/>
            <a:r>
              <a:rPr lang="en-US" dirty="0"/>
              <a:t>More communication</a:t>
            </a:r>
          </a:p>
          <a:p>
            <a:pPr lvl="1"/>
            <a:r>
              <a:rPr lang="en-US" dirty="0"/>
              <a:t>Designing with integration in mind</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3"/>
          <a:srcRect l="3262" r="2" b="2"/>
          <a:stretch/>
        </p:blipFill>
        <p:spPr>
          <a:xfrm>
            <a:off x="968938" y="1408545"/>
            <a:ext cx="7654877" cy="4979826"/>
          </a:xfrm>
          <a:prstGeom prst="rect">
            <a:avLst/>
          </a:prstGeom>
        </p:spPr>
      </p:pic>
      <p:sp>
        <p:nvSpPr>
          <p:cNvPr id="6" name="Text Placeholder 5">
            <a:extLst>
              <a:ext uri="{FF2B5EF4-FFF2-40B4-BE49-F238E27FC236}">
                <a16:creationId xmlns:a16="http://schemas.microsoft.com/office/drawing/2014/main" id="{8867769E-59A0-5D46-B9D0-4AA3CF8863E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4665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Dynamic graph</a:t>
            </a:r>
          </a:p>
          <a:p>
            <a:r>
              <a:rPr lang="en-US" sz="1600" dirty="0"/>
              <a:t>Multi-page GUI </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Sockets</a:t>
            </a:r>
          </a:p>
          <a:p>
            <a:r>
              <a:rPr lang="en-US" sz="1600" dirty="0"/>
              <a:t>Multithreading</a:t>
            </a:r>
          </a:p>
          <a:p>
            <a:r>
              <a:rPr lang="en-US" sz="1600" dirty="0"/>
              <a:t>Server hosted on Linux</a:t>
            </a:r>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stock model </a:t>
            </a:r>
          </a:p>
          <a:p>
            <a:r>
              <a:rPr lang="en-US" sz="1600" dirty="0"/>
              <a:t>Develop game logic</a:t>
            </a:r>
          </a:p>
        </p:txBody>
      </p:sp>
    </p:spTree>
    <p:extLst>
      <p:ext uri="{BB962C8B-B14F-4D97-AF65-F5344CB8AC3E}">
        <p14:creationId xmlns:p14="http://schemas.microsoft.com/office/powerpoint/2010/main" val="221219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a:t>
            </a:r>
          </a:p>
          <a:p>
            <a:r>
              <a:rPr lang="en-US" sz="1600" dirty="0"/>
              <a:t>Initial usage of web server for back-end</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5990097"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Model too predictable</a:t>
            </a:r>
          </a:p>
          <a:p>
            <a:pPr marL="0" indent="0">
              <a:buNone/>
            </a:pPr>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Implement new game logic for additional features</a:t>
            </a:r>
          </a:p>
          <a:p>
            <a:pPr lvl="1"/>
            <a:r>
              <a:rPr lang="en-US" dirty="0"/>
              <a:t>Chat box</a:t>
            </a:r>
          </a:p>
          <a:p>
            <a:r>
              <a:rPr lang="en-US" dirty="0"/>
              <a:t>Solidify game security</a:t>
            </a:r>
          </a:p>
          <a:p>
            <a:r>
              <a:rPr lang="en-US" dirty="0"/>
              <a:t>Game aesthetics</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661</Words>
  <Application>Microsoft Office PowerPoint</Application>
  <PresentationFormat>Widescreen</PresentationFormat>
  <Paragraphs>99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Michael Kurdyla</cp:lastModifiedBy>
  <cp:revision>14</cp:revision>
  <dcterms:created xsi:type="dcterms:W3CDTF">2019-11-22T00:37:17Z</dcterms:created>
  <dcterms:modified xsi:type="dcterms:W3CDTF">2019-11-22T14:39:41Z</dcterms:modified>
</cp:coreProperties>
</file>