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452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117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0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367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262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6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2F29-4B98-4190-8885-E6D57865A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Avatar</a:t>
            </a:r>
            <a:br>
              <a:rPr lang="en-US" dirty="0"/>
            </a:br>
            <a:r>
              <a:rPr lang="en-US" dirty="0"/>
              <a:t>Project </a:t>
            </a:r>
            <a:r>
              <a:rPr lang="en-US" dirty="0" err="1"/>
              <a:t>StockSim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DDF1E-5628-435D-8824-B5827CDAB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4045-C0FC-4970-A905-7A1D62AD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305190"/>
            <a:ext cx="9601200" cy="1485900"/>
          </a:xfrm>
        </p:spPr>
        <p:txBody>
          <a:bodyPr/>
          <a:lstStyle/>
          <a:p>
            <a:r>
              <a:rPr lang="en-US" dirty="0"/>
              <a:t>REST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EA9CC-F7D1-486C-AB33-59395B72D7C5}"/>
              </a:ext>
            </a:extLst>
          </p:cNvPr>
          <p:cNvSpPr/>
          <p:nvPr/>
        </p:nvSpPr>
        <p:spPr>
          <a:xfrm>
            <a:off x="2232836" y="1932102"/>
            <a:ext cx="1924493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Coroutine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285BDA-6842-4B2E-8E9D-93BACF9C6CDA}"/>
              </a:ext>
            </a:extLst>
          </p:cNvPr>
          <p:cNvSpPr/>
          <p:nvPr/>
        </p:nvSpPr>
        <p:spPr>
          <a:xfrm>
            <a:off x="5229446" y="1088140"/>
            <a:ext cx="1733107" cy="6020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02D55-E038-4E04-AC8D-482D8A90A62E}"/>
              </a:ext>
            </a:extLst>
          </p:cNvPr>
          <p:cNvSpPr/>
          <p:nvPr/>
        </p:nvSpPr>
        <p:spPr>
          <a:xfrm>
            <a:off x="8034671" y="1932101"/>
            <a:ext cx="1924493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Listener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38444B4-EB01-4C2C-A121-3B4C5B61ED11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 flipV="1">
            <a:off x="3195084" y="1389174"/>
            <a:ext cx="2034363" cy="542927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9C04567-695F-45F0-AA83-10BED470B51E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6962553" y="1389175"/>
            <a:ext cx="2034365" cy="542926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9496E5F-13E0-456F-B96B-BF6A8003CE87}"/>
              </a:ext>
            </a:extLst>
          </p:cNvPr>
          <p:cNvSpPr/>
          <p:nvPr/>
        </p:nvSpPr>
        <p:spPr>
          <a:xfrm>
            <a:off x="2232835" y="2785029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Warmup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0F6C56-D554-498C-820A-34846243B9AD}"/>
              </a:ext>
            </a:extLst>
          </p:cNvPr>
          <p:cNvSpPr/>
          <p:nvPr/>
        </p:nvSpPr>
        <p:spPr>
          <a:xfrm>
            <a:off x="2232835" y="3657896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Begin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E9995D-2CCF-42A3-B57A-C1E6C68AA7E7}"/>
              </a:ext>
            </a:extLst>
          </p:cNvPr>
          <p:cNvSpPr/>
          <p:nvPr/>
        </p:nvSpPr>
        <p:spPr>
          <a:xfrm>
            <a:off x="2232833" y="4455172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Climb/Fall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725807-3B15-46B8-92A5-F1A1631CAC68}"/>
              </a:ext>
            </a:extLst>
          </p:cNvPr>
          <p:cNvSpPr/>
          <p:nvPr/>
        </p:nvSpPr>
        <p:spPr>
          <a:xfrm>
            <a:off x="2232833" y="5252449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Crash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28E604-9024-40E5-AEEB-B8DC69D67A0B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flipH="1">
            <a:off x="3195082" y="2498284"/>
            <a:ext cx="1" cy="28674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0FFE55-EF3E-499B-8F88-CA170EE91C67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3195082" y="3351211"/>
            <a:ext cx="0" cy="30668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1AD5A1-13F8-447C-8CB9-9DF84765AD3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3195080" y="4224078"/>
            <a:ext cx="2" cy="23109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477AE-A8C9-4692-9DAC-FC5AEA9FA605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195080" y="5021354"/>
            <a:ext cx="0" cy="23109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5A2CFB4-8D48-4ED6-8BA0-D58A8B2CDF90}"/>
              </a:ext>
            </a:extLst>
          </p:cNvPr>
          <p:cNvCxnSpPr>
            <a:stCxn id="21" idx="1"/>
            <a:endCxn id="18" idx="1"/>
          </p:cNvCxnSpPr>
          <p:nvPr/>
        </p:nvCxnSpPr>
        <p:spPr>
          <a:xfrm rot="10800000" flipH="1">
            <a:off x="2232833" y="3068120"/>
            <a:ext cx="2" cy="2467420"/>
          </a:xfrm>
          <a:prstGeom prst="bentConnector3">
            <a:avLst>
              <a:gd name="adj1" fmla="val -1143000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2669B48-F4C9-4E6D-9D27-931295CBE4A3}"/>
              </a:ext>
            </a:extLst>
          </p:cNvPr>
          <p:cNvSpPr/>
          <p:nvPr/>
        </p:nvSpPr>
        <p:spPr>
          <a:xfrm>
            <a:off x="8034670" y="2779881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/info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5501E9-4B52-4B61-B780-3E88B247C1BA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>
          <a:xfrm flipH="1" flipV="1">
            <a:off x="4157328" y="3068120"/>
            <a:ext cx="3877341" cy="84210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33E9C20-254C-4E59-9EB3-2DA61F126271}"/>
              </a:ext>
            </a:extLst>
          </p:cNvPr>
          <p:cNvSpPr/>
          <p:nvPr/>
        </p:nvSpPr>
        <p:spPr>
          <a:xfrm>
            <a:off x="8034669" y="3627131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/join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4C5551C-3666-4DF2-83F9-2CC930C31502}"/>
              </a:ext>
            </a:extLst>
          </p:cNvPr>
          <p:cNvSpPr/>
          <p:nvPr/>
        </p:nvSpPr>
        <p:spPr>
          <a:xfrm>
            <a:off x="8034669" y="4480059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/bet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4902307-08D7-4E3A-A572-299FADCE10BB}"/>
              </a:ext>
            </a:extLst>
          </p:cNvPr>
          <p:cNvCxnSpPr>
            <a:cxnSpLocks/>
            <a:stCxn id="50" idx="1"/>
            <a:endCxn id="18" idx="3"/>
          </p:cNvCxnSpPr>
          <p:nvPr/>
        </p:nvCxnSpPr>
        <p:spPr>
          <a:xfrm flipH="1" flipV="1">
            <a:off x="4157328" y="3068120"/>
            <a:ext cx="3877341" cy="169503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ACC1609-7765-475F-8DF5-6DC672B326AF}"/>
              </a:ext>
            </a:extLst>
          </p:cNvPr>
          <p:cNvCxnSpPr>
            <a:stCxn id="6" idx="3"/>
            <a:endCxn id="35" idx="3"/>
          </p:cNvCxnSpPr>
          <p:nvPr/>
        </p:nvCxnSpPr>
        <p:spPr>
          <a:xfrm flipH="1">
            <a:off x="9959163" y="2215192"/>
            <a:ext cx="1" cy="847780"/>
          </a:xfrm>
          <a:prstGeom prst="bentConnector3">
            <a:avLst>
              <a:gd name="adj1" fmla="val -2286000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B1E775D-E8B6-4067-B676-2117A876D4FC}"/>
              </a:ext>
            </a:extLst>
          </p:cNvPr>
          <p:cNvCxnSpPr>
            <a:stCxn id="42" idx="3"/>
            <a:endCxn id="6" idx="3"/>
          </p:cNvCxnSpPr>
          <p:nvPr/>
        </p:nvCxnSpPr>
        <p:spPr>
          <a:xfrm flipV="1">
            <a:off x="9959162" y="2215192"/>
            <a:ext cx="2" cy="1695030"/>
          </a:xfrm>
          <a:prstGeom prst="bentConnector3">
            <a:avLst>
              <a:gd name="adj1" fmla="val 1143010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1539989-2CAB-4B1D-A01E-90E15FE5B94F}"/>
              </a:ext>
            </a:extLst>
          </p:cNvPr>
          <p:cNvCxnSpPr>
            <a:stCxn id="50" idx="3"/>
            <a:endCxn id="6" idx="3"/>
          </p:cNvCxnSpPr>
          <p:nvPr/>
        </p:nvCxnSpPr>
        <p:spPr>
          <a:xfrm flipV="1">
            <a:off x="9959162" y="2215192"/>
            <a:ext cx="2" cy="2547958"/>
          </a:xfrm>
          <a:prstGeom prst="bentConnector3">
            <a:avLst>
              <a:gd name="adj1" fmla="val 1143010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1EFB55B-9555-4F17-A9AF-DDE5E0106CA7}"/>
              </a:ext>
            </a:extLst>
          </p:cNvPr>
          <p:cNvSpPr/>
          <p:nvPr/>
        </p:nvSpPr>
        <p:spPr>
          <a:xfrm>
            <a:off x="8034669" y="5252449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/buyout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714ED48-723D-4836-844F-927823199CBC}"/>
              </a:ext>
            </a:extLst>
          </p:cNvPr>
          <p:cNvCxnSpPr>
            <a:cxnSpLocks/>
            <a:stCxn id="67" idx="1"/>
            <a:endCxn id="18" idx="3"/>
          </p:cNvCxnSpPr>
          <p:nvPr/>
        </p:nvCxnSpPr>
        <p:spPr>
          <a:xfrm flipH="1" flipV="1">
            <a:off x="4157328" y="3068120"/>
            <a:ext cx="3877341" cy="246742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B4416BE-F462-4E03-ADFF-F2D3368D3FBA}"/>
              </a:ext>
            </a:extLst>
          </p:cNvPr>
          <p:cNvSpPr/>
          <p:nvPr/>
        </p:nvSpPr>
        <p:spPr>
          <a:xfrm>
            <a:off x="8034669" y="5986628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/pullout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7895290-73BE-496A-A845-9718E9899EE4}"/>
              </a:ext>
            </a:extLst>
          </p:cNvPr>
          <p:cNvCxnSpPr>
            <a:cxnSpLocks/>
            <a:stCxn id="72" idx="1"/>
            <a:endCxn id="20" idx="3"/>
          </p:cNvCxnSpPr>
          <p:nvPr/>
        </p:nvCxnSpPr>
        <p:spPr>
          <a:xfrm flipH="1" flipV="1">
            <a:off x="4157326" y="4738263"/>
            <a:ext cx="3877343" cy="153145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5692257-EE7C-4507-96BC-D4B9271A1E26}"/>
              </a:ext>
            </a:extLst>
          </p:cNvPr>
          <p:cNvCxnSpPr>
            <a:cxnSpLocks/>
            <a:stCxn id="72" idx="3"/>
            <a:endCxn id="6" idx="3"/>
          </p:cNvCxnSpPr>
          <p:nvPr/>
        </p:nvCxnSpPr>
        <p:spPr>
          <a:xfrm flipV="1">
            <a:off x="9959162" y="2215192"/>
            <a:ext cx="2" cy="4054527"/>
          </a:xfrm>
          <a:prstGeom prst="bentConnector3">
            <a:avLst>
              <a:gd name="adj1" fmla="val 1143010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1D50E45-E45E-4BB3-A995-D35585E48DDC}"/>
              </a:ext>
            </a:extLst>
          </p:cNvPr>
          <p:cNvCxnSpPr>
            <a:cxnSpLocks/>
            <a:stCxn id="67" idx="3"/>
            <a:endCxn id="6" idx="3"/>
          </p:cNvCxnSpPr>
          <p:nvPr/>
        </p:nvCxnSpPr>
        <p:spPr>
          <a:xfrm flipV="1">
            <a:off x="9959162" y="2215192"/>
            <a:ext cx="2" cy="3320348"/>
          </a:xfrm>
          <a:prstGeom prst="bentConnector3">
            <a:avLst>
              <a:gd name="adj1" fmla="val 1143010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93BED9-DE5D-48F4-9993-E259747379AB}"/>
              </a:ext>
            </a:extLst>
          </p:cNvPr>
          <p:cNvSpPr/>
          <p:nvPr/>
        </p:nvSpPr>
        <p:spPr>
          <a:xfrm>
            <a:off x="873153" y="125679"/>
            <a:ext cx="807057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/info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80536-3862-4F2D-8E73-8FCCB773DEF5}"/>
              </a:ext>
            </a:extLst>
          </p:cNvPr>
          <p:cNvSpPr/>
          <p:nvPr/>
        </p:nvSpPr>
        <p:spPr>
          <a:xfrm>
            <a:off x="873153" y="764727"/>
            <a:ext cx="2446641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currentRound</a:t>
            </a:r>
            <a:r>
              <a:rPr lang="en-US" dirty="0"/>
              <a:t>: Round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8F6D1-E2D7-47EF-BC55-1D1A80463DA3}"/>
              </a:ext>
            </a:extLst>
          </p:cNvPr>
          <p:cNvSpPr/>
          <p:nvPr/>
        </p:nvSpPr>
        <p:spPr>
          <a:xfrm>
            <a:off x="4275061" y="741908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roundNumber</a:t>
            </a:r>
            <a:r>
              <a:rPr lang="en-US" dirty="0"/>
              <a:t>: Int!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E9E02-2D40-47C2-98E1-EE916E60E4C4}"/>
              </a:ext>
            </a:extLst>
          </p:cNvPr>
          <p:cNvSpPr/>
          <p:nvPr/>
        </p:nvSpPr>
        <p:spPr>
          <a:xfrm>
            <a:off x="873153" y="1403775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previousRound</a:t>
            </a:r>
            <a:r>
              <a:rPr lang="en-US" dirty="0"/>
              <a:t>: 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FEF84-CECD-44AE-AC0B-3AF64C802753}"/>
              </a:ext>
            </a:extLst>
          </p:cNvPr>
          <p:cNvSpPr/>
          <p:nvPr/>
        </p:nvSpPr>
        <p:spPr>
          <a:xfrm>
            <a:off x="4275062" y="1388349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players: [Player!]!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4F843C-2B94-437D-9E01-4C1D202CBCAB}"/>
              </a:ext>
            </a:extLst>
          </p:cNvPr>
          <p:cNvSpPr/>
          <p:nvPr/>
        </p:nvSpPr>
        <p:spPr>
          <a:xfrm>
            <a:off x="4275063" y="100715"/>
            <a:ext cx="1485658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Round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1B2C3-1F95-4611-B086-1B01053E5ACD}"/>
              </a:ext>
            </a:extLst>
          </p:cNvPr>
          <p:cNvSpPr/>
          <p:nvPr/>
        </p:nvSpPr>
        <p:spPr>
          <a:xfrm>
            <a:off x="873153" y="2777227"/>
            <a:ext cx="1437567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Player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5FC0D4-ACA0-40F5-B2F8-C3B461B98926}"/>
              </a:ext>
            </a:extLst>
          </p:cNvPr>
          <p:cNvSpPr/>
          <p:nvPr/>
        </p:nvSpPr>
        <p:spPr>
          <a:xfrm>
            <a:off x="873153" y="3416275"/>
            <a:ext cx="2810274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String!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592BB4-753D-4C8C-8E05-65080A3318CC}"/>
              </a:ext>
            </a:extLst>
          </p:cNvPr>
          <p:cNvSpPr/>
          <p:nvPr/>
        </p:nvSpPr>
        <p:spPr>
          <a:xfrm>
            <a:off x="873153" y="4055323"/>
            <a:ext cx="2810274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money: Float!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5EF821-ED87-4E3C-B0CB-A7199271D15C}"/>
              </a:ext>
            </a:extLst>
          </p:cNvPr>
          <p:cNvSpPr/>
          <p:nvPr/>
        </p:nvSpPr>
        <p:spPr>
          <a:xfrm>
            <a:off x="873153" y="4694371"/>
            <a:ext cx="2810274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roundsPlayed</a:t>
            </a:r>
            <a:r>
              <a:rPr lang="en-US" dirty="0"/>
              <a:t>: [Round!]!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018E37-7D50-4110-B15D-2A3131651EFF}"/>
              </a:ext>
            </a:extLst>
          </p:cNvPr>
          <p:cNvSpPr/>
          <p:nvPr/>
        </p:nvSpPr>
        <p:spPr>
          <a:xfrm>
            <a:off x="4275061" y="3412867"/>
            <a:ext cx="2446641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</a:t>
            </a:r>
            <a:r>
              <a:rPr lang="en-US" dirty="0" err="1"/>
              <a:t>RoundResult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55F24-8977-4973-A456-76A2202300E8}"/>
              </a:ext>
            </a:extLst>
          </p:cNvPr>
          <p:cNvSpPr/>
          <p:nvPr/>
        </p:nvSpPr>
        <p:spPr>
          <a:xfrm>
            <a:off x="4275061" y="4055323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round: Round!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E4F37-D311-40A7-B9FD-5E874E2332A2}"/>
              </a:ext>
            </a:extLst>
          </p:cNvPr>
          <p:cNvSpPr/>
          <p:nvPr/>
        </p:nvSpPr>
        <p:spPr>
          <a:xfrm>
            <a:off x="4275060" y="4694371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player: Player!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472915-2430-40F8-BA17-EF7228F925F4}"/>
              </a:ext>
            </a:extLst>
          </p:cNvPr>
          <p:cNvSpPr/>
          <p:nvPr/>
        </p:nvSpPr>
        <p:spPr>
          <a:xfrm>
            <a:off x="4275060" y="5333419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result: </a:t>
            </a:r>
            <a:r>
              <a:rPr lang="en-US" dirty="0" err="1"/>
              <a:t>ResultType</a:t>
            </a:r>
            <a:r>
              <a:rPr lang="en-US" dirty="0"/>
              <a:t>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5C4B1F-9246-4223-A55D-237A1746C561}"/>
              </a:ext>
            </a:extLst>
          </p:cNvPr>
          <p:cNvSpPr/>
          <p:nvPr/>
        </p:nvSpPr>
        <p:spPr>
          <a:xfrm>
            <a:off x="7462721" y="2675983"/>
            <a:ext cx="2446641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ResultType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8F02FF-8084-4AB8-8DD4-D1C8DA453634}"/>
              </a:ext>
            </a:extLst>
          </p:cNvPr>
          <p:cNvSpPr/>
          <p:nvPr/>
        </p:nvSpPr>
        <p:spPr>
          <a:xfrm>
            <a:off x="7462721" y="3318439"/>
            <a:ext cx="967917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779A39-FCEF-49C5-91CE-1471BFABCC58}"/>
              </a:ext>
            </a:extLst>
          </p:cNvPr>
          <p:cNvSpPr/>
          <p:nvPr/>
        </p:nvSpPr>
        <p:spPr>
          <a:xfrm>
            <a:off x="7462720" y="3957487"/>
            <a:ext cx="967917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869B54-59CD-45DB-A1AC-815D360EC345}"/>
              </a:ext>
            </a:extLst>
          </p:cNvPr>
          <p:cNvSpPr/>
          <p:nvPr/>
        </p:nvSpPr>
        <p:spPr>
          <a:xfrm>
            <a:off x="4275613" y="2029542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status: </a:t>
            </a:r>
            <a:r>
              <a:rPr lang="en-US" dirty="0" err="1"/>
              <a:t>RoundStatus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C6166C-9113-4869-A1D1-4656D856AE26}"/>
              </a:ext>
            </a:extLst>
          </p:cNvPr>
          <p:cNvSpPr/>
          <p:nvPr/>
        </p:nvSpPr>
        <p:spPr>
          <a:xfrm>
            <a:off x="7434639" y="100715"/>
            <a:ext cx="2446641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RoundStatus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DE8C3-9662-40EA-9884-128A53B902B9}"/>
              </a:ext>
            </a:extLst>
          </p:cNvPr>
          <p:cNvSpPr/>
          <p:nvPr/>
        </p:nvSpPr>
        <p:spPr>
          <a:xfrm>
            <a:off x="7434639" y="712776"/>
            <a:ext cx="1365840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7DC7E3-5862-40FF-92E8-C177829A71F0}"/>
              </a:ext>
            </a:extLst>
          </p:cNvPr>
          <p:cNvSpPr/>
          <p:nvPr/>
        </p:nvSpPr>
        <p:spPr>
          <a:xfrm>
            <a:off x="7434639" y="1392346"/>
            <a:ext cx="1365840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896B29-84D4-4977-B8D1-5FE08F740CC5}"/>
              </a:ext>
            </a:extLst>
          </p:cNvPr>
          <p:cNvSpPr/>
          <p:nvPr/>
        </p:nvSpPr>
        <p:spPr>
          <a:xfrm>
            <a:off x="7434639" y="2029542"/>
            <a:ext cx="1365840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9A969A-B9DB-41DA-8F8D-D9E20429C725}"/>
              </a:ext>
            </a:extLst>
          </p:cNvPr>
          <p:cNvSpPr/>
          <p:nvPr/>
        </p:nvSpPr>
        <p:spPr>
          <a:xfrm>
            <a:off x="4275060" y="2675983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endTime</a:t>
            </a:r>
            <a:r>
              <a:rPr lang="en-US" dirty="0"/>
              <a:t>: Int!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C7DA5C-1528-4605-ACE8-9075E16B5CB9}"/>
              </a:ext>
            </a:extLst>
          </p:cNvPr>
          <p:cNvSpPr/>
          <p:nvPr/>
        </p:nvSpPr>
        <p:spPr>
          <a:xfrm>
            <a:off x="873153" y="2042823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players: [Player!]!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F86004-8C11-41D2-9164-EE9CC1B42D07}"/>
              </a:ext>
            </a:extLst>
          </p:cNvPr>
          <p:cNvSpPr/>
          <p:nvPr/>
        </p:nvSpPr>
        <p:spPr>
          <a:xfrm>
            <a:off x="873153" y="5333419"/>
            <a:ext cx="2810274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status: </a:t>
            </a:r>
            <a:r>
              <a:rPr lang="en-US" dirty="0" err="1"/>
              <a:t>PlayerStatus</a:t>
            </a:r>
            <a:r>
              <a:rPr lang="en-US" dirty="0"/>
              <a:t>!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B7A4E3-E42F-437C-A867-827D580BB91C}"/>
              </a:ext>
            </a:extLst>
          </p:cNvPr>
          <p:cNvSpPr/>
          <p:nvPr/>
        </p:nvSpPr>
        <p:spPr>
          <a:xfrm>
            <a:off x="7462721" y="4621505"/>
            <a:ext cx="2446641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PlayerStatus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D6DDF5-1EDE-4411-83EE-D4E7CB289EC2}"/>
              </a:ext>
            </a:extLst>
          </p:cNvPr>
          <p:cNvSpPr/>
          <p:nvPr/>
        </p:nvSpPr>
        <p:spPr>
          <a:xfrm>
            <a:off x="7462721" y="5263961"/>
            <a:ext cx="967917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ALIVE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6EE3B4-79AD-4DC6-AF61-827D82ED8AAA}"/>
              </a:ext>
            </a:extLst>
          </p:cNvPr>
          <p:cNvSpPr/>
          <p:nvPr/>
        </p:nvSpPr>
        <p:spPr>
          <a:xfrm>
            <a:off x="7462720" y="5903009"/>
            <a:ext cx="967917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393B37-2ECA-4839-AB99-18FC6EFF3A96}"/>
              </a:ext>
            </a:extLst>
          </p:cNvPr>
          <p:cNvSpPr/>
          <p:nvPr/>
        </p:nvSpPr>
        <p:spPr>
          <a:xfrm>
            <a:off x="873153" y="5972467"/>
            <a:ext cx="2810274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netWorth</a:t>
            </a:r>
            <a:r>
              <a:rPr lang="en-US" dirty="0"/>
              <a:t>: Float!</a:t>
            </a:r>
          </a:p>
        </p:txBody>
      </p:sp>
    </p:spTree>
    <p:extLst>
      <p:ext uri="{BB962C8B-B14F-4D97-AF65-F5344CB8AC3E}">
        <p14:creationId xmlns:p14="http://schemas.microsoft.com/office/powerpoint/2010/main" val="62543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72911A-C9E7-4AAD-AC29-6DF66D95E58E}"/>
              </a:ext>
            </a:extLst>
          </p:cNvPr>
          <p:cNvSpPr/>
          <p:nvPr/>
        </p:nvSpPr>
        <p:spPr>
          <a:xfrm>
            <a:off x="895526" y="149022"/>
            <a:ext cx="1924493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/join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1167A-54D1-43EF-BFBC-E8FE7883EE64}"/>
              </a:ext>
            </a:extLst>
          </p:cNvPr>
          <p:cNvSpPr/>
          <p:nvPr/>
        </p:nvSpPr>
        <p:spPr>
          <a:xfrm>
            <a:off x="895526" y="972134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current 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685A3-9CE8-4155-BF7A-5C3C2DF185A1}"/>
              </a:ext>
            </a:extLst>
          </p:cNvPr>
          <p:cNvSpPr/>
          <p:nvPr/>
        </p:nvSpPr>
        <p:spPr>
          <a:xfrm>
            <a:off x="895526" y="1779307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player to round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FCD1B-C548-462B-B770-B07C833E661D}"/>
              </a:ext>
            </a:extLst>
          </p:cNvPr>
          <p:cNvSpPr/>
          <p:nvPr/>
        </p:nvSpPr>
        <p:spPr>
          <a:xfrm>
            <a:off x="3844466" y="559582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CB5B6-D4BB-4465-855D-8BCADFD24947}"/>
              </a:ext>
            </a:extLst>
          </p:cNvPr>
          <p:cNvSpPr/>
          <p:nvPr/>
        </p:nvSpPr>
        <p:spPr>
          <a:xfrm>
            <a:off x="3844466" y="1213125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warmup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FB0528-658A-436F-8CF7-A447CAAE06D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342168" y="842673"/>
            <a:ext cx="502298" cy="41255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A2EC5F-C803-4D0C-BDC8-135DABE3DBE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342168" y="1255225"/>
            <a:ext cx="502298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D41A26-AA2E-4712-BEE2-74CD3BE97CD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118847" y="1538316"/>
            <a:ext cx="0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ADE573-D127-449C-9E06-5CBD98FB391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1859845" y="713132"/>
            <a:ext cx="256930" cy="261074"/>
          </a:xfrm>
          <a:prstGeom prst="bentConnector3">
            <a:avLst>
              <a:gd name="adj1" fmla="val 5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7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72911A-C9E7-4AAD-AC29-6DF66D95E58E}"/>
              </a:ext>
            </a:extLst>
          </p:cNvPr>
          <p:cNvSpPr/>
          <p:nvPr/>
        </p:nvSpPr>
        <p:spPr>
          <a:xfrm>
            <a:off x="895526" y="149022"/>
            <a:ext cx="1924493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/bet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1167A-54D1-43EF-BFBC-E8FE7883EE64}"/>
              </a:ext>
            </a:extLst>
          </p:cNvPr>
          <p:cNvSpPr/>
          <p:nvPr/>
        </p:nvSpPr>
        <p:spPr>
          <a:xfrm>
            <a:off x="895526" y="972134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current 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685A3-9CE8-4155-BF7A-5C3C2DF185A1}"/>
              </a:ext>
            </a:extLst>
          </p:cNvPr>
          <p:cNvSpPr/>
          <p:nvPr/>
        </p:nvSpPr>
        <p:spPr>
          <a:xfrm>
            <a:off x="895526" y="1779307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has enough money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FCD1B-C548-462B-B770-B07C833E661D}"/>
              </a:ext>
            </a:extLst>
          </p:cNvPr>
          <p:cNvSpPr/>
          <p:nvPr/>
        </p:nvSpPr>
        <p:spPr>
          <a:xfrm>
            <a:off x="3844466" y="559582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CB5B6-D4BB-4465-855D-8BCADFD24947}"/>
              </a:ext>
            </a:extLst>
          </p:cNvPr>
          <p:cNvSpPr/>
          <p:nvPr/>
        </p:nvSpPr>
        <p:spPr>
          <a:xfrm>
            <a:off x="3844466" y="1213125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warmup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FB0528-658A-436F-8CF7-A447CAAE06D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342168" y="842673"/>
            <a:ext cx="502298" cy="41255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A2EC5F-C803-4D0C-BDC8-135DABE3DBE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342168" y="1255225"/>
            <a:ext cx="502298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D41A26-AA2E-4712-BEE2-74CD3BE97CD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118847" y="1538316"/>
            <a:ext cx="0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ADE573-D127-449C-9E06-5CBD98FB391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1859845" y="713132"/>
            <a:ext cx="256930" cy="261074"/>
          </a:xfrm>
          <a:prstGeom prst="bentConnector3">
            <a:avLst>
              <a:gd name="adj1" fmla="val 5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8182C94-B64F-4FEA-9D2C-9D33DA392C0D}"/>
              </a:ext>
            </a:extLst>
          </p:cNvPr>
          <p:cNvSpPr/>
          <p:nvPr/>
        </p:nvSpPr>
        <p:spPr>
          <a:xfrm>
            <a:off x="895526" y="2586480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bet to pool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1E7C3C-B3DB-4D13-8D70-5B46ECD55DD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118847" y="2345489"/>
            <a:ext cx="0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16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72911A-C9E7-4AAD-AC29-6DF66D95E58E}"/>
              </a:ext>
            </a:extLst>
          </p:cNvPr>
          <p:cNvSpPr/>
          <p:nvPr/>
        </p:nvSpPr>
        <p:spPr>
          <a:xfrm>
            <a:off x="895526" y="149022"/>
            <a:ext cx="1924493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/buyout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1167A-54D1-43EF-BFBC-E8FE7883EE64}"/>
              </a:ext>
            </a:extLst>
          </p:cNvPr>
          <p:cNvSpPr/>
          <p:nvPr/>
        </p:nvSpPr>
        <p:spPr>
          <a:xfrm>
            <a:off x="895526" y="972134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current 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685A3-9CE8-4155-BF7A-5C3C2DF185A1}"/>
              </a:ext>
            </a:extLst>
          </p:cNvPr>
          <p:cNvSpPr/>
          <p:nvPr/>
        </p:nvSpPr>
        <p:spPr>
          <a:xfrm>
            <a:off x="895526" y="1779307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has enough money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FCD1B-C548-462B-B770-B07C833E661D}"/>
              </a:ext>
            </a:extLst>
          </p:cNvPr>
          <p:cNvSpPr/>
          <p:nvPr/>
        </p:nvSpPr>
        <p:spPr>
          <a:xfrm>
            <a:off x="3844466" y="559582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CB5B6-D4BB-4465-855D-8BCADFD24947}"/>
              </a:ext>
            </a:extLst>
          </p:cNvPr>
          <p:cNvSpPr/>
          <p:nvPr/>
        </p:nvSpPr>
        <p:spPr>
          <a:xfrm>
            <a:off x="3844466" y="1213125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warmup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FB0528-658A-436F-8CF7-A447CAAE06D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342168" y="842673"/>
            <a:ext cx="502298" cy="41255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A2EC5F-C803-4D0C-BDC8-135DABE3DBE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342168" y="1255225"/>
            <a:ext cx="502298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D41A26-AA2E-4712-BEE2-74CD3BE97CD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118847" y="1538316"/>
            <a:ext cx="0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ADE573-D127-449C-9E06-5CBD98FB391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1859845" y="713132"/>
            <a:ext cx="256930" cy="261074"/>
          </a:xfrm>
          <a:prstGeom prst="bentConnector3">
            <a:avLst>
              <a:gd name="adj1" fmla="val 5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8182C94-B64F-4FEA-9D2C-9D33DA392C0D}"/>
              </a:ext>
            </a:extLst>
          </p:cNvPr>
          <p:cNvSpPr/>
          <p:nvPr/>
        </p:nvSpPr>
        <p:spPr>
          <a:xfrm>
            <a:off x="895526" y="2586480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victim status to [DEAD]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1E7C3C-B3DB-4D13-8D70-5B46ECD55DD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118847" y="2345489"/>
            <a:ext cx="0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53F931-1E42-4E4C-9B54-3421ACCCC8FB}"/>
              </a:ext>
            </a:extLst>
          </p:cNvPr>
          <p:cNvSpPr/>
          <p:nvPr/>
        </p:nvSpPr>
        <p:spPr>
          <a:xfrm>
            <a:off x="895526" y="3392692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victim’s capital value to aggressor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930684-3790-412E-85B8-6AE28A217DA7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2118847" y="3152662"/>
            <a:ext cx="0" cy="24003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B34099-DD2A-402C-92D3-BE2D1AD16407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3342168" y="2062398"/>
            <a:ext cx="1271438" cy="23755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138516-2C86-4B00-A152-DCA137554DB9}"/>
              </a:ext>
            </a:extLst>
          </p:cNvPr>
          <p:cNvSpPr/>
          <p:nvPr/>
        </p:nvSpPr>
        <p:spPr>
          <a:xfrm>
            <a:off x="4613606" y="2016866"/>
            <a:ext cx="5459547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Agressor’s</a:t>
            </a:r>
            <a:r>
              <a:rPr lang="en-US" dirty="0"/>
              <a:t> net worth &gt;= 1.2 * victim’s net worth</a:t>
            </a:r>
          </a:p>
        </p:txBody>
      </p:sp>
    </p:spTree>
    <p:extLst>
      <p:ext uri="{BB962C8B-B14F-4D97-AF65-F5344CB8AC3E}">
        <p14:creationId xmlns:p14="http://schemas.microsoft.com/office/powerpoint/2010/main" val="295756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72911A-C9E7-4AAD-AC29-6DF66D95E58E}"/>
              </a:ext>
            </a:extLst>
          </p:cNvPr>
          <p:cNvSpPr/>
          <p:nvPr/>
        </p:nvSpPr>
        <p:spPr>
          <a:xfrm>
            <a:off x="895526" y="149022"/>
            <a:ext cx="1924493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/pullout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1167A-54D1-43EF-BFBC-E8FE7883EE64}"/>
              </a:ext>
            </a:extLst>
          </p:cNvPr>
          <p:cNvSpPr/>
          <p:nvPr/>
        </p:nvSpPr>
        <p:spPr>
          <a:xfrm>
            <a:off x="895526" y="972134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current round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FCD1B-C548-462B-B770-B07C833E661D}"/>
              </a:ext>
            </a:extLst>
          </p:cNvPr>
          <p:cNvSpPr/>
          <p:nvPr/>
        </p:nvSpPr>
        <p:spPr>
          <a:xfrm>
            <a:off x="3844466" y="559582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CB5B6-D4BB-4465-855D-8BCADFD24947}"/>
              </a:ext>
            </a:extLst>
          </p:cNvPr>
          <p:cNvSpPr/>
          <p:nvPr/>
        </p:nvSpPr>
        <p:spPr>
          <a:xfrm>
            <a:off x="3844466" y="1213125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ACTIVE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FB0528-658A-436F-8CF7-A447CAAE06D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342168" y="842673"/>
            <a:ext cx="502298" cy="41255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A2EC5F-C803-4D0C-BDC8-135DABE3DBE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342168" y="1255225"/>
            <a:ext cx="502298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D41A26-AA2E-4712-BEE2-74CD3BE97CD7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118847" y="1538316"/>
            <a:ext cx="0" cy="104816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ADE573-D127-449C-9E06-5CBD98FB391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1859845" y="713132"/>
            <a:ext cx="256930" cy="261074"/>
          </a:xfrm>
          <a:prstGeom prst="bentConnector3">
            <a:avLst>
              <a:gd name="adj1" fmla="val 5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8182C94-B64F-4FEA-9D2C-9D33DA392C0D}"/>
              </a:ext>
            </a:extLst>
          </p:cNvPr>
          <p:cNvSpPr/>
          <p:nvPr/>
        </p:nvSpPr>
        <p:spPr>
          <a:xfrm>
            <a:off x="895526" y="2586480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Gain winnings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E0396D-D818-4CFA-8BAE-362AEB363274}"/>
              </a:ext>
            </a:extLst>
          </p:cNvPr>
          <p:cNvSpPr/>
          <p:nvPr/>
        </p:nvSpPr>
        <p:spPr>
          <a:xfrm>
            <a:off x="3844466" y="2586480"/>
            <a:ext cx="3425014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 amount * multiplier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E975DC-CDF4-4ACC-A093-628D9060747C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342168" y="2869571"/>
            <a:ext cx="502298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76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09E4DA-1AD6-4E0B-99DB-D5727430D259}"/>
              </a:ext>
            </a:extLst>
          </p:cNvPr>
          <p:cNvSpPr/>
          <p:nvPr/>
        </p:nvSpPr>
        <p:spPr>
          <a:xfrm>
            <a:off x="946298" y="202019"/>
            <a:ext cx="1573618" cy="101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main()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C2304-B902-46D0-81C0-945C593C35D3}"/>
              </a:ext>
            </a:extLst>
          </p:cNvPr>
          <p:cNvSpPr/>
          <p:nvPr/>
        </p:nvSpPr>
        <p:spPr>
          <a:xfrm>
            <a:off x="3019647" y="202019"/>
            <a:ext cx="1573618" cy="101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616B72-6E74-4EEF-B86E-CF71108B1311}"/>
              </a:ext>
            </a:extLst>
          </p:cNvPr>
          <p:cNvSpPr/>
          <p:nvPr/>
        </p:nvSpPr>
        <p:spPr>
          <a:xfrm>
            <a:off x="5092996" y="202018"/>
            <a:ext cx="1573618" cy="101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loop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04A7CE-E3BA-4F18-91D3-2BD7D42FD0A8}"/>
              </a:ext>
            </a:extLst>
          </p:cNvPr>
          <p:cNvSpPr/>
          <p:nvPr/>
        </p:nvSpPr>
        <p:spPr>
          <a:xfrm>
            <a:off x="7166345" y="202017"/>
            <a:ext cx="1573618" cy="10100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 warmup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DB28CB-32C9-44EF-AB3C-481AE349487C}"/>
              </a:ext>
            </a:extLst>
          </p:cNvPr>
          <p:cNvSpPr/>
          <p:nvPr/>
        </p:nvSpPr>
        <p:spPr>
          <a:xfrm>
            <a:off x="7166345" y="1945757"/>
            <a:ext cx="1573618" cy="101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 round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3AC8D1-B618-4745-A9C4-63C756DC9DAD}"/>
              </a:ext>
            </a:extLst>
          </p:cNvPr>
          <p:cNvSpPr/>
          <p:nvPr/>
        </p:nvSpPr>
        <p:spPr>
          <a:xfrm>
            <a:off x="7389629" y="1355649"/>
            <a:ext cx="1127050" cy="44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Sleep 25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828A7A-AD09-42E3-89ED-568F40090B0D}"/>
              </a:ext>
            </a:extLst>
          </p:cNvPr>
          <p:cNvSpPr/>
          <p:nvPr/>
        </p:nvSpPr>
        <p:spPr>
          <a:xfrm>
            <a:off x="7166345" y="3902149"/>
            <a:ext cx="1573618" cy="101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C86FE6-FDBC-4211-B9B7-167721CA60F9}"/>
              </a:ext>
            </a:extLst>
          </p:cNvPr>
          <p:cNvSpPr/>
          <p:nvPr/>
        </p:nvSpPr>
        <p:spPr>
          <a:xfrm>
            <a:off x="7389629" y="3205715"/>
            <a:ext cx="1127050" cy="44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Sleep 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F535F-7479-4659-9468-CC4DD0390257}"/>
              </a:ext>
            </a:extLst>
          </p:cNvPr>
          <p:cNvSpPr/>
          <p:nvPr/>
        </p:nvSpPr>
        <p:spPr>
          <a:xfrm>
            <a:off x="9239692" y="1945757"/>
            <a:ext cx="2817627" cy="10100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tellClientsRoundInfo</a:t>
            </a:r>
            <a:endParaRPr lang="en-US" dirty="0"/>
          </a:p>
          <a:p>
            <a:pPr algn="ctr"/>
            <a:r>
              <a:rPr lang="en-US" dirty="0"/>
              <a:t>(Vector&lt;int&gt; </a:t>
            </a:r>
            <a:r>
              <a:rPr lang="en-US" dirty="0" err="1"/>
              <a:t>roundInfo</a:t>
            </a:r>
            <a:r>
              <a:rPr lang="en-US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1EC05-B5CF-4AA1-A2F2-A9E785C433A6}"/>
              </a:ext>
            </a:extLst>
          </p:cNvPr>
          <p:cNvSpPr/>
          <p:nvPr/>
        </p:nvSpPr>
        <p:spPr>
          <a:xfrm>
            <a:off x="819475" y="4152014"/>
            <a:ext cx="3400882" cy="10100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clientUpdate</a:t>
            </a:r>
            <a:r>
              <a:rPr lang="en-US" dirty="0"/>
              <a:t>(</a:t>
            </a:r>
            <a:r>
              <a:rPr lang="en-US" dirty="0" err="1"/>
              <a:t>newMoneyAmount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DE1D3B-1623-40DD-84C5-2E82290C2BC7}"/>
              </a:ext>
            </a:extLst>
          </p:cNvPr>
          <p:cNvSpPr/>
          <p:nvPr/>
        </p:nvSpPr>
        <p:spPr>
          <a:xfrm>
            <a:off x="5613990" y="5162107"/>
            <a:ext cx="4678327" cy="898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until (#</a:t>
            </a:r>
            <a:r>
              <a:rPr lang="en-US" dirty="0" err="1"/>
              <a:t>clientsfinished</a:t>
            </a:r>
            <a:r>
              <a:rPr lang="en-US" dirty="0"/>
              <a:t> == #</a:t>
            </a:r>
            <a:r>
              <a:rPr lang="en-US" dirty="0" err="1"/>
              <a:t>clientsInRound</a:t>
            </a:r>
            <a:r>
              <a:rPr lang="en-US" dirty="0"/>
              <a:t> || 25 seconds passed)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19A319-D228-4D8E-AE44-044347CB8178}"/>
              </a:ext>
            </a:extLst>
          </p:cNvPr>
          <p:cNvSpPr/>
          <p:nvPr/>
        </p:nvSpPr>
        <p:spPr>
          <a:xfrm>
            <a:off x="7166345" y="6310421"/>
            <a:ext cx="1722474" cy="36150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goto</a:t>
            </a:r>
            <a:r>
              <a:rPr lang="en-US" dirty="0"/>
              <a:t> Warmup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1DD361-41DB-43A3-8556-784D8D00EDC9}"/>
              </a:ext>
            </a:extLst>
          </p:cNvPr>
          <p:cNvSpPr/>
          <p:nvPr/>
        </p:nvSpPr>
        <p:spPr>
          <a:xfrm>
            <a:off x="887818" y="2918636"/>
            <a:ext cx="2445486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User[] </a:t>
            </a:r>
            <a:r>
              <a:rPr lang="en-US" dirty="0" err="1"/>
              <a:t>loggedInUsers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7DEF69-F1D1-4528-93AE-2683BB849E53}"/>
              </a:ext>
            </a:extLst>
          </p:cNvPr>
          <p:cNvSpPr/>
          <p:nvPr/>
        </p:nvSpPr>
        <p:spPr>
          <a:xfrm>
            <a:off x="701748" y="1371597"/>
            <a:ext cx="2817627" cy="10100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clientLogIn</a:t>
            </a:r>
            <a:r>
              <a:rPr lang="en-US" dirty="0"/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5F22E2-AA52-403D-8FA3-577A44FD4AFD}"/>
              </a:ext>
            </a:extLst>
          </p:cNvPr>
          <p:cNvCxnSpPr>
            <a:stCxn id="31" idx="2"/>
            <a:endCxn id="25" idx="0"/>
          </p:cNvCxnSpPr>
          <p:nvPr/>
        </p:nvCxnSpPr>
        <p:spPr>
          <a:xfrm flipH="1">
            <a:off x="2110561" y="2381690"/>
            <a:ext cx="1" cy="53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178051-1D0C-4511-96F3-788B9F695AC7}"/>
              </a:ext>
            </a:extLst>
          </p:cNvPr>
          <p:cNvCxnSpPr>
            <a:stCxn id="16" idx="0"/>
            <a:endCxn id="25" idx="2"/>
          </p:cNvCxnSpPr>
          <p:nvPr/>
        </p:nvCxnSpPr>
        <p:spPr>
          <a:xfrm flipH="1" flipV="1">
            <a:off x="2110561" y="3428999"/>
            <a:ext cx="409355" cy="72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9826279-6CBD-44B1-9602-565BD2B54430}"/>
              </a:ext>
            </a:extLst>
          </p:cNvPr>
          <p:cNvSpPr/>
          <p:nvPr/>
        </p:nvSpPr>
        <p:spPr>
          <a:xfrm>
            <a:off x="9202029" y="202017"/>
            <a:ext cx="2817627" cy="10100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ledgerUpdate</a:t>
            </a:r>
            <a:r>
              <a:rPr lang="en-US" dirty="0"/>
              <a:t>(User[] list)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74301A-5C92-4982-B8E7-FD4EFC2A7142}"/>
              </a:ext>
            </a:extLst>
          </p:cNvPr>
          <p:cNvCxnSpPr>
            <a:cxnSpLocks/>
            <a:stCxn id="8" idx="3"/>
            <a:endCxn id="41" idx="1"/>
          </p:cNvCxnSpPr>
          <p:nvPr/>
        </p:nvCxnSpPr>
        <p:spPr>
          <a:xfrm>
            <a:off x="8739963" y="707064"/>
            <a:ext cx="462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3CA2A3-5287-4A8C-98A5-0617721D96F7}"/>
              </a:ext>
            </a:extLst>
          </p:cNvPr>
          <p:cNvCxnSpPr>
            <a:stCxn id="16" idx="3"/>
          </p:cNvCxnSpPr>
          <p:nvPr/>
        </p:nvCxnSpPr>
        <p:spPr>
          <a:xfrm>
            <a:off x="4220357" y="4657061"/>
            <a:ext cx="1393633" cy="50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81BFA5-DAE9-44B5-9960-9E944184A41F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8739963" y="2450804"/>
            <a:ext cx="499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9D2A169-2B63-4D61-BFB4-5F931F084710}"/>
              </a:ext>
            </a:extLst>
          </p:cNvPr>
          <p:cNvSpPr/>
          <p:nvPr/>
        </p:nvSpPr>
        <p:spPr>
          <a:xfrm>
            <a:off x="819475" y="5519451"/>
            <a:ext cx="2022877" cy="101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{</a:t>
            </a:r>
          </a:p>
          <a:p>
            <a:pPr algn="ctr"/>
            <a:r>
              <a:rPr lang="en-US" dirty="0"/>
              <a:t>Money</a:t>
            </a:r>
          </a:p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65142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77</TotalTime>
  <Words>248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Team Avatar Project StockSim</vt:lpstr>
      <vt:lpstr>REST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Avatar Project StockSim</dc:title>
  <dc:creator>Dominic Phillips</dc:creator>
  <cp:lastModifiedBy>Dominic Phillips</cp:lastModifiedBy>
  <cp:revision>16</cp:revision>
  <dcterms:created xsi:type="dcterms:W3CDTF">2019-10-21T13:11:58Z</dcterms:created>
  <dcterms:modified xsi:type="dcterms:W3CDTF">2019-11-11T14:16:24Z</dcterms:modified>
</cp:coreProperties>
</file>