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8" r:id="rId6"/>
    <p:sldId id="259"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52"/>
    <p:restoredTop sz="81692"/>
  </p:normalViewPr>
  <p:slideViewPr>
    <p:cSldViewPr snapToGrid="0" snapToObjects="1">
      <p:cViewPr varScale="1">
        <p:scale>
          <a:sx n="99" d="100"/>
          <a:sy n="99" d="100"/>
        </p:scale>
        <p:origin x="20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a:t>
            </a:r>
            <a:r>
              <a:rPr lang="en-CA" sz="1200" b="0" i="0" kern="1200" dirty="0" err="1">
                <a:solidFill>
                  <a:schemeClr val="tx1"/>
                </a:solidFill>
                <a:effectLst/>
                <a:latin typeface="+mn-lt"/>
                <a:ea typeface="+mn-ea"/>
                <a:cs typeface="+mn-cs"/>
              </a:rPr>
              <a:t>inevitibly</a:t>
            </a:r>
            <a:r>
              <a:rPr lang="en-CA" sz="1200" b="0" i="0" kern="1200" dirty="0">
                <a:solidFill>
                  <a:schemeClr val="tx1"/>
                </a:solidFill>
                <a:effectLst/>
                <a:latin typeface="+mn-lt"/>
                <a:ea typeface="+mn-ea"/>
                <a:cs typeface="+mn-cs"/>
              </a:rPr>
              <a:t>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 at beginning of semester</a:t>
            </a:r>
          </a:p>
          <a:p>
            <a:r>
              <a:rPr lang="en-US" dirty="0"/>
              <a:t>Use alternate IDE for front-end from the start</a:t>
            </a:r>
          </a:p>
          <a:p>
            <a:r>
              <a:rPr lang="en-US" dirty="0"/>
              <a:t>Improved team wide communication </a:t>
            </a:r>
          </a:p>
          <a:p>
            <a:r>
              <a:rPr lang="en-US" dirty="0"/>
              <a:t>Improved communication with TA</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dirty="0"/>
              <a:t>Core functionality of the game will be a fast action, round based stock trading platform</a:t>
            </a:r>
            <a:endParaRPr lang="en-US" dirty="0"/>
          </a:p>
          <a:p>
            <a:r>
              <a:rPr lang="en-US" dirty="0"/>
              <a:t>Target audience is c</a:t>
            </a:r>
            <a:r>
              <a:rPr lang="en-CA" dirty="0" err="1"/>
              <a:t>ommerce</a:t>
            </a:r>
            <a:r>
              <a:rPr lang="en-CA" dirty="0"/>
              <a:t> students who want to participate in a stock trading experience without being exposed to the risks involved with real trading</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fontScale="92500" lnSpcReduction="20000"/>
          </a:bodyPr>
          <a:lstStyle/>
          <a:p>
            <a:r>
              <a:rPr lang="en-US" dirty="0"/>
              <a:t>”Special Purpose Team” technique used</a:t>
            </a:r>
          </a:p>
          <a:p>
            <a:pPr lvl="1"/>
            <a:r>
              <a:rPr lang="en-US" dirty="0"/>
              <a:t>Divide larger team into hyper-focused smaller teams</a:t>
            </a:r>
          </a:p>
          <a:p>
            <a:pPr lvl="2"/>
            <a:r>
              <a:rPr lang="en-US" dirty="0"/>
              <a:t>Front-end, back-end, game functionality</a:t>
            </a:r>
          </a:p>
          <a:p>
            <a:r>
              <a:rPr lang="en-US" dirty="0"/>
              <a:t>Successes</a:t>
            </a:r>
          </a:p>
          <a:p>
            <a:pPr lvl="1"/>
            <a:r>
              <a:rPr lang="en-US" dirty="0"/>
              <a:t>Weekly updates on sub-team progress</a:t>
            </a:r>
          </a:p>
          <a:p>
            <a:pPr lvl="1"/>
            <a:r>
              <a:rPr lang="en-US" dirty="0"/>
              <a:t>Clearly identifying issues week by week and adding to sprints</a:t>
            </a:r>
          </a:p>
          <a:p>
            <a:pPr lvl="1"/>
            <a:r>
              <a:rPr lang="en-US" dirty="0"/>
              <a:t>Work guided by flow chart</a:t>
            </a:r>
          </a:p>
          <a:p>
            <a:pPr lvl="1"/>
            <a:r>
              <a:rPr lang="en-US" dirty="0"/>
              <a:t>Splitting up tasks within sub-teams to avoid merge errors</a:t>
            </a:r>
          </a:p>
          <a:p>
            <a:r>
              <a:rPr lang="en-US" dirty="0"/>
              <a:t>Challenges</a:t>
            </a:r>
          </a:p>
          <a:p>
            <a:pPr lvl="1"/>
            <a:r>
              <a:rPr lang="en-US" dirty="0"/>
              <a:t>More communication between sub-teams beyond weekly meetings</a:t>
            </a:r>
          </a:p>
          <a:p>
            <a:pPr lvl="1"/>
            <a:r>
              <a:rPr lang="en-US" dirty="0"/>
              <a:t>Lack of game outline at beginning of project lead to confusion and game malleability throughout semester</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Created dynamic graph that can be interacted with </a:t>
            </a:r>
          </a:p>
          <a:p>
            <a:r>
              <a:rPr lang="en-US" sz="1600" dirty="0"/>
              <a:t>Multi-page GUI showing different components of project</a:t>
            </a:r>
          </a:p>
          <a:p>
            <a:r>
              <a:rPr lang="en-US" sz="1600" dirty="0"/>
              <a:t>User can interact with interface while the changes are stored</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Server hosted on Linux</a:t>
            </a:r>
          </a:p>
          <a:p>
            <a:r>
              <a:rPr lang="en-US" sz="1600" dirty="0"/>
              <a:t>Clients hosted Windows systems </a:t>
            </a:r>
          </a:p>
          <a:p>
            <a:r>
              <a:rPr lang="en-US" sz="1600" dirty="0"/>
              <a:t>Entire server-client relationship built on sockets</a:t>
            </a:r>
          </a:p>
          <a:p>
            <a:r>
              <a:rPr lang="en-US" sz="1600" dirty="0"/>
              <a:t>Multithreading used for asynchronous sending/receiving for both clients and server</a:t>
            </a:r>
          </a:p>
          <a:p>
            <a:pPr marL="0" indent="0">
              <a:buNone/>
            </a:pPr>
            <a:endParaRPr lang="en-US" sz="1600" dirty="0"/>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model to mimic stock market for players to interact with</a:t>
            </a:r>
          </a:p>
          <a:p>
            <a:r>
              <a:rPr lang="en-US" sz="1600" dirty="0"/>
              <a:t>Create Stock Generator class to output a graph of the simulation for players to interact with</a:t>
            </a:r>
          </a:p>
          <a:p>
            <a:r>
              <a:rPr lang="en-US" sz="1600" dirty="0"/>
              <a:t>Develop game logic</a:t>
            </a:r>
          </a:p>
          <a:p>
            <a:pPr lvl="1"/>
            <a:r>
              <a:rPr lang="en-US" sz="1400" dirty="0"/>
              <a:t>Logic of how players interact with the interface</a:t>
            </a:r>
          </a:p>
        </p:txBody>
      </p:sp>
    </p:spTree>
    <p:extLst>
      <p:ext uri="{BB962C8B-B14F-4D97-AF65-F5344CB8AC3E}">
        <p14:creationId xmlns:p14="http://schemas.microsoft.com/office/powerpoint/2010/main" val="22121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a:p>
            <a:pPr lvl="1"/>
            <a:r>
              <a:rPr lang="en-US" sz="1400" dirty="0"/>
              <a:t>Many Qt only aspects to understand</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 on the client-side</a:t>
            </a:r>
          </a:p>
          <a:p>
            <a:pPr lvl="1"/>
            <a:r>
              <a:rPr lang="en-US" sz="1400" dirty="0"/>
              <a:t>Client could hack the game &amp; cheat</a:t>
            </a:r>
            <a:endParaRPr lang="en-US" sz="1600" dirty="0"/>
          </a:p>
          <a:p>
            <a:r>
              <a:rPr lang="en-US" sz="1600" dirty="0"/>
              <a:t>Have server run on Windows system	</a:t>
            </a:r>
          </a:p>
          <a:p>
            <a:pPr lvl="1"/>
            <a:r>
              <a:rPr lang="en-US" sz="1400" dirty="0"/>
              <a:t>Switched to </a:t>
            </a:r>
            <a:r>
              <a:rPr lang="en-US" sz="1400" dirty="0" err="1"/>
              <a:t>linux</a:t>
            </a:r>
            <a:r>
              <a:rPr lang="en-US" sz="1400" dirty="0"/>
              <a:t> system</a:t>
            </a:r>
          </a:p>
          <a:p>
            <a:r>
              <a:rPr lang="en-US" sz="1600" dirty="0"/>
              <a:t>Initial usage of web server for back-end</a:t>
            </a:r>
          </a:p>
          <a:p>
            <a:pPr lvl="1"/>
            <a:r>
              <a:rPr lang="en-US" sz="1400" dirty="0"/>
              <a:t>Require HTTP request</a:t>
            </a:r>
          </a:p>
          <a:p>
            <a:pPr lvl="1"/>
            <a:r>
              <a:rPr lang="en-US" sz="1400" dirty="0"/>
              <a:t>Switched to sockets</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Button functionality integration with game logic</a:t>
            </a:r>
          </a:p>
          <a:p>
            <a:r>
              <a:rPr lang="en-US" dirty="0"/>
              <a:t>Solidify game security</a:t>
            </a:r>
          </a:p>
          <a:p>
            <a:r>
              <a:rPr lang="en-US" dirty="0"/>
              <a:t>Implement new game logic for additional features</a:t>
            </a:r>
          </a:p>
          <a:p>
            <a:pPr lvl="1"/>
            <a:r>
              <a:rPr lang="en-US" dirty="0"/>
              <a:t>Buy out functionality</a:t>
            </a:r>
          </a:p>
          <a:p>
            <a:pPr lvl="1"/>
            <a:r>
              <a:rPr lang="en-US" dirty="0"/>
              <a:t>Log out functionality</a:t>
            </a:r>
            <a:endParaRPr lang="en-US" sz="1800" dirty="0"/>
          </a:p>
          <a:p>
            <a:pPr lvl="1"/>
            <a:r>
              <a:rPr lang="en-US" dirty="0"/>
              <a:t>Per round fee</a:t>
            </a:r>
          </a:p>
          <a:p>
            <a:pPr lvl="1"/>
            <a:r>
              <a:rPr lang="en-US" dirty="0"/>
              <a:t>Chat box</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948</Words>
  <Application>Microsoft Macintosh PowerPoint</Application>
  <PresentationFormat>Widescreen</PresentationFormat>
  <Paragraphs>112</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Holly Atkinson</cp:lastModifiedBy>
  <cp:revision>2</cp:revision>
  <dcterms:created xsi:type="dcterms:W3CDTF">2019-11-22T00:37:17Z</dcterms:created>
  <dcterms:modified xsi:type="dcterms:W3CDTF">2019-11-22T00:44:47Z</dcterms:modified>
</cp:coreProperties>
</file>