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9" r:id="rId6"/>
    <p:sldId id="258"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9"/>
    <p:restoredTop sz="81692"/>
  </p:normalViewPr>
  <p:slideViewPr>
    <p:cSldViewPr snapToGrid="0" snapToObjects="1">
      <p:cViewPr varScale="1">
        <p:scale>
          <a:sx n="92" d="100"/>
          <a:sy n="92" d="100"/>
        </p:scale>
        <p:origin x="1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a:t>
            </a:r>
            <a:r>
              <a:rPr lang="en-CA" sz="1200" b="0" i="0" kern="1200" dirty="0" err="1">
                <a:solidFill>
                  <a:schemeClr val="tx1"/>
                </a:solidFill>
                <a:effectLst/>
                <a:latin typeface="+mn-lt"/>
                <a:ea typeface="+mn-ea"/>
                <a:cs typeface="+mn-cs"/>
              </a:rPr>
              <a:t>inevitibly</a:t>
            </a:r>
            <a:r>
              <a:rPr lang="en-CA" sz="1200" b="0" i="0" kern="1200" dirty="0">
                <a:solidFill>
                  <a:schemeClr val="tx1"/>
                </a:solidFill>
                <a:effectLst/>
                <a:latin typeface="+mn-lt"/>
                <a:ea typeface="+mn-ea"/>
                <a:cs typeface="+mn-cs"/>
              </a:rPr>
              <a:t>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6</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a:t>
            </a:r>
          </a:p>
          <a:p>
            <a:r>
              <a:rPr lang="en-US" dirty="0"/>
              <a:t>Use group-wide IDE &amp; minimize dependencies</a:t>
            </a:r>
          </a:p>
          <a:p>
            <a:r>
              <a:rPr lang="en-US" dirty="0"/>
              <a:t>Improved team wide &amp; team mentor communication</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a:t>Fast </a:t>
            </a:r>
            <a:r>
              <a:rPr lang="en-CA" dirty="0"/>
              <a:t>action, round based stock trading platform</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a:bodyPr>
          <a:lstStyle/>
          <a:p>
            <a:r>
              <a:rPr lang="en-US" dirty="0"/>
              <a:t>”Special Purpose Team” technique used</a:t>
            </a:r>
          </a:p>
          <a:p>
            <a:r>
              <a:rPr lang="en-US" dirty="0"/>
              <a:t>Successes</a:t>
            </a:r>
          </a:p>
          <a:p>
            <a:pPr lvl="1"/>
            <a:r>
              <a:rPr lang="en-US" dirty="0"/>
              <a:t>Weekly standups</a:t>
            </a:r>
          </a:p>
          <a:p>
            <a:pPr lvl="1"/>
            <a:r>
              <a:rPr lang="en-US" dirty="0"/>
              <a:t>Spring-based issue prioritization</a:t>
            </a:r>
          </a:p>
          <a:p>
            <a:pPr lvl="1"/>
            <a:r>
              <a:rPr lang="en-US" dirty="0"/>
              <a:t>Avoiding merge errors</a:t>
            </a:r>
          </a:p>
          <a:p>
            <a:r>
              <a:rPr lang="en-US" dirty="0"/>
              <a:t>Challenges</a:t>
            </a:r>
          </a:p>
          <a:p>
            <a:pPr lvl="1"/>
            <a:r>
              <a:rPr lang="en-US" dirty="0"/>
              <a:t>More communication</a:t>
            </a:r>
          </a:p>
          <a:p>
            <a:pPr lvl="1"/>
            <a:r>
              <a:rPr lang="en-US" dirty="0"/>
              <a:t>Designing with integration in mind</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Dynamic graph</a:t>
            </a:r>
          </a:p>
          <a:p>
            <a:r>
              <a:rPr lang="en-US" sz="1600" dirty="0"/>
              <a:t>Multi-page GUI </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Sockets</a:t>
            </a:r>
          </a:p>
          <a:p>
            <a:r>
              <a:rPr lang="en-US" sz="1600" dirty="0"/>
              <a:t>Multithreading</a:t>
            </a:r>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stock model </a:t>
            </a:r>
          </a:p>
          <a:p>
            <a:r>
              <a:rPr lang="en-US" sz="1600" dirty="0"/>
              <a:t>Develop game logic</a:t>
            </a:r>
          </a:p>
        </p:txBody>
      </p:sp>
    </p:spTree>
    <p:extLst>
      <p:ext uri="{BB962C8B-B14F-4D97-AF65-F5344CB8AC3E}">
        <p14:creationId xmlns:p14="http://schemas.microsoft.com/office/powerpoint/2010/main" val="221219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a:t>
            </a:r>
          </a:p>
          <a:p>
            <a:r>
              <a:rPr lang="en-US" sz="1600" dirty="0"/>
              <a:t>Initial usage of web server for back-end</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Solidify game security</a:t>
            </a:r>
          </a:p>
          <a:p>
            <a:r>
              <a:rPr lang="en-US" dirty="0"/>
              <a:t>Implement new game logic for additional features</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737</Words>
  <Application>Microsoft Macintosh PowerPoint</Application>
  <PresentationFormat>Widescreen</PresentationFormat>
  <Paragraphs>93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Holly Atkinson</cp:lastModifiedBy>
  <cp:revision>4</cp:revision>
  <dcterms:created xsi:type="dcterms:W3CDTF">2019-11-22T00:37:17Z</dcterms:created>
  <dcterms:modified xsi:type="dcterms:W3CDTF">2019-11-22T01:49:29Z</dcterms:modified>
</cp:coreProperties>
</file>