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9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7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9F96-20A8-4C4B-B410-195DE72DB16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04CE-D6CD-420B-9536-F670DF7C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6281"/>
              </p:ext>
            </p:extLst>
          </p:nvPr>
        </p:nvGraphicFramePr>
        <p:xfrm>
          <a:off x="0" y="-1"/>
          <a:ext cx="9143999" cy="68580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743200"/>
                <a:gridCol w="3352800"/>
                <a:gridCol w="3047999"/>
              </a:tblGrid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Seat no.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Constituency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Province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Haripur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KPK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Tribal Area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FATA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Lower </a:t>
                      </a:r>
                      <a:r>
                        <a:rPr lang="en-US" sz="2400" u="none" strike="noStrike" dirty="0" err="1">
                          <a:effectLst/>
                        </a:rPr>
                        <a:t>Dir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KPK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Tharparkar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Sindh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Vehari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Punjab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Mardan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KPK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Attock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Punjab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Buner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KPK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Chitral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KPK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Rawalpindi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Punjab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Lahore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Punjab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Lodhran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Punjab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Attock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Punjab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Mirpurkhas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Sindh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TT Singh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Punjab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85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2017-10-25T06:56:27Z</dcterms:created>
  <dcterms:modified xsi:type="dcterms:W3CDTF">2017-10-25T06:59:36Z</dcterms:modified>
</cp:coreProperties>
</file>