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57" r:id="rId3"/>
    <p:sldId id="258" r:id="rId4"/>
    <p:sldId id="259" r:id="rId5"/>
    <p:sldId id="269" r:id="rId6"/>
    <p:sldId id="270" r:id="rId7"/>
    <p:sldId id="271" r:id="rId8"/>
    <p:sldId id="260" r:id="rId9"/>
    <p:sldId id="261" r:id="rId10"/>
    <p:sldId id="272" r:id="rId11"/>
    <p:sldId id="273" r:id="rId12"/>
    <p:sldId id="277" r:id="rId13"/>
    <p:sldId id="274" r:id="rId14"/>
    <p:sldId id="275" r:id="rId15"/>
    <p:sldId id="276" r:id="rId16"/>
    <p:sldId id="262" r:id="rId17"/>
    <p:sldId id="263" r:id="rId18"/>
    <p:sldId id="278" r:id="rId19"/>
    <p:sldId id="279" r:id="rId20"/>
    <p:sldId id="280" r:id="rId21"/>
    <p:sldId id="281" r:id="rId22"/>
    <p:sldId id="283" r:id="rId23"/>
    <p:sldId id="264" r:id="rId24"/>
    <p:sldId id="265" r:id="rId25"/>
    <p:sldId id="266" r:id="rId26"/>
    <p:sldId id="267" r:id="rId27"/>
    <p:sldId id="268"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120"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3599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9175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2425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75182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4808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281628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94079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8798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0004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619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562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1521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127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0668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789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6/26/2015</a:t>
            </a:fld>
            <a:endParaRPr lang="en-US" dirty="0"/>
          </a:p>
        </p:txBody>
      </p:sp>
    </p:spTree>
    <p:extLst>
      <p:ext uri="{BB962C8B-B14F-4D97-AF65-F5344CB8AC3E}">
        <p14:creationId xmlns:p14="http://schemas.microsoft.com/office/powerpoint/2010/main" val="156301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6/26/2015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86633495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code%20(1).doc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Research Review Document Presentatio</a:t>
            </a:r>
            <a:r>
              <a:rPr lang="en-GB" dirty="0"/>
              <a:t>n</a:t>
            </a:r>
            <a:endParaRPr lang="en-US" dirty="0"/>
          </a:p>
        </p:txBody>
      </p:sp>
      <p:sp>
        <p:nvSpPr>
          <p:cNvPr id="3" name="Subtitle 2"/>
          <p:cNvSpPr>
            <a:spLocks noGrp="1"/>
          </p:cNvSpPr>
          <p:nvPr>
            <p:ph type="subTitle" idx="1"/>
          </p:nvPr>
        </p:nvSpPr>
        <p:spPr>
          <a:xfrm>
            <a:off x="1507067" y="4374573"/>
            <a:ext cx="7766936" cy="1458959"/>
          </a:xfrm>
        </p:spPr>
        <p:txBody>
          <a:bodyPr/>
          <a:lstStyle/>
          <a:p>
            <a:r>
              <a:rPr lang="en-GB" b="1" dirty="0"/>
              <a:t>Analysis &amp; Development of Dynamic TLPs in the use of Smart Mobile Device Communication</a:t>
            </a:r>
            <a:endParaRPr lang="en-GB" dirty="0" smtClean="0"/>
          </a:p>
          <a:p>
            <a:r>
              <a:rPr lang="en-GB" dirty="0" smtClean="0"/>
              <a:t>Project </a:t>
            </a:r>
            <a:r>
              <a:rPr lang="en-GB" dirty="0"/>
              <a:t>ID: 15-019</a:t>
            </a:r>
            <a:endParaRPr lang="en-US" dirty="0"/>
          </a:p>
          <a:p>
            <a:endParaRPr lang="en-US" dirty="0"/>
          </a:p>
        </p:txBody>
      </p:sp>
    </p:spTree>
    <p:extLst>
      <p:ext uri="{BB962C8B-B14F-4D97-AF65-F5344CB8AC3E}">
        <p14:creationId xmlns:p14="http://schemas.microsoft.com/office/powerpoint/2010/main" val="3271850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Specific research areas that will be looked into when analysing the Dynamic TLP</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342900" lvl="2" indent="-342900"/>
            <a:r>
              <a:rPr lang="en-US" sz="2800" b="1" dirty="0"/>
              <a:t>Connection Establishment</a:t>
            </a:r>
          </a:p>
          <a:p>
            <a:pPr marL="342900" lvl="2" indent="-342900"/>
            <a:r>
              <a:rPr lang="en-GB" sz="2800" b="1" dirty="0"/>
              <a:t>Header </a:t>
            </a:r>
            <a:r>
              <a:rPr lang="en-GB" sz="2800" b="1" dirty="0" smtClean="0"/>
              <a:t>Size</a:t>
            </a:r>
          </a:p>
          <a:p>
            <a:pPr marL="342900" lvl="2" indent="-342900"/>
            <a:r>
              <a:rPr lang="en-GB" sz="2800" b="1" dirty="0"/>
              <a:t>A single ACK for similar requests</a:t>
            </a:r>
            <a:endParaRPr lang="en-US" sz="2800" b="1" dirty="0"/>
          </a:p>
          <a:p>
            <a:pPr marL="342900" lvl="2" indent="-342900"/>
            <a:r>
              <a:rPr lang="en-GB" sz="2800" b="1" dirty="0"/>
              <a:t>Method Calling to accommodate the above 3 scenarios</a:t>
            </a:r>
            <a:endParaRPr lang="en-US" sz="2800" b="1" dirty="0"/>
          </a:p>
          <a:p>
            <a:pPr marL="0" lvl="2" indent="0">
              <a:buNone/>
            </a:pPr>
            <a:endParaRPr lang="en-US" sz="2800" b="1" dirty="0"/>
          </a:p>
          <a:p>
            <a:endParaRPr lang="en-US" sz="2400" dirty="0"/>
          </a:p>
        </p:txBody>
      </p:sp>
    </p:spTree>
    <p:extLst>
      <p:ext uri="{BB962C8B-B14F-4D97-AF65-F5344CB8AC3E}">
        <p14:creationId xmlns:p14="http://schemas.microsoft.com/office/powerpoint/2010/main" val="949629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defTabSz="457200" rtl="0">
              <a:spcBef>
                <a:spcPct val="0"/>
              </a:spcBef>
            </a:pPr>
            <a:r>
              <a:rPr lang="en-US" sz="3200" b="1" kern="1200" dirty="0">
                <a:solidFill>
                  <a:schemeClr val="accent1"/>
                </a:solidFill>
                <a:latin typeface="+mj-lt"/>
                <a:ea typeface="+mj-ea"/>
                <a:cs typeface="+mj-cs"/>
              </a:rPr>
              <a:t>Connection Establishment</a:t>
            </a:r>
            <a:r>
              <a:rPr lang="en-US" sz="2800" b="1" dirty="0">
                <a:latin typeface="+mj-lt"/>
              </a:rPr>
              <a:t/>
            </a:r>
            <a:br>
              <a:rPr lang="en-US" sz="2800" b="1" dirty="0">
                <a:latin typeface="+mj-lt"/>
              </a:rPr>
            </a:br>
            <a:endParaRPr lang="en-US" dirty="0">
              <a:latin typeface="+mj-lt"/>
            </a:endParaRPr>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8214" t="20" r="12595" b="-2"/>
          <a:stretch/>
        </p:blipFill>
        <p:spPr bwMode="auto">
          <a:xfrm>
            <a:off x="509155" y="1724891"/>
            <a:ext cx="4166754" cy="3880716"/>
          </a:xfrm>
          <a:prstGeom prst="rect">
            <a:avLst/>
          </a:prstGeom>
          <a:noFill/>
          <a:ln>
            <a:noFill/>
          </a:ln>
        </p:spPr>
      </p:pic>
      <p:pic>
        <p:nvPicPr>
          <p:cNvPr id="5" name="Picture 4"/>
          <p:cNvPicPr/>
          <p:nvPr/>
        </p:nvPicPr>
        <p:blipFill rotWithShape="1">
          <a:blip r:embed="rId3">
            <a:extLst>
              <a:ext uri="{28A0092B-C50C-407E-A947-70E740481C1C}">
                <a14:useLocalDpi xmlns:a14="http://schemas.microsoft.com/office/drawing/2010/main" val="0"/>
              </a:ext>
            </a:extLst>
          </a:blip>
          <a:srcRect l="9722" t="1178" r="37058" b="1"/>
          <a:stretch/>
        </p:blipFill>
        <p:spPr bwMode="auto">
          <a:xfrm>
            <a:off x="5839692" y="2358592"/>
            <a:ext cx="2919845" cy="3049732"/>
          </a:xfrm>
          <a:prstGeom prst="rect">
            <a:avLst/>
          </a:prstGeom>
          <a:noFill/>
          <a:ln>
            <a:noFill/>
          </a:ln>
        </p:spPr>
      </p:pic>
    </p:spTree>
    <p:extLst>
      <p:ext uri="{BB962C8B-B14F-4D97-AF65-F5344CB8AC3E}">
        <p14:creationId xmlns:p14="http://schemas.microsoft.com/office/powerpoint/2010/main" val="4089095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a:t>
            </a:r>
            <a:endParaRPr lang="en-US" dirty="0"/>
          </a:p>
        </p:txBody>
      </p:sp>
      <p:sp>
        <p:nvSpPr>
          <p:cNvPr id="3" name="Content Placeholder 2"/>
          <p:cNvSpPr>
            <a:spLocks noGrp="1"/>
          </p:cNvSpPr>
          <p:nvPr>
            <p:ph idx="1"/>
          </p:nvPr>
        </p:nvSpPr>
        <p:spPr/>
        <p:txBody>
          <a:bodyPr/>
          <a:lstStyle/>
          <a:p>
            <a:r>
              <a:rPr lang="en-US" dirty="0"/>
              <a:t>1. How often the modified connection establishes and terminates itself</a:t>
            </a:r>
          </a:p>
          <a:p>
            <a:r>
              <a:rPr lang="en-US" dirty="0"/>
              <a:t>2. Time taken to finish the establishment</a:t>
            </a:r>
          </a:p>
          <a:p>
            <a:r>
              <a:rPr lang="en-US" dirty="0"/>
              <a:t>3. Analyze data transfer speeds</a:t>
            </a:r>
          </a:p>
          <a:p>
            <a:endParaRPr lang="en-US" dirty="0"/>
          </a:p>
        </p:txBody>
      </p:sp>
    </p:spTree>
    <p:extLst>
      <p:ext uri="{BB962C8B-B14F-4D97-AF65-F5344CB8AC3E}">
        <p14:creationId xmlns:p14="http://schemas.microsoft.com/office/powerpoint/2010/main" val="1225957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defTabSz="457200" rtl="0">
              <a:spcBef>
                <a:spcPct val="0"/>
              </a:spcBef>
            </a:pPr>
            <a:r>
              <a:rPr lang="en-GB" sz="3200" b="1" kern="1200" dirty="0">
                <a:solidFill>
                  <a:schemeClr val="accent1"/>
                </a:solidFill>
                <a:latin typeface="+mj-lt"/>
                <a:ea typeface="+mj-ea"/>
                <a:cs typeface="+mj-cs"/>
              </a:rPr>
              <a:t>Header Size</a:t>
            </a:r>
            <a:r>
              <a:rPr lang="en-GB" sz="2800" b="1" dirty="0"/>
              <a:t/>
            </a:r>
            <a:br>
              <a:rPr lang="en-GB" sz="2800" b="1" dirty="0"/>
            </a:br>
            <a:endParaRPr lang="en-US" dirty="0"/>
          </a:p>
        </p:txBody>
      </p:sp>
      <p:pic>
        <p:nvPicPr>
          <p:cNvPr id="5" name="Content Placeholder 6"/>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951016" y="2443625"/>
            <a:ext cx="7772400" cy="3314700"/>
          </a:xfrm>
          <a:prstGeom prst="rect">
            <a:avLst/>
          </a:prstGeom>
        </p:spPr>
      </p:pic>
    </p:spTree>
    <p:extLst>
      <p:ext uri="{BB962C8B-B14F-4D97-AF65-F5344CB8AC3E}">
        <p14:creationId xmlns:p14="http://schemas.microsoft.com/office/powerpoint/2010/main" val="861376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defTabSz="457200" rtl="0">
              <a:spcBef>
                <a:spcPct val="0"/>
              </a:spcBef>
            </a:pPr>
            <a:r>
              <a:rPr lang="en-GB" sz="3200" b="1" kern="1200" dirty="0">
                <a:solidFill>
                  <a:schemeClr val="accent1"/>
                </a:solidFill>
                <a:latin typeface="+mj-lt"/>
                <a:ea typeface="+mj-ea"/>
                <a:cs typeface="+mj-cs"/>
              </a:rPr>
              <a:t>A single ACK for similar requests</a:t>
            </a:r>
            <a:r>
              <a:rPr lang="en-US" sz="2800" b="1" dirty="0"/>
              <a:t/>
            </a:r>
            <a:br>
              <a:rPr lang="en-US" sz="2800" b="1" dirty="0"/>
            </a:br>
            <a:endParaRPr lang="en-US" dirty="0"/>
          </a:p>
        </p:txBody>
      </p:sp>
      <p:pic>
        <p:nvPicPr>
          <p:cNvPr id="4" name="Content Placeholder 3" descr="C:\Users\User\AppData\Local\Temp\Rar$DRa0.423\SYN5.jpg"/>
          <p:cNvPicPr>
            <a:picLocks noGrp="1"/>
          </p:cNvPicPr>
          <p:nvPr>
            <p:ph idx="1"/>
          </p:nvPr>
        </p:nvPicPr>
        <p:blipFill rotWithShape="1">
          <a:blip r:embed="rId2">
            <a:extLst>
              <a:ext uri="{28A0092B-C50C-407E-A947-70E740481C1C}">
                <a14:useLocalDpi xmlns:a14="http://schemas.microsoft.com/office/drawing/2010/main" val="0"/>
              </a:ext>
            </a:extLst>
          </a:blip>
          <a:srcRect l="7056" t="2195" r="26279"/>
          <a:stretch/>
        </p:blipFill>
        <p:spPr bwMode="auto">
          <a:xfrm>
            <a:off x="2620832" y="2160588"/>
            <a:ext cx="4710374" cy="38814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3943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2" algn="l" defTabSz="457200" rtl="0">
              <a:spcBef>
                <a:spcPct val="0"/>
              </a:spcBef>
            </a:pPr>
            <a:r>
              <a:rPr lang="en-GB" sz="3600" b="1" kern="1200" dirty="0">
                <a:solidFill>
                  <a:schemeClr val="accent1"/>
                </a:solidFill>
                <a:latin typeface="+mj-lt"/>
                <a:ea typeface="+mj-ea"/>
                <a:cs typeface="+mj-cs"/>
              </a:rPr>
              <a:t>Altering the order of the execution of Methods in TCP protocol</a:t>
            </a:r>
            <a:r>
              <a:rPr lang="en-US" sz="2800" b="1" dirty="0"/>
              <a:t/>
            </a:r>
            <a:br>
              <a:rPr lang="en-US" sz="2800" b="1" dirty="0"/>
            </a:br>
            <a:r>
              <a:rPr lang="en-US" sz="2800" b="1" dirty="0"/>
              <a:t/>
            </a:r>
            <a:br>
              <a:rPr lang="en-US" sz="2800" b="1" dirty="0"/>
            </a:br>
            <a:endParaRPr lang="en-US" dirty="0"/>
          </a:p>
        </p:txBody>
      </p:sp>
      <p:sp>
        <p:nvSpPr>
          <p:cNvPr id="3" name="Content Placeholder 2"/>
          <p:cNvSpPr>
            <a:spLocks noGrp="1"/>
          </p:cNvSpPr>
          <p:nvPr>
            <p:ph idx="1"/>
          </p:nvPr>
        </p:nvSpPr>
        <p:spPr/>
        <p:txBody>
          <a:bodyPr>
            <a:normAutofit/>
          </a:bodyPr>
          <a:lstStyle/>
          <a:p>
            <a:r>
              <a:rPr lang="en-GB" sz="2400" dirty="0"/>
              <a:t>We have found different methods </a:t>
            </a:r>
            <a:r>
              <a:rPr lang="en-GB" sz="2400" dirty="0" err="1"/>
              <a:t>ie</a:t>
            </a:r>
            <a:r>
              <a:rPr lang="en-GB" sz="2400" dirty="0"/>
              <a:t>. Traffic, Reliability, Congestion control to improve certain aspects of TCP. A way has to be identified where we can change the order of these method executions happening in the </a:t>
            </a:r>
            <a:r>
              <a:rPr lang="en-GB" sz="2400" dirty="0" err="1"/>
              <a:t>tcp</a:t>
            </a:r>
            <a:r>
              <a:rPr lang="en-GB" sz="2400" dirty="0"/>
              <a:t> protocol in order to facilitate the requirements of the DTL protocol such as avoiding executions of the methods which satisfy the congestion control, reliability, etc. in a situation where urgent data transfer is needed &amp; vice versa.</a:t>
            </a:r>
            <a:endParaRPr lang="en-US" sz="2400" dirty="0"/>
          </a:p>
          <a:p>
            <a:endParaRPr lang="en-US" sz="2400" dirty="0"/>
          </a:p>
        </p:txBody>
      </p:sp>
    </p:spTree>
    <p:extLst>
      <p:ext uri="{BB962C8B-B14F-4D97-AF65-F5344CB8AC3E}">
        <p14:creationId xmlns:p14="http://schemas.microsoft.com/office/powerpoint/2010/main" val="3108433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objectives </a:t>
            </a:r>
          </a:p>
        </p:txBody>
      </p:sp>
      <p:sp>
        <p:nvSpPr>
          <p:cNvPr id="3" name="Content Placeholder 2"/>
          <p:cNvSpPr>
            <a:spLocks noGrp="1"/>
          </p:cNvSpPr>
          <p:nvPr>
            <p:ph idx="1"/>
          </p:nvPr>
        </p:nvSpPr>
        <p:spPr>
          <a:xfrm>
            <a:off x="677334" y="1776845"/>
            <a:ext cx="8596668" cy="4264517"/>
          </a:xfrm>
        </p:spPr>
        <p:txBody>
          <a:bodyPr>
            <a:normAutofit/>
          </a:bodyPr>
          <a:lstStyle/>
          <a:p>
            <a:r>
              <a:rPr lang="en-GB" sz="2400" dirty="0"/>
              <a:t>The required software in order to carry out the research is</a:t>
            </a:r>
            <a:endParaRPr lang="en-US" sz="2400" dirty="0"/>
          </a:p>
          <a:p>
            <a:pPr lvl="0"/>
            <a:r>
              <a:rPr lang="en-GB" sz="2400" dirty="0"/>
              <a:t>Network Simulator 3 (NS3) - A distinct event simulator targeted at networking research. That provides extensive support for simulation of TCP, routing, and multicast protocols over wired and wireless networks.</a:t>
            </a:r>
            <a:endParaRPr lang="en-US" sz="2400" dirty="0"/>
          </a:p>
          <a:p>
            <a:pPr lvl="0"/>
            <a:r>
              <a:rPr lang="en-GB" sz="2400" dirty="0" err="1"/>
              <a:t>Wireshark</a:t>
            </a:r>
            <a:r>
              <a:rPr lang="en-GB" sz="2400" dirty="0"/>
              <a:t>- A network protocol analyser that conducts thorough inspection of protocol behaviour.</a:t>
            </a:r>
            <a:endParaRPr lang="en-US" sz="2400" dirty="0"/>
          </a:p>
          <a:p>
            <a:pPr lvl="0"/>
            <a:r>
              <a:rPr lang="en-GB" sz="2400" dirty="0"/>
              <a:t>Ubuntu- A Linux operating system that permits the use of NS3.</a:t>
            </a:r>
            <a:endParaRPr lang="en-US" sz="2400" dirty="0"/>
          </a:p>
          <a:p>
            <a:endParaRPr lang="en-US" sz="2400" dirty="0"/>
          </a:p>
        </p:txBody>
      </p:sp>
    </p:spTree>
    <p:extLst>
      <p:ext uri="{BB962C8B-B14F-4D97-AF65-F5344CB8AC3E}">
        <p14:creationId xmlns:p14="http://schemas.microsoft.com/office/powerpoint/2010/main" val="1286148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 design </a:t>
            </a:r>
          </a:p>
        </p:txBody>
      </p:sp>
      <p:pic>
        <p:nvPicPr>
          <p:cNvPr id="4" name="Content Placeholder 3" descr="C:\Users\User\Desktop\YSLIIT\YProject\RRD\Attachments_2015520\Screenshot from 2015-05-18 10_04_19.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7032" y="1537135"/>
            <a:ext cx="8513450" cy="4801320"/>
          </a:xfrm>
          <a:prstGeom prst="rect">
            <a:avLst/>
          </a:prstGeom>
          <a:noFill/>
          <a:ln>
            <a:noFill/>
          </a:ln>
        </p:spPr>
      </p:pic>
    </p:spTree>
    <p:extLst>
      <p:ext uri="{BB962C8B-B14F-4D97-AF65-F5344CB8AC3E}">
        <p14:creationId xmlns:p14="http://schemas.microsoft.com/office/powerpoint/2010/main" val="2495608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User\Desktop\YSLIIT\YProject\RRD\Attachments_2015520\Screenshot from 2015-05-18 09_45_20.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492" y="540328"/>
            <a:ext cx="7617378" cy="5501698"/>
          </a:xfrm>
          <a:prstGeom prst="rect">
            <a:avLst/>
          </a:prstGeom>
          <a:noFill/>
          <a:ln>
            <a:noFill/>
          </a:ln>
        </p:spPr>
      </p:pic>
    </p:spTree>
    <p:extLst>
      <p:ext uri="{BB962C8B-B14F-4D97-AF65-F5344CB8AC3E}">
        <p14:creationId xmlns:p14="http://schemas.microsoft.com/office/powerpoint/2010/main" val="111500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User\Desktop\YSLIIT\YProject\RRD\Attachments_2015520\Screenshot from 2015-05-18 09_59_46.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41664" y="758536"/>
            <a:ext cx="7586206" cy="5283489"/>
          </a:xfrm>
          <a:prstGeom prst="rect">
            <a:avLst/>
          </a:prstGeom>
          <a:noFill/>
          <a:ln>
            <a:noFill/>
          </a:ln>
        </p:spPr>
      </p:pic>
    </p:spTree>
    <p:extLst>
      <p:ext uri="{BB962C8B-B14F-4D97-AF65-F5344CB8AC3E}">
        <p14:creationId xmlns:p14="http://schemas.microsoft.com/office/powerpoint/2010/main" val="668368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Purpose</a:t>
            </a:r>
            <a:endParaRPr lang="en-US" dirty="0"/>
          </a:p>
        </p:txBody>
      </p:sp>
      <p:sp>
        <p:nvSpPr>
          <p:cNvPr id="3" name="Content Placeholder 2"/>
          <p:cNvSpPr>
            <a:spLocks noGrp="1"/>
          </p:cNvSpPr>
          <p:nvPr>
            <p:ph idx="1"/>
          </p:nvPr>
        </p:nvSpPr>
        <p:spPr/>
        <p:txBody>
          <a:bodyPr/>
          <a:lstStyle/>
          <a:p>
            <a:r>
              <a:rPr lang="en-GB" sz="2800" dirty="0" smtClean="0"/>
              <a:t>Our RRD delivers </a:t>
            </a:r>
            <a:r>
              <a:rPr lang="en-GB" sz="2800" dirty="0"/>
              <a:t>the study of TCP </a:t>
            </a:r>
            <a:r>
              <a:rPr lang="en-GB" sz="2800" dirty="0" smtClean="0"/>
              <a:t>protocol </a:t>
            </a:r>
            <a:r>
              <a:rPr lang="en-GB" sz="2800" dirty="0"/>
              <a:t>when transmitting data as per the opted areas of the research. We are looking into the change of header as per the data transferred from the application layer, different methods to be invoked when data to be transferred and analysis of the connection establishment.</a:t>
            </a:r>
            <a:endParaRPr lang="en-US" sz="2800" dirty="0"/>
          </a:p>
          <a:p>
            <a:endParaRPr lang="en-US" dirty="0"/>
          </a:p>
        </p:txBody>
      </p:sp>
    </p:spTree>
    <p:extLst>
      <p:ext uri="{BB962C8B-B14F-4D97-AF65-F5344CB8AC3E}">
        <p14:creationId xmlns:p14="http://schemas.microsoft.com/office/powerpoint/2010/main" val="3100962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User\Downloads\11165096_10206925847248468_8057961450391108219_o.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9092" y="748146"/>
            <a:ext cx="7388778" cy="5293880"/>
          </a:xfrm>
          <a:prstGeom prst="rect">
            <a:avLst/>
          </a:prstGeom>
          <a:noFill/>
          <a:ln>
            <a:noFill/>
          </a:ln>
        </p:spPr>
      </p:pic>
    </p:spTree>
    <p:extLst>
      <p:ext uri="{BB962C8B-B14F-4D97-AF65-F5344CB8AC3E}">
        <p14:creationId xmlns:p14="http://schemas.microsoft.com/office/powerpoint/2010/main" val="530764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User\Downloads\11160614_10206925847328470_5951457612267545111_o.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168" y="2160588"/>
            <a:ext cx="6903701" cy="3881437"/>
          </a:xfrm>
          <a:prstGeom prst="rect">
            <a:avLst/>
          </a:prstGeom>
          <a:noFill/>
          <a:ln>
            <a:noFill/>
          </a:ln>
        </p:spPr>
      </p:pic>
    </p:spTree>
    <p:extLst>
      <p:ext uri="{BB962C8B-B14F-4D97-AF65-F5344CB8AC3E}">
        <p14:creationId xmlns:p14="http://schemas.microsoft.com/office/powerpoint/2010/main" val="494071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8415" y="1621307"/>
            <a:ext cx="6393585" cy="35946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31" y="1621307"/>
            <a:ext cx="5477308" cy="3594637"/>
          </a:xfrm>
          <a:prstGeom prst="rect">
            <a:avLst/>
          </a:prstGeom>
        </p:spPr>
      </p:pic>
    </p:spTree>
    <p:extLst>
      <p:ext uri="{BB962C8B-B14F-4D97-AF65-F5344CB8AC3E}">
        <p14:creationId xmlns:p14="http://schemas.microsoft.com/office/powerpoint/2010/main" val="111996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for test data &amp; analysis</a:t>
            </a:r>
          </a:p>
        </p:txBody>
      </p:sp>
      <p:sp>
        <p:nvSpPr>
          <p:cNvPr id="3" name="Content Placeholder 2"/>
          <p:cNvSpPr>
            <a:spLocks noGrp="1"/>
          </p:cNvSpPr>
          <p:nvPr>
            <p:ph idx="1"/>
          </p:nvPr>
        </p:nvSpPr>
        <p:spPr/>
        <p:txBody>
          <a:bodyPr>
            <a:normAutofit/>
          </a:bodyPr>
          <a:lstStyle/>
          <a:p>
            <a:r>
              <a:rPr lang="en-GB" b="1" u="sng" dirty="0" smtClean="0">
                <a:hlinkClick r:id="rId2" action="ppaction://hlinkfile"/>
              </a:rPr>
              <a:t>first.cc</a:t>
            </a:r>
            <a:endParaRPr lang="en-US" dirty="0"/>
          </a:p>
        </p:txBody>
      </p:sp>
    </p:spTree>
    <p:extLst>
      <p:ext uri="{BB962C8B-B14F-4D97-AF65-F5344CB8AC3E}">
        <p14:creationId xmlns:p14="http://schemas.microsoft.com/office/powerpoint/2010/main" val="277010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Anticipated benefits</a:t>
            </a:r>
          </a:p>
        </p:txBody>
      </p:sp>
      <p:sp>
        <p:nvSpPr>
          <p:cNvPr id="3" name="Content Placeholder 2"/>
          <p:cNvSpPr>
            <a:spLocks noGrp="1"/>
          </p:cNvSpPr>
          <p:nvPr>
            <p:ph idx="1"/>
          </p:nvPr>
        </p:nvSpPr>
        <p:spPr/>
        <p:txBody>
          <a:bodyPr/>
          <a:lstStyle/>
          <a:p>
            <a:pPr>
              <a:lnSpc>
                <a:spcPct val="150000"/>
              </a:lnSpc>
            </a:pPr>
            <a:r>
              <a:rPr lang="en-GB" dirty="0"/>
              <a:t>This research will be analysing and develop a dynamic transporter layer protocol that supports less packet drops and takes a considerably less retransmission time which is able to transmit data in a quick and efficient manner within a wireless environment. This has been identified as a vital factor in real time systems; specifically in way finding applications in order to gather critical information of patients, evade hazardous situations for disable persons, and receive alternative paths in navigation systems in instances of urgent nature. </a:t>
            </a:r>
            <a:endParaRPr lang="en-US" dirty="0"/>
          </a:p>
          <a:p>
            <a:endParaRPr lang="en-US" dirty="0"/>
          </a:p>
        </p:txBody>
      </p:sp>
    </p:spTree>
    <p:extLst>
      <p:ext uri="{BB962C8B-B14F-4D97-AF65-F5344CB8AC3E}">
        <p14:creationId xmlns:p14="http://schemas.microsoft.com/office/powerpoint/2010/main" val="2278247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Project plan or schedule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098" y="1687132"/>
            <a:ext cx="7747543" cy="4354893"/>
          </a:xfrm>
        </p:spPr>
      </p:pic>
    </p:spTree>
    <p:extLst>
      <p:ext uri="{BB962C8B-B14F-4D97-AF65-F5344CB8AC3E}">
        <p14:creationId xmlns:p14="http://schemas.microsoft.com/office/powerpoint/2010/main" val="3208854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constraints </a:t>
            </a:r>
          </a:p>
        </p:txBody>
      </p:sp>
      <p:sp>
        <p:nvSpPr>
          <p:cNvPr id="3" name="Content Placeholder 2"/>
          <p:cNvSpPr>
            <a:spLocks noGrp="1"/>
          </p:cNvSpPr>
          <p:nvPr>
            <p:ph idx="1"/>
          </p:nvPr>
        </p:nvSpPr>
        <p:spPr/>
        <p:txBody>
          <a:bodyPr/>
          <a:lstStyle/>
          <a:p>
            <a:r>
              <a:rPr lang="en-GB" sz="2400" dirty="0"/>
              <a:t>Given the start of the research on fine tuning the TCP to be looked into a dynamic transport layer protocol use of Smart Mobile Device Communication, we have noticed a lot of restrictions when it comes to accessing the Socket API at the point of debugging via eclipse. We find it challenging to come up with solutions to develop a complete dynamic protocol given the above constraints as we need to access these methods to determine its behaviour to move forward.</a:t>
            </a:r>
            <a:endParaRPr lang="en-US" sz="2400" dirty="0"/>
          </a:p>
          <a:p>
            <a:endParaRPr lang="en-US" dirty="0"/>
          </a:p>
        </p:txBody>
      </p:sp>
    </p:spTree>
    <p:extLst>
      <p:ext uri="{BB962C8B-B14F-4D97-AF65-F5344CB8AC3E}">
        <p14:creationId xmlns:p14="http://schemas.microsoft.com/office/powerpoint/2010/main" val="2542843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Specified deliverables</a:t>
            </a:r>
          </a:p>
        </p:txBody>
      </p:sp>
      <p:sp>
        <p:nvSpPr>
          <p:cNvPr id="3" name="Content Placeholder 2"/>
          <p:cNvSpPr>
            <a:spLocks noGrp="1"/>
          </p:cNvSpPr>
          <p:nvPr>
            <p:ph idx="1"/>
          </p:nvPr>
        </p:nvSpPr>
        <p:spPr/>
        <p:txBody>
          <a:bodyPr/>
          <a:lstStyle/>
          <a:p>
            <a:r>
              <a:rPr lang="en-GB" dirty="0"/>
              <a:t>Design and develop a new Dynamic transport layer protocol for communication in wireless environment in an effective, efficient and reliable manner.</a:t>
            </a:r>
            <a:endParaRPr lang="en-US" dirty="0"/>
          </a:p>
          <a:p>
            <a:endParaRPr lang="en-US" dirty="0"/>
          </a:p>
        </p:txBody>
      </p:sp>
    </p:spTree>
    <p:extLst>
      <p:ext uri="{BB962C8B-B14F-4D97-AF65-F5344CB8AC3E}">
        <p14:creationId xmlns:p14="http://schemas.microsoft.com/office/powerpoint/2010/main" val="378979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7948" y="2541430"/>
            <a:ext cx="8596668" cy="1320800"/>
          </a:xfrm>
        </p:spPr>
        <p:txBody>
          <a:bodyPr>
            <a:noAutofit/>
          </a:bodyPr>
          <a:lstStyle/>
          <a:p>
            <a:r>
              <a:rPr lang="en-US" sz="8000" b="1" dirty="0"/>
              <a:t>Thank You</a:t>
            </a:r>
            <a:br>
              <a:rPr lang="en-US" sz="8000" b="1" dirty="0"/>
            </a:br>
            <a:endParaRPr lang="en-US" sz="8000" b="1" dirty="0"/>
          </a:p>
        </p:txBody>
      </p:sp>
    </p:spTree>
    <p:extLst>
      <p:ext uri="{BB962C8B-B14F-4D97-AF65-F5344CB8AC3E}">
        <p14:creationId xmlns:p14="http://schemas.microsoft.com/office/powerpoint/2010/main" val="328295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Scope</a:t>
            </a:r>
            <a:endParaRPr lang="en-US" dirty="0"/>
          </a:p>
        </p:txBody>
      </p:sp>
      <p:sp>
        <p:nvSpPr>
          <p:cNvPr id="3" name="Content Placeholder 2"/>
          <p:cNvSpPr>
            <a:spLocks noGrp="1"/>
          </p:cNvSpPr>
          <p:nvPr>
            <p:ph idx="1"/>
          </p:nvPr>
        </p:nvSpPr>
        <p:spPr>
          <a:xfrm>
            <a:off x="677334" y="1930400"/>
            <a:ext cx="8596668" cy="3880773"/>
          </a:xfrm>
        </p:spPr>
        <p:txBody>
          <a:bodyPr>
            <a:normAutofit/>
          </a:bodyPr>
          <a:lstStyle/>
          <a:p>
            <a:pPr lvl="0"/>
            <a:r>
              <a:rPr lang="en-GB" sz="2400" dirty="0"/>
              <a:t>Study of the header of TCP to suite the data coming from the application layer and possibility of advancing it according to the type of data. </a:t>
            </a:r>
            <a:endParaRPr lang="en-US" sz="2400" dirty="0"/>
          </a:p>
          <a:p>
            <a:pPr lvl="0"/>
            <a:r>
              <a:rPr lang="en-GB" sz="2400" dirty="0"/>
              <a:t>Study of the possibility of sending out request via the SYN and receive the data from severs through the ACK via the 3 way handshake without having to wait for the connection establishment</a:t>
            </a:r>
            <a:endParaRPr lang="en-US" sz="2400" dirty="0"/>
          </a:p>
          <a:p>
            <a:pPr lvl="0"/>
            <a:r>
              <a:rPr lang="en-GB" sz="2400" dirty="0"/>
              <a:t>Study of different methods to be invoked in TCP when transferring data according to their type </a:t>
            </a:r>
            <a:r>
              <a:rPr lang="en-GB" sz="2400" dirty="0" err="1"/>
              <a:t>ie.GPS</a:t>
            </a:r>
            <a:r>
              <a:rPr lang="en-GB" sz="2400" dirty="0"/>
              <a:t>, </a:t>
            </a:r>
            <a:r>
              <a:rPr lang="en-GB" sz="2400" dirty="0" err="1"/>
              <a:t>WiFi</a:t>
            </a:r>
            <a:r>
              <a:rPr lang="en-GB" sz="2400" dirty="0"/>
              <a:t>.</a:t>
            </a:r>
            <a:endParaRPr lang="en-US" sz="2400" dirty="0"/>
          </a:p>
          <a:p>
            <a:pPr marL="0" indent="0">
              <a:buNone/>
            </a:pPr>
            <a:endParaRPr lang="en-US" sz="2400" dirty="0"/>
          </a:p>
        </p:txBody>
      </p:sp>
    </p:spTree>
    <p:extLst>
      <p:ext uri="{BB962C8B-B14F-4D97-AF65-F5344CB8AC3E}">
        <p14:creationId xmlns:p14="http://schemas.microsoft.com/office/powerpoint/2010/main" val="2493286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marL="914400" lvl="2" indent="0">
              <a:buNone/>
            </a:pPr>
            <a:r>
              <a:rPr lang="en-US" sz="2400" b="1" dirty="0"/>
              <a:t>Main Objective</a:t>
            </a:r>
          </a:p>
          <a:p>
            <a:endParaRPr lang="en-US" dirty="0"/>
          </a:p>
          <a:p>
            <a:pPr>
              <a:lnSpc>
                <a:spcPct val="150000"/>
              </a:lnSpc>
            </a:pPr>
            <a:r>
              <a:rPr lang="en-US" dirty="0"/>
              <a:t>To design an enhanced dynamic transport layer protocol which adapts itself according to the data that’s being transmitted across a network. For an example if there’s any urgent data that needs to be transmitted immediately, a different approach will be used rather than using the conventional transport layer protocol, TCP, which is proven to be inefficient in such situations</a:t>
            </a:r>
          </a:p>
        </p:txBody>
      </p:sp>
    </p:spTree>
    <p:extLst>
      <p:ext uri="{BB962C8B-B14F-4D97-AF65-F5344CB8AC3E}">
        <p14:creationId xmlns:p14="http://schemas.microsoft.com/office/powerpoint/2010/main" val="1745787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29937"/>
            <a:ext cx="8596668" cy="5746172"/>
          </a:xfrm>
        </p:spPr>
        <p:txBody>
          <a:bodyPr>
            <a:noAutofit/>
          </a:bodyPr>
          <a:lstStyle/>
          <a:p>
            <a:pPr lvl="2"/>
            <a:r>
              <a:rPr lang="en-US" sz="1600" b="1" dirty="0"/>
              <a:t>Sub Objectives</a:t>
            </a:r>
          </a:p>
          <a:p>
            <a:endParaRPr lang="en-US" sz="2000" dirty="0"/>
          </a:p>
          <a:p>
            <a:pPr lvl="0"/>
            <a:r>
              <a:rPr lang="en-US" sz="2000" dirty="0"/>
              <a:t>Analysis &amp; classification of application layer data in order to determine which method/functionality to be used in transmitting those data.</a:t>
            </a:r>
          </a:p>
          <a:p>
            <a:endParaRPr lang="en-US" sz="2000" dirty="0"/>
          </a:p>
          <a:p>
            <a:pPr lvl="0"/>
            <a:r>
              <a:rPr lang="en-US" sz="2000" dirty="0"/>
              <a:t>Examining the currently available transport layer protocols &amp; analyzing their behavior to identify their drawbacks.</a:t>
            </a:r>
          </a:p>
          <a:p>
            <a:endParaRPr lang="en-US" sz="2000" dirty="0"/>
          </a:p>
          <a:p>
            <a:pPr lvl="0"/>
            <a:r>
              <a:rPr lang="en-US" sz="2000" dirty="0"/>
              <a:t>Handover method analysis to significantly improve the connection establishment process &amp; to reduce the no of times a particular client has to establish a connection.  </a:t>
            </a:r>
          </a:p>
          <a:p>
            <a:pPr marL="0" indent="0">
              <a:buNone/>
            </a:pPr>
            <a:r>
              <a:rPr lang="en-US" sz="2000" dirty="0"/>
              <a:t> </a:t>
            </a:r>
          </a:p>
          <a:p>
            <a:pPr lvl="0"/>
            <a:r>
              <a:rPr lang="en-US" sz="2000" dirty="0"/>
              <a:t>Analyzing the modifications that can be applied to the currently available protocols.</a:t>
            </a:r>
          </a:p>
          <a:p>
            <a:endParaRPr lang="en-US" sz="2000" dirty="0"/>
          </a:p>
        </p:txBody>
      </p:sp>
    </p:spTree>
    <p:extLst>
      <p:ext uri="{BB962C8B-B14F-4D97-AF65-F5344CB8AC3E}">
        <p14:creationId xmlns:p14="http://schemas.microsoft.com/office/powerpoint/2010/main" val="1128707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Tasks that need to carry out</a:t>
            </a:r>
            <a:endParaRPr lang="en-US" dirty="0"/>
          </a:p>
        </p:txBody>
      </p:sp>
      <p:sp>
        <p:nvSpPr>
          <p:cNvPr id="3" name="Content Placeholder 2"/>
          <p:cNvSpPr>
            <a:spLocks noGrp="1"/>
          </p:cNvSpPr>
          <p:nvPr>
            <p:ph idx="1"/>
          </p:nvPr>
        </p:nvSpPr>
        <p:spPr>
          <a:xfrm>
            <a:off x="677334" y="1714501"/>
            <a:ext cx="8596668" cy="4326862"/>
          </a:xfrm>
        </p:spPr>
        <p:txBody>
          <a:bodyPr/>
          <a:lstStyle/>
          <a:p>
            <a:pPr lvl="0"/>
            <a:r>
              <a:rPr lang="en-GB" dirty="0" err="1"/>
              <a:t>Analyze</a:t>
            </a:r>
            <a:r>
              <a:rPr lang="en-GB" dirty="0"/>
              <a:t> data transfer </a:t>
            </a:r>
            <a:r>
              <a:rPr lang="en-GB" dirty="0" err="1"/>
              <a:t>behavior</a:t>
            </a:r>
            <a:endParaRPr lang="en-US" dirty="0"/>
          </a:p>
          <a:p>
            <a:pPr lvl="0"/>
            <a:r>
              <a:rPr lang="en-GB" dirty="0"/>
              <a:t>Evaluate performance of TLP for small Data</a:t>
            </a:r>
            <a:endParaRPr lang="en-US" dirty="0"/>
          </a:p>
          <a:p>
            <a:pPr lvl="0"/>
            <a:r>
              <a:rPr lang="en-GB" dirty="0"/>
              <a:t>Specify requirements of TLP </a:t>
            </a:r>
            <a:endParaRPr lang="en-US" dirty="0"/>
          </a:p>
          <a:p>
            <a:pPr lvl="0"/>
            <a:r>
              <a:rPr lang="en-GB" dirty="0" err="1"/>
              <a:t>Analyze</a:t>
            </a:r>
            <a:r>
              <a:rPr lang="en-GB" dirty="0"/>
              <a:t> classification criteria</a:t>
            </a:r>
            <a:endParaRPr lang="en-US" dirty="0"/>
          </a:p>
          <a:p>
            <a:pPr lvl="0"/>
            <a:r>
              <a:rPr lang="en-GB" dirty="0"/>
              <a:t>Identify the connection type</a:t>
            </a:r>
            <a:endParaRPr lang="en-US" dirty="0"/>
          </a:p>
          <a:p>
            <a:pPr lvl="0"/>
            <a:r>
              <a:rPr lang="en-GB" dirty="0"/>
              <a:t>Simulate the protocol algorithms and analyse outputs of each aspect of the protocols via Network Simulator 3 software.</a:t>
            </a:r>
            <a:endParaRPr lang="en-US" dirty="0"/>
          </a:p>
          <a:p>
            <a:pPr lvl="0"/>
            <a:r>
              <a:rPr lang="en-GB" dirty="0"/>
              <a:t>As the final outcome, design an efficient wireless transport layer protocol.</a:t>
            </a:r>
            <a:endParaRPr lang="en-US" dirty="0"/>
          </a:p>
          <a:p>
            <a:endParaRPr lang="en-US" dirty="0"/>
          </a:p>
        </p:txBody>
      </p:sp>
    </p:spTree>
    <p:extLst>
      <p:ext uri="{BB962C8B-B14F-4D97-AF65-F5344CB8AC3E}">
        <p14:creationId xmlns:p14="http://schemas.microsoft.com/office/powerpoint/2010/main" val="4075821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Users</a:t>
            </a:r>
            <a:endParaRPr lang="en-US" dirty="0"/>
          </a:p>
        </p:txBody>
      </p:sp>
      <p:sp>
        <p:nvSpPr>
          <p:cNvPr id="3" name="Content Placeholder 2"/>
          <p:cNvSpPr>
            <a:spLocks noGrp="1"/>
          </p:cNvSpPr>
          <p:nvPr>
            <p:ph idx="1"/>
          </p:nvPr>
        </p:nvSpPr>
        <p:spPr/>
        <p:txBody>
          <a:bodyPr>
            <a:normAutofit/>
          </a:bodyPr>
          <a:lstStyle/>
          <a:p>
            <a:pPr lvl="0"/>
            <a:r>
              <a:rPr lang="en-GB" sz="2400" dirty="0"/>
              <a:t>Disabled</a:t>
            </a:r>
            <a:endParaRPr lang="en-US" sz="2400" dirty="0"/>
          </a:p>
          <a:p>
            <a:pPr lvl="0"/>
            <a:r>
              <a:rPr lang="en-GB" sz="2400" dirty="0" smtClean="0"/>
              <a:t>Police</a:t>
            </a:r>
            <a:endParaRPr lang="en-US" sz="2400" dirty="0"/>
          </a:p>
          <a:p>
            <a:pPr lvl="0"/>
            <a:r>
              <a:rPr lang="en-GB" sz="2400" dirty="0"/>
              <a:t>Surgeons</a:t>
            </a:r>
            <a:endParaRPr lang="en-US" sz="2400" dirty="0"/>
          </a:p>
          <a:p>
            <a:pPr lvl="0"/>
            <a:r>
              <a:rPr lang="en-GB" sz="2400" dirty="0" smtClean="0"/>
              <a:t>Engineers</a:t>
            </a:r>
          </a:p>
          <a:p>
            <a:pPr lvl="0"/>
            <a:r>
              <a:rPr lang="en-GB" sz="2400" dirty="0" smtClean="0"/>
              <a:t>Etc.</a:t>
            </a:r>
            <a:endParaRPr lang="en-US" sz="2400" dirty="0"/>
          </a:p>
        </p:txBody>
      </p:sp>
    </p:spTree>
    <p:extLst>
      <p:ext uri="{BB962C8B-B14F-4D97-AF65-F5344CB8AC3E}">
        <p14:creationId xmlns:p14="http://schemas.microsoft.com/office/powerpoint/2010/main" val="943904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information and overview of previous work based on literature survey</a:t>
            </a:r>
          </a:p>
        </p:txBody>
      </p:sp>
      <p:sp>
        <p:nvSpPr>
          <p:cNvPr id="3" name="Content Placeholder 2"/>
          <p:cNvSpPr>
            <a:spLocks noGrp="1"/>
          </p:cNvSpPr>
          <p:nvPr>
            <p:ph idx="1"/>
          </p:nvPr>
        </p:nvSpPr>
        <p:spPr/>
        <p:txBody>
          <a:bodyPr/>
          <a:lstStyle/>
          <a:p>
            <a:r>
              <a:rPr lang="en-GB" dirty="0" err="1"/>
              <a:t>Dhammika</a:t>
            </a:r>
            <a:r>
              <a:rPr lang="en-GB" dirty="0"/>
              <a:t> H De Silva, </a:t>
            </a:r>
            <a:r>
              <a:rPr lang="en-GB" dirty="0" err="1"/>
              <a:t>Dr.Ian</a:t>
            </a:r>
            <a:r>
              <a:rPr lang="en-GB" dirty="0"/>
              <a:t> Murray “An investigation in to Dynamic TLP’s for Smartphone Communication”, in International Conference on Advances in ICT for emerging regions </a:t>
            </a:r>
            <a:r>
              <a:rPr lang="en-GB" dirty="0" err="1"/>
              <a:t>ICTer</a:t>
            </a:r>
            <a:r>
              <a:rPr lang="en-GB" dirty="0"/>
              <a:t>, 2013, p.194 – 197</a:t>
            </a:r>
            <a:endParaRPr lang="en-US" dirty="0"/>
          </a:p>
        </p:txBody>
      </p:sp>
    </p:spTree>
    <p:extLst>
      <p:ext uri="{BB962C8B-B14F-4D97-AF65-F5344CB8AC3E}">
        <p14:creationId xmlns:p14="http://schemas.microsoft.com/office/powerpoint/2010/main" val="3465603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and significance of the problem</a:t>
            </a:r>
          </a:p>
        </p:txBody>
      </p:sp>
      <p:sp>
        <p:nvSpPr>
          <p:cNvPr id="3" name="Content Placeholder 2"/>
          <p:cNvSpPr>
            <a:spLocks noGrp="1"/>
          </p:cNvSpPr>
          <p:nvPr>
            <p:ph idx="1"/>
          </p:nvPr>
        </p:nvSpPr>
        <p:spPr/>
        <p:txBody>
          <a:bodyPr>
            <a:normAutofit/>
          </a:bodyPr>
          <a:lstStyle/>
          <a:p>
            <a:pPr lvl="0"/>
            <a:r>
              <a:rPr lang="en-GB" sz="2000" b="1" dirty="0"/>
              <a:t>Packet losses during transmission</a:t>
            </a:r>
            <a:endParaRPr lang="en-US" sz="2000" dirty="0"/>
          </a:p>
          <a:p>
            <a:pPr lvl="0"/>
            <a:r>
              <a:rPr lang="en-GB" sz="2000" b="1" dirty="0"/>
              <a:t>Congestion control in data transmission </a:t>
            </a:r>
            <a:endParaRPr lang="en-US" sz="2000" dirty="0"/>
          </a:p>
          <a:p>
            <a:r>
              <a:rPr lang="en-GB" sz="2000" b="1" dirty="0" smtClean="0"/>
              <a:t>Improve </a:t>
            </a:r>
            <a:r>
              <a:rPr lang="en-GB" sz="2000" b="1" dirty="0"/>
              <a:t>wireless TCP </a:t>
            </a:r>
            <a:r>
              <a:rPr lang="en-GB" sz="2000" b="1" dirty="0" smtClean="0"/>
              <a:t>performance</a:t>
            </a:r>
          </a:p>
          <a:p>
            <a:pPr lvl="0"/>
            <a:r>
              <a:rPr lang="en-GB" sz="2000" b="1" dirty="0"/>
              <a:t>Flow Control</a:t>
            </a:r>
            <a:endParaRPr lang="en-US" sz="2000" dirty="0"/>
          </a:p>
          <a:p>
            <a:pPr lvl="0"/>
            <a:r>
              <a:rPr lang="en-GB" sz="2000" b="1" dirty="0"/>
              <a:t>Performance Enhancement of TCP</a:t>
            </a:r>
            <a:endParaRPr lang="en-US" sz="2000" dirty="0"/>
          </a:p>
          <a:p>
            <a:pPr lvl="0"/>
            <a:r>
              <a:rPr lang="en-GB" sz="2000" b="1" dirty="0"/>
              <a:t>Improving Transport Layer Performance in </a:t>
            </a:r>
            <a:r>
              <a:rPr lang="en-GB" sz="2000" b="1" dirty="0" err="1"/>
              <a:t>Multihop</a:t>
            </a:r>
            <a:r>
              <a:rPr lang="en-GB" sz="2000" b="1" dirty="0"/>
              <a:t> Ad Hoc Networks</a:t>
            </a:r>
            <a:endParaRPr lang="en-US" sz="2000" dirty="0"/>
          </a:p>
          <a:p>
            <a:pPr marL="0" indent="0">
              <a:buNone/>
            </a:pPr>
            <a:endParaRPr lang="en-US" sz="2000" dirty="0"/>
          </a:p>
        </p:txBody>
      </p:sp>
    </p:spTree>
    <p:extLst>
      <p:ext uri="{BB962C8B-B14F-4D97-AF65-F5344CB8AC3E}">
        <p14:creationId xmlns:p14="http://schemas.microsoft.com/office/powerpoint/2010/main" val="325565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142</TotalTime>
  <Words>888</Words>
  <Application>Microsoft Office PowerPoint</Application>
  <PresentationFormat>Widescreen</PresentationFormat>
  <Paragraphs>75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Wingdings 3</vt:lpstr>
      <vt:lpstr>Facet</vt:lpstr>
      <vt:lpstr>Research Review Document Presentation</vt:lpstr>
      <vt:lpstr>Purpose</vt:lpstr>
      <vt:lpstr>Scope</vt:lpstr>
      <vt:lpstr>Overview</vt:lpstr>
      <vt:lpstr>PowerPoint Presentation</vt:lpstr>
      <vt:lpstr>Tasks that need to carry out</vt:lpstr>
      <vt:lpstr>Users</vt:lpstr>
      <vt:lpstr>Background information and overview of previous work based on literature survey</vt:lpstr>
      <vt:lpstr>Identification and significance of the problem</vt:lpstr>
      <vt:lpstr>Specific research areas that will be looked into when analysing the Dynamic TLP </vt:lpstr>
      <vt:lpstr>Connection Establishment </vt:lpstr>
      <vt:lpstr>How?</vt:lpstr>
      <vt:lpstr>Header Size </vt:lpstr>
      <vt:lpstr>A single ACK for similar requests </vt:lpstr>
      <vt:lpstr>Altering the order of the execution of Methods in TCP protocol  </vt:lpstr>
      <vt:lpstr>Technical objectives </vt:lpstr>
      <vt:lpstr>Detail design </vt:lpstr>
      <vt:lpstr>PowerPoint Presentation</vt:lpstr>
      <vt:lpstr>PowerPoint Presentation</vt:lpstr>
      <vt:lpstr>PowerPoint Presentation</vt:lpstr>
      <vt:lpstr>PowerPoint Presentation</vt:lpstr>
      <vt:lpstr>PowerPoint Presentation</vt:lpstr>
      <vt:lpstr>Sources for test data &amp; analysis</vt:lpstr>
      <vt:lpstr>Anticipated benefits</vt:lpstr>
      <vt:lpstr> Project plan or schedule</vt:lpstr>
      <vt:lpstr>Research constraints </vt:lpstr>
      <vt:lpstr>Specified deliverables</vt:lpstr>
      <vt:lpstr>Thank You </vt:lpstr>
    </vt:vector>
  </TitlesOfParts>
  <Company>CIMA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Review Document Presentation</dc:title>
  <dc:creator>Tharindu Wijewardana</dc:creator>
  <cp:lastModifiedBy>rosheen</cp:lastModifiedBy>
  <cp:revision>12</cp:revision>
  <dcterms:created xsi:type="dcterms:W3CDTF">2015-05-21T04:14:11Z</dcterms:created>
  <dcterms:modified xsi:type="dcterms:W3CDTF">2015-06-26T17:11:34Z</dcterms:modified>
</cp:coreProperties>
</file>