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97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272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873B-F2B5-4F3D-A889-23A3B18E2EE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84DAFE-83CB-4838-98BF-CA7A1A6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3341" y="4353061"/>
            <a:ext cx="10109915" cy="161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and Answer Generation System from Course Materials</a:t>
            </a:r>
            <a:endParaRPr lang="en-US" sz="1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424" y="1750387"/>
            <a:ext cx="12024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8900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136" y="581604"/>
            <a:ext cx="4875053" cy="706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(Cont..)</a:t>
            </a:r>
            <a:endParaRPr lang="en-US" sz="40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2282" y="1288144"/>
            <a:ext cx="1083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905"/>
              </a:spcAft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Filtering and identifying the content where the questions can be    generated to test the knowledge.</a:t>
            </a:r>
            <a:endParaRPr lang="en-US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2282" y="2846858"/>
            <a:ext cx="1104578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Retrieve the lecture content from the database and filter out the proper content where questions can be generated.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the complex sentences from the paragraph and generate possible elementary sentences out of it.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the elementary sentences into the database.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1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257" y="607362"/>
            <a:ext cx="4875053" cy="706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(Cont..)</a:t>
            </a:r>
            <a:endParaRPr lang="en-US" sz="40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9808" y="1313902"/>
            <a:ext cx="10612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5"/>
              </a:spcAft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3.Identifying key phrases and words that should be used to generate appropriate questions. </a:t>
            </a:r>
            <a:endParaRPr lang="en-US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3257" y="2329565"/>
            <a:ext cx="9619604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the sentences from database and classify each elementary sentence into two main classes named as Fine Classifier and Coarse Classifier.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Fine classifier analyze the sentences and identify each words as noun, verb, adjective, proposition etc.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fine classes are reduced to coarse classes determined by the class hierarchy such as “Human”, “Entity”, “Location”, “Time”, “Count” etc.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the words and key phrases into the database.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0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32" y="1754835"/>
            <a:ext cx="5628427" cy="4692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579808" y="502533"/>
            <a:ext cx="10612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5"/>
              </a:spcAft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3.Identifying key phrases and words that should be used to generate appropriate questions (Cont..)</a:t>
            </a:r>
            <a:endParaRPr lang="en-US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257" y="607362"/>
            <a:ext cx="4875053" cy="706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(Cont..)</a:t>
            </a:r>
            <a:endParaRPr lang="en-US" sz="40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0090" y="1313902"/>
            <a:ext cx="10534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/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4.Forming proper questions using the identified key phrases from the context. </a:t>
            </a:r>
            <a:endParaRPr lang="en-US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3257" y="2728811"/>
            <a:ext cx="108911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Fetch elements of  a sentence with its classification coarse classes, the verbs with their tense information.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Produce the type of questions that can be generated while considering coarse classes and verb tense.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more than one possible question for a elementary sentence.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up meaningless generated question/s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generated questions on ontology driven data base.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4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8911" y="594483"/>
            <a:ext cx="2067617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Benefits.</a:t>
            </a:r>
            <a:endParaRPr lang="en-US" sz="40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3647" y="1876374"/>
            <a:ext cx="10637948" cy="370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Easily Generate questions papers.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 answer scheme along with the question paper.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Customize the question generation (Allocate weightage for chapters)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user interface where anyone can use the system easily.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various types of question for a particular paragraph. 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0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15" y="611231"/>
            <a:ext cx="8911687" cy="1280890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en-US" dirty="0"/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615" y="1892121"/>
            <a:ext cx="8915400" cy="3777622"/>
          </a:xfrm>
        </p:spPr>
        <p:txBody>
          <a:bodyPr>
            <a:norm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system is going to be target Sri Lankan schools and institutions.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subjects which the system work will be  Health &amp; Physical Education, History, Geography…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8911687" cy="1280890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en-US" dirty="0"/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3" y="1669961"/>
            <a:ext cx="8915400" cy="3777622"/>
          </a:xfrm>
        </p:spPr>
        <p:txBody>
          <a:bodyPr>
            <a:normAutofit/>
          </a:bodyPr>
          <a:lstStyle/>
          <a:p>
            <a:pPr marL="457200" indent="-457200" defTabSz="9144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planned to deliver this system to Sri Lankan government schools for free of charge.</a:t>
            </a:r>
          </a:p>
          <a:p>
            <a:pPr marL="457200" indent="-457200" defTabSz="9144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charge annual subscription amount for non government schools and institutions according to agreement.</a:t>
            </a:r>
          </a:p>
        </p:txBody>
      </p:sp>
    </p:spTree>
    <p:extLst>
      <p:ext uri="{BB962C8B-B14F-4D97-AF65-F5344CB8AC3E}">
        <p14:creationId xmlns:p14="http://schemas.microsoft.com/office/powerpoint/2010/main" val="392292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304" y="3039414"/>
            <a:ext cx="12011695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Thank You</a:t>
            </a:r>
          </a:p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</a:rPr>
              <a:t>Q&amp;A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7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46829" y="219777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IT14058424 – A.S.M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Nibras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IT14033506 – M.F.F Mohamed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IT14121852 – I.S.M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Arham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IT13001162 – A.M.M Mafaris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6829" y="620241"/>
            <a:ext cx="3269165" cy="706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Details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304" y="4588429"/>
            <a:ext cx="12011696" cy="47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Id: 17-006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0304" y="5163205"/>
            <a:ext cx="12011696" cy="47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 Ms.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Anjalie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Gamage</a:t>
            </a:r>
            <a:endParaRPr lang="en-US" sz="25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2590" y="594484"/>
            <a:ext cx="2971006" cy="706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2590" y="193328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every school, they are conducting examinations periodically. This can be term based exams or chapter wise exams. 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Conducting exams is the only way to identify and improve the knowledge of a student.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isn’t any alternative to identify and improve the knowledge of a student other than conducting exams. </a:t>
            </a:r>
          </a:p>
          <a:p>
            <a:pPr marL="457200" marR="0" lvl="0" indent="-4572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task of conducting exams are preparing question papers and answer schemes. </a:t>
            </a:r>
          </a:p>
        </p:txBody>
      </p:sp>
    </p:spTree>
    <p:extLst>
      <p:ext uri="{BB962C8B-B14F-4D97-AF65-F5344CB8AC3E}">
        <p14:creationId xmlns:p14="http://schemas.microsoft.com/office/powerpoint/2010/main" val="217066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7065" y="555846"/>
            <a:ext cx="4524315" cy="706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Problems</a:t>
            </a:r>
            <a:endParaRPr lang="en-US" sz="40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7065" y="1791773"/>
            <a:ext cx="10109915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Preparing exam papers manually takes time.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no system existing for Sri Lankan school systems.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questions do not cover full course objectives.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systems do not provide answer schemes (Answers + Marks allocation)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736" y="39956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 - Summery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51466"/>
              </p:ext>
            </p:extLst>
          </p:nvPr>
        </p:nvGraphicFramePr>
        <p:xfrm>
          <a:off x="949491" y="1277415"/>
          <a:ext cx="10487135" cy="690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79">
                  <a:extLst>
                    <a:ext uri="{9D8B030D-6E8A-4147-A177-3AD203B41FA5}">
                      <a16:colId xmlns:a16="http://schemas.microsoft.com/office/drawing/2014/main" val="3591474310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792385597"/>
                    </a:ext>
                  </a:extLst>
                </a:gridCol>
                <a:gridCol w="1906446">
                  <a:extLst>
                    <a:ext uri="{9D8B030D-6E8A-4147-A177-3AD203B41FA5}">
                      <a16:colId xmlns:a16="http://schemas.microsoft.com/office/drawing/2014/main" val="1298256167"/>
                    </a:ext>
                  </a:extLst>
                </a:gridCol>
                <a:gridCol w="1923432">
                  <a:extLst>
                    <a:ext uri="{9D8B030D-6E8A-4147-A177-3AD203B41FA5}">
                      <a16:colId xmlns:a16="http://schemas.microsoft.com/office/drawing/2014/main" val="747246368"/>
                    </a:ext>
                  </a:extLst>
                </a:gridCol>
                <a:gridCol w="1961321">
                  <a:extLst>
                    <a:ext uri="{9D8B030D-6E8A-4147-A177-3AD203B41FA5}">
                      <a16:colId xmlns:a16="http://schemas.microsoft.com/office/drawing/2014/main" val="2624079953"/>
                    </a:ext>
                  </a:extLst>
                </a:gridCol>
              </a:tblGrid>
              <a:tr h="65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Revup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ArikIturri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wikitrivia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43814"/>
                  </a:ext>
                </a:extLst>
              </a:tr>
              <a:tr h="861662">
                <a:tc>
                  <a:txBody>
                    <a:bodyPr/>
                    <a:lstStyle/>
                    <a:p>
                      <a:r>
                        <a:rPr lang="en-US" dirty="0"/>
                        <a:t>Generating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13287"/>
                  </a:ext>
                </a:extLst>
              </a:tr>
              <a:tr h="8671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Generating 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01252"/>
                  </a:ext>
                </a:extLst>
              </a:tr>
              <a:tr h="6571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Allocating Marks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09779"/>
                  </a:ext>
                </a:extLst>
              </a:tr>
              <a:tr h="429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Customizing Question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88647"/>
                  </a:ext>
                </a:extLst>
              </a:tr>
              <a:tr h="657132">
                <a:tc>
                  <a:txBody>
                    <a:bodyPr/>
                    <a:lstStyle/>
                    <a:p>
                      <a:r>
                        <a:rPr lang="en-US" dirty="0"/>
                        <a:t>Printout the question paper and answer schema.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3200" dirty="0"/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10578"/>
                  </a:ext>
                </a:extLst>
              </a:tr>
              <a:tr h="657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20149"/>
                  </a:ext>
                </a:extLst>
              </a:tr>
              <a:tr h="6571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2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31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2765" y="581604"/>
            <a:ext cx="2294218" cy="706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endParaRPr lang="en-US" sz="40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2765" y="1674820"/>
            <a:ext cx="10032642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Categorizing the text book content according to the topic and store in the database.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Filtering and identifying the content where the questions can be generated to test the knowledge.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90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key phrases and words that should be used to generate appropriate questions.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Forming proper questions using the identified key phrases from the context.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Allocate marks for each question.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3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965" y="406127"/>
            <a:ext cx="3820277" cy="9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905"/>
              </a:spcAft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Diagram</a:t>
            </a:r>
            <a:endParaRPr lang="en-US" sz="40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15563" y="977855"/>
            <a:ext cx="6148176" cy="5583207"/>
            <a:chOff x="4845118" y="449825"/>
            <a:chExt cx="6148176" cy="558320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316" y="1766821"/>
              <a:ext cx="1183500" cy="8994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108" y="449825"/>
              <a:ext cx="883620" cy="8836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139" y="1711864"/>
              <a:ext cx="745552" cy="8994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108" y="4698606"/>
              <a:ext cx="883620" cy="8836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302" y="4072675"/>
              <a:ext cx="727268" cy="6088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471" y="2263663"/>
              <a:ext cx="1060895" cy="986633"/>
            </a:xfrm>
            <a:prstGeom prst="rect">
              <a:avLst/>
            </a:prstGeom>
          </p:spPr>
        </p:pic>
        <p:sp>
          <p:nvSpPr>
            <p:cNvPr id="12" name="Bent Arrow 11"/>
            <p:cNvSpPr/>
            <p:nvPr/>
          </p:nvSpPr>
          <p:spPr>
            <a:xfrm>
              <a:off x="5467066" y="1048127"/>
              <a:ext cx="1315200" cy="504684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ent Arrow 12"/>
            <p:cNvSpPr/>
            <p:nvPr/>
          </p:nvSpPr>
          <p:spPr>
            <a:xfrm rot="5400000">
              <a:off x="9098354" y="384278"/>
              <a:ext cx="495718" cy="1823417"/>
            </a:xfrm>
            <a:prstGeom prst="bentArrow">
              <a:avLst>
                <a:gd name="adj1" fmla="val 25000"/>
                <a:gd name="adj2" fmla="val 32493"/>
                <a:gd name="adj3" fmla="val 25000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ent Arrow 13"/>
            <p:cNvSpPr/>
            <p:nvPr/>
          </p:nvSpPr>
          <p:spPr>
            <a:xfrm rot="10800000">
              <a:off x="8434505" y="5010875"/>
              <a:ext cx="1742431" cy="498936"/>
            </a:xfrm>
            <a:prstGeom prst="bentArrow">
              <a:avLst>
                <a:gd name="adj1" fmla="val 25000"/>
                <a:gd name="adj2" fmla="val 32493"/>
                <a:gd name="adj3" fmla="val 25000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9963909" y="3102360"/>
              <a:ext cx="294013" cy="90942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 rot="5400000">
              <a:off x="7225166" y="4061642"/>
              <a:ext cx="979590" cy="299884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45118" y="2643848"/>
              <a:ext cx="11206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PDF / WORD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04846" y="1243601"/>
              <a:ext cx="112065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Upload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PDF / WORD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95197" y="2431035"/>
              <a:ext cx="145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Store 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Lecture Content 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255156" y="4561315"/>
              <a:ext cx="1738138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Question Generation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85849" y="5509812"/>
              <a:ext cx="115175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Question </a:t>
              </a:r>
            </a:p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Bank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6225" y="3226281"/>
              <a:ext cx="1331384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Question Paper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33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6697" y="604165"/>
            <a:ext cx="4627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88" y="1665594"/>
            <a:ext cx="10619555" cy="4828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6041231" y="2297906"/>
            <a:ext cx="4763" cy="423863"/>
          </a:xfrm>
          <a:prstGeom prst="straightConnector1">
            <a:avLst/>
          </a:prstGeom>
          <a:ln w="22225">
            <a:solidFill>
              <a:srgbClr val="00ADD6">
                <a:alpha val="99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1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0049" y="594483"/>
            <a:ext cx="305853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US" sz="40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2382" y="1344551"/>
            <a:ext cx="99339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905"/>
              </a:spcAft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Categorizing the text book content according to the topic and store in the database. </a:t>
            </a:r>
            <a:endParaRPr lang="en-US" sz="30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0049" y="2821879"/>
            <a:ext cx="10065154" cy="345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Categorize the lecture contents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chapter and its related contents from the pdf/ word document.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suitable domain of the ontology from the extracted information.</a:t>
            </a:r>
          </a:p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type of the ontologies (Static / Dynamic).</a:t>
            </a:r>
          </a:p>
          <a:p>
            <a:pPr marL="342900" marR="0" lvl="0" indent="-342900">
              <a:spcBef>
                <a:spcPts val="0"/>
              </a:spcBef>
              <a:spcAft>
                <a:spcPts val="905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Storing the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categorized information into the ontology driven database.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457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1538</TotalTime>
  <Words>740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Literature Review - Summery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Audience</vt:lpstr>
      <vt:lpstr>Business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Mafaris</dc:creator>
  <cp:lastModifiedBy>mohamed nibras</cp:lastModifiedBy>
  <cp:revision>29</cp:revision>
  <dcterms:created xsi:type="dcterms:W3CDTF">2017-04-04T06:40:23Z</dcterms:created>
  <dcterms:modified xsi:type="dcterms:W3CDTF">2017-04-06T14:58:55Z</dcterms:modified>
</cp:coreProperties>
</file>