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591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5969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94643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78646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62872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5393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28618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345255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37020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618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2664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96464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3035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54110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15620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917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585806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88651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6DB799-DD5A-4419-95B3-0B9B9DA0701F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Tréfa Iszogató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Fazekas Botond és Kovács Péter projektje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050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A weboldal készüléséről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A szűk határidő ellenére sikeresen befejeztük weboldalunkat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Akadtak nehézségek a munka során de minden akadályt teljesítettünk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 weboldal egy képzeletbeli félig kocsma, félig egyszerű vendéglátó hely weboldalát kívánja megmutatni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Próbáltuk átadni azt az élményt hogy ezen a helyen zajlik az élet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58072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Na lássuk a </a:t>
            </a:r>
            <a:r>
              <a:rPr lang="hu-HU" dirty="0" err="1" smtClean="0"/>
              <a:t>wboldalt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800" dirty="0" smtClean="0">
                <a:solidFill>
                  <a:schemeClr val="accent1"/>
                </a:solidFill>
                <a:hlinkClick r:id="rId2"/>
              </a:rPr>
              <a:t>Weblap </a:t>
            </a:r>
            <a:r>
              <a:rPr lang="hu-HU" sz="4800" dirty="0" smtClean="0">
                <a:solidFill>
                  <a:schemeClr val="accent1"/>
                </a:solidFill>
                <a:hlinkClick r:id="rId2"/>
              </a:rPr>
              <a:t>linkje</a:t>
            </a:r>
            <a:endParaRPr lang="hu-HU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1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Aspektu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54</TotalTime>
  <Words>59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Impact</vt:lpstr>
      <vt:lpstr>Fő esemény</vt:lpstr>
      <vt:lpstr>Tréfa Iszogató</vt:lpstr>
      <vt:lpstr>A weboldal készüléséről</vt:lpstr>
      <vt:lpstr>Na lássuk a wboldalt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Tréfa Iszogató</dc:title>
  <dc:creator>Kovács Péter</dc:creator>
  <cp:lastModifiedBy>Kovács Péter</cp:lastModifiedBy>
  <cp:revision>6</cp:revision>
  <dcterms:created xsi:type="dcterms:W3CDTF">2021-12-03T07:18:56Z</dcterms:created>
  <dcterms:modified xsi:type="dcterms:W3CDTF">2021-12-06T09:30:37Z</dcterms:modified>
</cp:coreProperties>
</file>