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591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5969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94643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78646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62872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5393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28618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4525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37020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618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266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6464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3035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4110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1562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917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8580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8865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6DB799-DD5A-4419-95B3-0B9B9DA0701F}" type="datetimeFigureOut">
              <a:rPr lang="hu-HU" smtClean="0"/>
              <a:t>2021.12.10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A9CAAE-6F15-4597-9964-4226A69F6E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Tréfa Iszogató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Fazekas Botond és Kovács Péter projektje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50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 weboldal készüléséről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A szűk határidő ellenére sikeresen befejeztük weboldalunkat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Akadtak nehézségek a munka során de minden akadályt teljesítettünk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weboldal egy képzeletbeli félig kocsma, félig egyszerű vendéglátó hely weboldalát kívánja megmutatni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Próbáltuk átadni azt az élményt hogy ezen a helyen zajlik az élet </a:t>
            </a:r>
          </a:p>
        </p:txBody>
      </p:sp>
    </p:spTree>
    <p:extLst>
      <p:ext uri="{BB962C8B-B14F-4D97-AF65-F5344CB8AC3E}">
        <p14:creationId xmlns:p14="http://schemas.microsoft.com/office/powerpoint/2010/main" val="305807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Fazekas Botond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hu-HU" dirty="0" err="1" smtClean="0"/>
              <a:t>Css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Galéria Elkészítése</a:t>
            </a:r>
          </a:p>
          <a:p>
            <a:r>
              <a:rPr lang="hu-HU" dirty="0" smtClean="0"/>
              <a:t>Képek összegyűjtése</a:t>
            </a:r>
          </a:p>
          <a:p>
            <a:r>
              <a:rPr lang="hu-HU" dirty="0" smtClean="0"/>
              <a:t>HTML-</a:t>
            </a:r>
            <a:r>
              <a:rPr lang="hu-HU" dirty="0" err="1" smtClean="0"/>
              <a:t>ek</a:t>
            </a:r>
            <a:r>
              <a:rPr lang="hu-HU" dirty="0"/>
              <a:t> </a:t>
            </a:r>
            <a:r>
              <a:rPr lang="hu-HU" smtClean="0"/>
              <a:t>kisebb </a:t>
            </a:r>
            <a:r>
              <a:rPr lang="hu-HU" smtClean="0"/>
              <a:t>szerkesztése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1013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Kovács Péter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hu-HU" dirty="0" smtClean="0"/>
              <a:t>HTML-</a:t>
            </a:r>
            <a:r>
              <a:rPr lang="hu-HU" dirty="0" err="1" smtClean="0"/>
              <a:t>ek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Szövegek írása</a:t>
            </a:r>
          </a:p>
          <a:p>
            <a:r>
              <a:rPr lang="hu-HU" dirty="0" err="1" smtClean="0"/>
              <a:t>PPt</a:t>
            </a:r>
            <a:r>
              <a:rPr lang="hu-HU" dirty="0" smtClean="0"/>
              <a:t> elkészítése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2152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Na lássuk a weboldalt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800" dirty="0" smtClean="0">
                <a:solidFill>
                  <a:schemeClr val="accent1"/>
                </a:solidFill>
                <a:hlinkClick r:id="rId2"/>
              </a:rPr>
              <a:t>Weblap linkje</a:t>
            </a:r>
            <a:endParaRPr lang="hu-HU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1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61</TotalTime>
  <Words>78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Impact</vt:lpstr>
      <vt:lpstr>Fő esemény</vt:lpstr>
      <vt:lpstr>Tréfa Iszogató</vt:lpstr>
      <vt:lpstr>A weboldal készüléséről</vt:lpstr>
      <vt:lpstr>Fazekas Botond</vt:lpstr>
      <vt:lpstr>Kovács Péter</vt:lpstr>
      <vt:lpstr>Na lássuk a weboldalt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Tréfa Iszogató</dc:title>
  <dc:creator>Kovács Péter</dc:creator>
  <cp:lastModifiedBy>Fazekas Botond</cp:lastModifiedBy>
  <cp:revision>8</cp:revision>
  <dcterms:created xsi:type="dcterms:W3CDTF">2021-12-03T07:18:56Z</dcterms:created>
  <dcterms:modified xsi:type="dcterms:W3CDTF">2021-12-10T06:49:45Z</dcterms:modified>
</cp:coreProperties>
</file>