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5919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5969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094643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278646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762872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153935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228618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3452555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137020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7618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2664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96464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43035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54110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15620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9172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585806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88651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5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Tréfa Iszogató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Fazekas Botond és Kovács Péter projektje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050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A weboldal készüléséről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A szűk határidő ellenére sikeresen befejeztük weboldalunkat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Akadtak nehézségek a munka során de minden akadályt teljesítettünk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 weboldal egy képzeletbeli félig kocsma, félig egyszerű vendéglátó hely weboldalát kívánja megmutatni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Próbáltuk átadni azt az élményt hogy ezen a helyen zajlik az élet </a:t>
            </a:r>
          </a:p>
        </p:txBody>
      </p:sp>
    </p:spTree>
    <p:extLst>
      <p:ext uri="{BB962C8B-B14F-4D97-AF65-F5344CB8AC3E}">
        <p14:creationId xmlns:p14="http://schemas.microsoft.com/office/powerpoint/2010/main" val="3058072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Fazekas Botond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hu-HU" dirty="0" err="1" smtClean="0"/>
              <a:t>Css</a:t>
            </a:r>
            <a:r>
              <a:rPr lang="hu-HU" dirty="0" smtClean="0"/>
              <a:t> elkészítése</a:t>
            </a:r>
          </a:p>
          <a:p>
            <a:r>
              <a:rPr lang="hu-HU" dirty="0" smtClean="0"/>
              <a:t>Galéria Elkészítése</a:t>
            </a:r>
          </a:p>
          <a:p>
            <a:r>
              <a:rPr lang="hu-HU" dirty="0" smtClean="0"/>
              <a:t>Képek összegyűjtése</a:t>
            </a:r>
          </a:p>
          <a:p>
            <a:r>
              <a:rPr lang="hu-HU" dirty="0" smtClean="0"/>
              <a:t>HTML-</a:t>
            </a:r>
            <a:r>
              <a:rPr lang="hu-HU" dirty="0" err="1" smtClean="0"/>
              <a:t>ek</a:t>
            </a:r>
            <a:r>
              <a:rPr lang="hu-HU" dirty="0"/>
              <a:t> </a:t>
            </a:r>
            <a:r>
              <a:rPr lang="hu-HU" dirty="0" smtClean="0"/>
              <a:t>kisebb szerkesztése</a:t>
            </a:r>
          </a:p>
        </p:txBody>
      </p:sp>
    </p:spTree>
    <p:extLst>
      <p:ext uri="{BB962C8B-B14F-4D97-AF65-F5344CB8AC3E}">
        <p14:creationId xmlns:p14="http://schemas.microsoft.com/office/powerpoint/2010/main" val="910134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Kovács Péter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hu-HU" dirty="0" smtClean="0"/>
              <a:t>HTML-</a:t>
            </a:r>
            <a:r>
              <a:rPr lang="hu-HU" dirty="0" err="1" smtClean="0"/>
              <a:t>ek</a:t>
            </a:r>
            <a:r>
              <a:rPr lang="hu-HU" dirty="0" smtClean="0"/>
              <a:t> elkészítése</a:t>
            </a:r>
          </a:p>
          <a:p>
            <a:r>
              <a:rPr lang="hu-HU" dirty="0" smtClean="0"/>
              <a:t>Szövegek írása</a:t>
            </a:r>
          </a:p>
          <a:p>
            <a:r>
              <a:rPr lang="hu-HU" dirty="0" err="1" smtClean="0"/>
              <a:t>PPt</a:t>
            </a:r>
            <a:r>
              <a:rPr lang="hu-HU" dirty="0" smtClean="0"/>
              <a:t> </a:t>
            </a:r>
            <a:r>
              <a:rPr lang="hu-HU" dirty="0" smtClean="0"/>
              <a:t>elkészítése</a:t>
            </a:r>
          </a:p>
          <a:p>
            <a:r>
              <a:rPr lang="hu-HU" dirty="0" smtClean="0"/>
              <a:t>Űrlap </a:t>
            </a:r>
            <a:r>
              <a:rPr lang="hu-HU" dirty="0" err="1" smtClean="0"/>
              <a:t>elészítése</a:t>
            </a:r>
            <a:r>
              <a:rPr lang="hu-HU" dirty="0" smtClean="0"/>
              <a:t> és annak </a:t>
            </a:r>
            <a:r>
              <a:rPr lang="hu-HU" dirty="0" err="1" smtClean="0"/>
              <a:t>css</a:t>
            </a:r>
            <a:r>
              <a:rPr lang="hu-HU" dirty="0" smtClean="0"/>
              <a:t>-e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2152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Na lássuk a weboldalt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800" dirty="0" smtClean="0">
                <a:solidFill>
                  <a:schemeClr val="accent1"/>
                </a:solidFill>
                <a:hlinkClick r:id="rId2"/>
              </a:rPr>
              <a:t>Weblap linkje</a:t>
            </a:r>
            <a:endParaRPr lang="hu-HU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16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Aspektu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61</TotalTime>
  <Words>83</Words>
  <Application>Microsoft Office PowerPoint</Application>
  <PresentationFormat>Szélesvásznú</PresentationFormat>
  <Paragraphs>19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Impact</vt:lpstr>
      <vt:lpstr>Fő esemény</vt:lpstr>
      <vt:lpstr>Tréfa Iszogató</vt:lpstr>
      <vt:lpstr>A weboldal készüléséről</vt:lpstr>
      <vt:lpstr>Fazekas Botond</vt:lpstr>
      <vt:lpstr>Kovács Péter</vt:lpstr>
      <vt:lpstr>Na lássuk a weboldalt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Tréfa Iszogató</dc:title>
  <dc:creator>Kovács Péter</dc:creator>
  <cp:lastModifiedBy>Fazekas Botond</cp:lastModifiedBy>
  <cp:revision>9</cp:revision>
  <dcterms:created xsi:type="dcterms:W3CDTF">2021-12-03T07:18:56Z</dcterms:created>
  <dcterms:modified xsi:type="dcterms:W3CDTF">2021-12-10T06:59:27Z</dcterms:modified>
</cp:coreProperties>
</file>