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E4D1-E051-E54C-891F-C6D0333DF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A3F9C-E8F7-714C-BF82-45406C46F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8511-C472-BE4E-A4B1-29282FCD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68C9-9674-9449-93A4-C8500B83BCBF}" type="datetimeFigureOut">
              <a:rPr lang="en-MX" smtClean="0"/>
              <a:t>21/05/21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DD03-5A51-6C4E-B24E-85330500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886B6-64DC-F54A-8FC1-1705F5EE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14-64F1-FB43-AD17-84BAD1A0777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6641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5273-A5B9-EF47-A13C-76D91D93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D7AD2-EF0C-204B-9E17-85029E07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42939-C4AE-A148-97D5-9CFDFC6B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68C9-9674-9449-93A4-C8500B83BCBF}" type="datetimeFigureOut">
              <a:rPr lang="en-MX" smtClean="0"/>
              <a:t>21/05/21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FAFC-0ED4-694B-87C4-12D18C8E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04CF-FE0C-9249-8164-39388421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14-64F1-FB43-AD17-84BAD1A0777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8732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4C1DB-A30C-5047-87E6-C75ADEDB7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652E3-2BB0-FD4D-B1CD-15DC1F1E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84A49-DE72-994F-BBB3-1C724FB2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68C9-9674-9449-93A4-C8500B83BCBF}" type="datetimeFigureOut">
              <a:rPr lang="en-MX" smtClean="0"/>
              <a:t>21/05/21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86CD-31FB-AB44-A8E2-54EAA44A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3033-72DE-3049-A914-EEF3BDD0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14-64F1-FB43-AD17-84BAD1A0777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9699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8340-45EF-7C44-AA4F-FE1D3837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0F9C-05C8-D744-99EB-5B006942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9A2-5E62-FD4A-8767-2BF4DAA7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68C9-9674-9449-93A4-C8500B83BCBF}" type="datetimeFigureOut">
              <a:rPr lang="en-MX" smtClean="0"/>
              <a:t>21/05/21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D6FC-72B1-974A-94D6-A9E8C978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0BD38-7EFE-8A49-8F82-05C123A2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14-64F1-FB43-AD17-84BAD1A0777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2001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1520-BE7F-9A40-BC2C-5D00F0BA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01163-7E93-1E41-BE36-80DBDC0B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C1076-AE8B-4445-BE10-334C388B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68C9-9674-9449-93A4-C8500B83BCBF}" type="datetimeFigureOut">
              <a:rPr lang="en-MX" smtClean="0"/>
              <a:t>21/05/21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5893-DE34-1F4A-8C18-CC201A29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E6D8F-6422-554A-8AD3-E17F745A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14-64F1-FB43-AD17-84BAD1A0777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7919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1552-5FEA-9A40-8063-B63C7824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405F-9821-4746-8653-33D5CFB26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C2B54-CC7A-3940-A2DE-232968EBF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BB5D-283F-C449-A157-FE1B1996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68C9-9674-9449-93A4-C8500B83BCBF}" type="datetimeFigureOut">
              <a:rPr lang="en-MX" smtClean="0"/>
              <a:t>21/05/21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CBCEA-0D8E-0542-8F71-F98CCCD3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ABA9-D0DD-3643-A90D-C14D7769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14-64F1-FB43-AD17-84BAD1A0777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1254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B0F4-6633-7E46-93D1-60AEBE15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98180-F13E-3C4D-B655-A7710C62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7431C-1E37-6F4F-A3D9-72AE4FDF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88157-212B-754E-A08F-966D95250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FA1AC-E2D4-A74B-AEAA-A220E6CE3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A5EBD-0802-CB49-8341-49692CE3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68C9-9674-9449-93A4-C8500B83BCBF}" type="datetimeFigureOut">
              <a:rPr lang="en-MX" smtClean="0"/>
              <a:t>21/05/21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F75F1-067B-BE4B-BA12-898B1575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E7D17-11EF-6240-87A4-6CEF2B31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14-64F1-FB43-AD17-84BAD1A0777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7639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045B-460B-0845-8CC5-73451CA3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87F06-EE3E-C14F-8D26-9FAFAA88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68C9-9674-9449-93A4-C8500B83BCBF}" type="datetimeFigureOut">
              <a:rPr lang="en-MX" smtClean="0"/>
              <a:t>21/05/21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B6F0C-3C55-EB42-BD7E-1A527360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D8B2C-D14A-F749-B706-89F76C9E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14-64F1-FB43-AD17-84BAD1A0777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0508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27C11-85B1-514F-98B5-5E00E6EC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68C9-9674-9449-93A4-C8500B83BCBF}" type="datetimeFigureOut">
              <a:rPr lang="en-MX" smtClean="0"/>
              <a:t>21/05/21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7C9DB-FC73-5049-96D2-BF6A962B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2A5E4-A710-1D4A-B54E-084A653A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14-64F1-FB43-AD17-84BAD1A0777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4676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6350-EBEC-474C-88C8-A92959D6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1F7E-363C-9347-9D1E-D20B95DBA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3333D-6A46-4046-B79A-3F0C3AA9B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DB294-4C5F-F644-BA68-CEE889B9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68C9-9674-9449-93A4-C8500B83BCBF}" type="datetimeFigureOut">
              <a:rPr lang="en-MX" smtClean="0"/>
              <a:t>21/05/21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ABEAB-116C-724E-988E-D3ED3A73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DCB5F-358C-C842-8EEE-58A19DB3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14-64F1-FB43-AD17-84BAD1A0777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7941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9A35-10FF-5344-9973-18D09906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87CF4-7FD9-C541-B140-FBF5D4084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E4EA1-8E40-684D-AAC5-CB9EFC4C8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11CEC-DF62-9147-9FB0-A99FBCDE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68C9-9674-9449-93A4-C8500B83BCBF}" type="datetimeFigureOut">
              <a:rPr lang="en-MX" smtClean="0"/>
              <a:t>21/05/21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27BA0-5120-0C43-8B47-7331EE32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FC06-6D1F-8A45-BA1D-947D23AC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14-64F1-FB43-AD17-84BAD1A0777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0113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CE321-B85D-FF4B-827B-5795871E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FDEED-2C81-4B46-B2A0-AE36F1F9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0594-4341-BE4D-ABE9-91E6BEFB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E68C9-9674-9449-93A4-C8500B83BCBF}" type="datetimeFigureOut">
              <a:rPr lang="en-MX" smtClean="0"/>
              <a:t>21/05/21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E9FC-3345-6347-8682-A15CC1E9C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8405-7232-4B4B-9B05-9FE29A5F9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F614-64F1-FB43-AD17-84BAD1A0777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9215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ABA590-0389-014E-B8D3-B777D0214BAC}"/>
                  </a:ext>
                </a:extLst>
              </p:cNvPr>
              <p:cNvSpPr/>
              <p:nvPr/>
            </p:nvSpPr>
            <p:spPr>
              <a:xfrm>
                <a:off x="10946707" y="1761399"/>
                <a:ext cx="914400" cy="914400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MX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ABA590-0389-014E-B8D3-B777D0214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707" y="1761399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04BDE1D-7A7D-2A45-9731-8DE374C5E2E1}"/>
                  </a:ext>
                </a:extLst>
              </p:cNvPr>
              <p:cNvSpPr/>
              <p:nvPr/>
            </p:nvSpPr>
            <p:spPr>
              <a:xfrm>
                <a:off x="3976219" y="1761399"/>
                <a:ext cx="914400" cy="914400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MX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04BDE1D-7A7D-2A45-9731-8DE374C5E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19" y="1761399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D8E676-AD6A-5E4A-B256-7CAEAE844C60}"/>
                  </a:ext>
                </a:extLst>
              </p:cNvPr>
              <p:cNvSpPr/>
              <p:nvPr/>
            </p:nvSpPr>
            <p:spPr>
              <a:xfrm>
                <a:off x="5718841" y="1761399"/>
                <a:ext cx="914400" cy="914400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MX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D8E676-AD6A-5E4A-B256-7CAEAE844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841" y="1761399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CFF2355-6855-6D4E-BCD1-66BF97976CFC}"/>
                  </a:ext>
                </a:extLst>
              </p:cNvPr>
              <p:cNvSpPr/>
              <p:nvPr/>
            </p:nvSpPr>
            <p:spPr>
              <a:xfrm>
                <a:off x="7461463" y="1761399"/>
                <a:ext cx="914400" cy="914400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MX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CFF2355-6855-6D4E-BCD1-66BF97976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463" y="1761399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F36DA0-DC66-E54E-A9AF-1219373C9B3F}"/>
                  </a:ext>
                </a:extLst>
              </p:cNvPr>
              <p:cNvSpPr/>
              <p:nvPr/>
            </p:nvSpPr>
            <p:spPr>
              <a:xfrm>
                <a:off x="490975" y="1761399"/>
                <a:ext cx="914400" cy="914400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X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F36DA0-DC66-E54E-A9AF-1219373C9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5" y="1761399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C8B367-EB64-B84E-9DBA-F63A91277C1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890619" y="2218599"/>
            <a:ext cx="82822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2CF228-5AA7-804E-813E-3AB39478A65C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633241" y="2218599"/>
            <a:ext cx="82822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E35CDC-6974-C94A-817D-B2FAD3E3ABD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405375" y="2218599"/>
            <a:ext cx="900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05A15C-3207-554A-A1C2-43210B9F358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080657" y="2218599"/>
            <a:ext cx="900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0F9BE0-F93F-274E-955B-CAA1DE42505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375863" y="2218599"/>
            <a:ext cx="900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840663-931F-6844-82B7-F4B2407FBAA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0046707" y="2218599"/>
            <a:ext cx="900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B1E5F8-D8C3-7844-AEA6-CE8970F9A4DB}"/>
              </a:ext>
            </a:extLst>
          </p:cNvPr>
          <p:cNvSpPr txBox="1"/>
          <p:nvPr/>
        </p:nvSpPr>
        <p:spPr>
          <a:xfrm>
            <a:off x="2438965" y="1786573"/>
            <a:ext cx="503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MX" sz="36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2116AA-359F-3F40-ABF5-1119BE1EF01E}"/>
              </a:ext>
            </a:extLst>
          </p:cNvPr>
          <p:cNvSpPr txBox="1"/>
          <p:nvPr/>
        </p:nvSpPr>
        <p:spPr>
          <a:xfrm>
            <a:off x="9411479" y="1786573"/>
            <a:ext cx="503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MX" sz="3600" dirty="0">
                <a:solidFill>
                  <a:schemeClr val="tx2"/>
                </a:solidFill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8E2C8C5-0A96-E142-A58D-7D246430727D}"/>
                  </a:ext>
                </a:extLst>
              </p:cNvPr>
              <p:cNvSpPr/>
              <p:nvPr/>
            </p:nvSpPr>
            <p:spPr>
              <a:xfrm>
                <a:off x="434144" y="3523990"/>
                <a:ext cx="1028061" cy="97971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X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X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8E2C8C5-0A96-E142-A58D-7D2464307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44" y="3523990"/>
                <a:ext cx="1028061" cy="97971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97D0275B-2D73-7549-90EF-7E1D52C2F78F}"/>
                  </a:ext>
                </a:extLst>
              </p:cNvPr>
              <p:cNvSpPr/>
              <p:nvPr/>
            </p:nvSpPr>
            <p:spPr>
              <a:xfrm>
                <a:off x="3919388" y="3523990"/>
                <a:ext cx="1028061" cy="97971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X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MX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97D0275B-2D73-7549-90EF-7E1D52C2F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88" y="3523990"/>
                <a:ext cx="1028061" cy="97971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71CD4DCB-DDC2-D142-9F2E-A39C6C093424}"/>
                  </a:ext>
                </a:extLst>
              </p:cNvPr>
              <p:cNvSpPr/>
              <p:nvPr/>
            </p:nvSpPr>
            <p:spPr>
              <a:xfrm>
                <a:off x="5662010" y="3523990"/>
                <a:ext cx="1028061" cy="97971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X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MX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71CD4DCB-DDC2-D142-9F2E-A39C6C093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010" y="3523990"/>
                <a:ext cx="1028061" cy="97971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B18785E-F1D7-B24C-812E-20AC5FE197B2}"/>
                  </a:ext>
                </a:extLst>
              </p:cNvPr>
              <p:cNvSpPr/>
              <p:nvPr/>
            </p:nvSpPr>
            <p:spPr>
              <a:xfrm>
                <a:off x="7404632" y="3480447"/>
                <a:ext cx="1028061" cy="97971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X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MX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B18785E-F1D7-B24C-812E-20AC5FE19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32" y="3480447"/>
                <a:ext cx="1028061" cy="97971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97B5B88D-F392-3140-859E-CA6F76DA337A}"/>
                  </a:ext>
                </a:extLst>
              </p:cNvPr>
              <p:cNvSpPr/>
              <p:nvPr/>
            </p:nvSpPr>
            <p:spPr>
              <a:xfrm>
                <a:off x="10889876" y="3480447"/>
                <a:ext cx="1028061" cy="97971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X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MX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97B5B88D-F392-3140-859E-CA6F76DA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876" y="3480447"/>
                <a:ext cx="1028061" cy="97971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C92436-32C8-4D48-860B-FFB51599D17B}"/>
              </a:ext>
            </a:extLst>
          </p:cNvPr>
          <p:cNvCxnSpPr>
            <a:cxnSpLocks/>
            <a:stCxn id="10" idx="4"/>
            <a:endCxn id="34" idx="0"/>
          </p:cNvCxnSpPr>
          <p:nvPr/>
        </p:nvCxnSpPr>
        <p:spPr>
          <a:xfrm>
            <a:off x="948175" y="2675799"/>
            <a:ext cx="0" cy="84819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0C09C5-310E-E943-874C-DF4989BFD947}"/>
              </a:ext>
            </a:extLst>
          </p:cNvPr>
          <p:cNvCxnSpPr>
            <a:cxnSpLocks/>
            <a:stCxn id="6" idx="4"/>
            <a:endCxn id="35" idx="0"/>
          </p:cNvCxnSpPr>
          <p:nvPr/>
        </p:nvCxnSpPr>
        <p:spPr>
          <a:xfrm>
            <a:off x="4433419" y="2675799"/>
            <a:ext cx="0" cy="84819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84FF83-1B04-5947-9B1B-1ADA51D34F28}"/>
              </a:ext>
            </a:extLst>
          </p:cNvPr>
          <p:cNvCxnSpPr>
            <a:cxnSpLocks/>
            <a:stCxn id="7" idx="4"/>
            <a:endCxn id="36" idx="0"/>
          </p:cNvCxnSpPr>
          <p:nvPr/>
        </p:nvCxnSpPr>
        <p:spPr>
          <a:xfrm>
            <a:off x="6176041" y="2675799"/>
            <a:ext cx="0" cy="84819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509164-46C9-3849-91BE-0750C2A90F6F}"/>
              </a:ext>
            </a:extLst>
          </p:cNvPr>
          <p:cNvCxnSpPr>
            <a:cxnSpLocks/>
            <a:stCxn id="8" idx="4"/>
            <a:endCxn id="37" idx="0"/>
          </p:cNvCxnSpPr>
          <p:nvPr/>
        </p:nvCxnSpPr>
        <p:spPr>
          <a:xfrm>
            <a:off x="7918663" y="2675799"/>
            <a:ext cx="0" cy="8046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E2D2C8-FCB4-E442-B3CB-39F907CA6C11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11403907" y="2675799"/>
            <a:ext cx="0" cy="8046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BA7809-B0CE-364F-9B06-2FF3DA975374}"/>
                  </a:ext>
                </a:extLst>
              </p:cNvPr>
              <p:cNvSpPr txBox="1"/>
              <p:nvPr/>
            </p:nvSpPr>
            <p:spPr>
              <a:xfrm>
                <a:off x="6937001" y="1801961"/>
                <a:ext cx="2207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𝛤</m:t>
                      </m:r>
                    </m:oMath>
                  </m:oMathPara>
                </a14:m>
                <a:endParaRPr lang="en-MX" sz="2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BA7809-B0CE-364F-9B06-2FF3DA97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01" y="1801961"/>
                <a:ext cx="220701" cy="307777"/>
              </a:xfrm>
              <a:prstGeom prst="rect">
                <a:avLst/>
              </a:prstGeom>
              <a:blipFill>
                <a:blip r:embed="rId12"/>
                <a:stretch>
                  <a:fillRect l="-27778" r="-22222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24FD09-69AB-1848-A818-6A728781FA41}"/>
                  </a:ext>
                </a:extLst>
              </p:cNvPr>
              <p:cNvSpPr txBox="1"/>
              <p:nvPr/>
            </p:nvSpPr>
            <p:spPr>
              <a:xfrm>
                <a:off x="5313217" y="2912902"/>
                <a:ext cx="8112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X" sz="20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24FD09-69AB-1848-A818-6A728781F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17" y="2912902"/>
                <a:ext cx="811248" cy="307777"/>
              </a:xfrm>
              <a:prstGeom prst="rect">
                <a:avLst/>
              </a:prstGeom>
              <a:blipFill>
                <a:blip r:embed="rId13"/>
                <a:stretch>
                  <a:fillRect l="-7692" r="-10769" b="-32000"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375A579-646D-E049-9FBC-3178FC5388A0}"/>
                  </a:ext>
                </a:extLst>
              </p:cNvPr>
              <p:cNvSpPr txBox="1"/>
              <p:nvPr/>
            </p:nvSpPr>
            <p:spPr>
              <a:xfrm>
                <a:off x="845389" y="1288095"/>
                <a:ext cx="20556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X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MX" sz="20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375A579-646D-E049-9FBC-3178FC538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288095"/>
                <a:ext cx="205569" cy="307777"/>
              </a:xfrm>
              <a:prstGeom prst="rect">
                <a:avLst/>
              </a:prstGeom>
              <a:blipFill>
                <a:blip r:embed="rId14"/>
                <a:stretch>
                  <a:fillRect l="-29412" r="-23529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84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Diamond 2">
                <a:extLst>
                  <a:ext uri="{FF2B5EF4-FFF2-40B4-BE49-F238E27FC236}">
                    <a16:creationId xmlns:a16="http://schemas.microsoft.com/office/drawing/2014/main" id="{915DB86C-0797-5840-B97C-3E938A1E7420}"/>
                  </a:ext>
                </a:extLst>
              </p:cNvPr>
              <p:cNvSpPr/>
              <p:nvPr/>
            </p:nvSpPr>
            <p:spPr>
              <a:xfrm>
                <a:off x="287353" y="101848"/>
                <a:ext cx="914400" cy="914400"/>
              </a:xfrm>
              <a:prstGeom prst="diamond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MX" dirty="0"/>
              </a:p>
            </p:txBody>
          </p:sp>
        </mc:Choice>
        <mc:Fallback>
          <p:sp>
            <p:nvSpPr>
              <p:cNvPr id="3" name="Diamond 2">
                <a:extLst>
                  <a:ext uri="{FF2B5EF4-FFF2-40B4-BE49-F238E27FC236}">
                    <a16:creationId xmlns:a16="http://schemas.microsoft.com/office/drawing/2014/main" id="{915DB86C-0797-5840-B97C-3E938A1E7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3" y="101848"/>
                <a:ext cx="914400" cy="91440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D94B2EB2-D432-604B-9005-E5B27CBA3EFC}"/>
                  </a:ext>
                </a:extLst>
              </p:cNvPr>
              <p:cNvSpPr/>
              <p:nvPr/>
            </p:nvSpPr>
            <p:spPr>
              <a:xfrm>
                <a:off x="2812513" y="3414983"/>
                <a:ext cx="914400" cy="9144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MX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D94B2EB2-D432-604B-9005-E5B27CBA3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13" y="3414983"/>
                <a:ext cx="914400" cy="914400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83DB885B-85FB-3740-A83D-1CF740589D8C}"/>
                  </a:ext>
                </a:extLst>
              </p:cNvPr>
              <p:cNvSpPr/>
              <p:nvPr/>
            </p:nvSpPr>
            <p:spPr>
              <a:xfrm>
                <a:off x="5022313" y="3414983"/>
                <a:ext cx="914400" cy="9144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MX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83DB885B-85FB-3740-A83D-1CF740589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313" y="3414983"/>
                <a:ext cx="914400" cy="914400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6822AB1C-5A67-F94F-A842-FE5FE4B4A15A}"/>
                  </a:ext>
                </a:extLst>
              </p:cNvPr>
              <p:cNvSpPr/>
              <p:nvPr/>
            </p:nvSpPr>
            <p:spPr>
              <a:xfrm>
                <a:off x="8386595" y="3429000"/>
                <a:ext cx="914400" cy="9144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MX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6822AB1C-5A67-F94F-A842-FE5FE4B4A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595" y="3429000"/>
                <a:ext cx="914400" cy="914400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8F89FBDC-4160-6148-8B3D-4A56FF87C227}"/>
                  </a:ext>
                </a:extLst>
              </p:cNvPr>
              <p:cNvSpPr/>
              <p:nvPr/>
            </p:nvSpPr>
            <p:spPr>
              <a:xfrm>
                <a:off x="6704454" y="3421333"/>
                <a:ext cx="914400" cy="9144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MX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8F89FBDC-4160-6148-8B3D-4A56FF87C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454" y="3421333"/>
                <a:ext cx="914400" cy="914400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Diamond 54">
                <a:extLst>
                  <a:ext uri="{FF2B5EF4-FFF2-40B4-BE49-F238E27FC236}">
                    <a16:creationId xmlns:a16="http://schemas.microsoft.com/office/drawing/2014/main" id="{7FF4A94D-330A-9C49-882D-99DA739A5961}"/>
                  </a:ext>
                </a:extLst>
              </p:cNvPr>
              <p:cNvSpPr/>
              <p:nvPr/>
            </p:nvSpPr>
            <p:spPr>
              <a:xfrm>
                <a:off x="1898113" y="101848"/>
                <a:ext cx="914400" cy="914400"/>
              </a:xfrm>
              <a:prstGeom prst="diamond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MX" dirty="0"/>
              </a:p>
            </p:txBody>
          </p:sp>
        </mc:Choice>
        <mc:Fallback>
          <p:sp>
            <p:nvSpPr>
              <p:cNvPr id="55" name="Diamond 54">
                <a:extLst>
                  <a:ext uri="{FF2B5EF4-FFF2-40B4-BE49-F238E27FC236}">
                    <a16:creationId xmlns:a16="http://schemas.microsoft.com/office/drawing/2014/main" id="{7FF4A94D-330A-9C49-882D-99DA739A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13" y="101848"/>
                <a:ext cx="914400" cy="914400"/>
              </a:xfrm>
              <a:prstGeom prst="diamond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F2D10E8D-91AD-6D4C-A135-F105272E7C86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4374613" y="2310083"/>
            <a:ext cx="12700" cy="2209800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0D10BF5E-5F27-674E-9235-223EE9091E0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5711868" y="3429000"/>
            <a:ext cx="3131927" cy="191022"/>
          </a:xfrm>
          <a:prstGeom prst="curvedConnector4">
            <a:avLst>
              <a:gd name="adj1" fmla="val 1507"/>
              <a:gd name="adj2" fmla="val 272131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5E822DE8-66E6-6248-A053-E7DAAEEF7893}"/>
              </a:ext>
            </a:extLst>
          </p:cNvPr>
          <p:cNvCxnSpPr>
            <a:cxnSpLocks/>
            <a:stCxn id="7" idx="1"/>
            <a:endCxn id="39" idx="3"/>
          </p:cNvCxnSpPr>
          <p:nvPr/>
        </p:nvCxnSpPr>
        <p:spPr>
          <a:xfrm rot="10800000">
            <a:off x="7618855" y="3878534"/>
            <a:ext cx="767741" cy="7667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3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FB9EB6-A325-AF4E-A4D8-1F3FFE3A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91" y="2633448"/>
            <a:ext cx="6096000" cy="218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9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24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ZEPEDA, FERNANDO ZEPEDA (PGT)</dc:creator>
  <cp:lastModifiedBy>ZEPEDA, FERNANDO ZEPEDA (PGT)</cp:lastModifiedBy>
  <cp:revision>8</cp:revision>
  <dcterms:created xsi:type="dcterms:W3CDTF">2021-05-21T16:13:23Z</dcterms:created>
  <dcterms:modified xsi:type="dcterms:W3CDTF">2021-05-22T17:45:36Z</dcterms:modified>
</cp:coreProperties>
</file>