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9" r:id="rId10"/>
    <p:sldId id="270" r:id="rId11"/>
    <p:sldId id="262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93D62-4570-47C6-AC1A-9A63CB3662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7DBBFB-145C-4DF4-A94F-36F77FF0FB3A}">
      <dgm:prSet/>
      <dgm:spPr/>
      <dgm:t>
        <a:bodyPr/>
        <a:lstStyle/>
        <a:p>
          <a:pPr>
            <a:defRPr cap="all"/>
          </a:pPr>
          <a:r>
            <a:rPr lang="en-US" b="1"/>
            <a:t>HumSet</a:t>
          </a:r>
          <a:r>
            <a:rPr lang="en-US"/>
            <a:t> – NLP Dataset for Humanitarian Text Classification</a:t>
          </a:r>
        </a:p>
      </dgm:t>
    </dgm:pt>
    <dgm:pt modelId="{2372F1F5-D013-42F5-AB92-FFA4E18B865D}" type="parTrans" cxnId="{96782237-2264-4797-BB4D-46DFF89F01E0}">
      <dgm:prSet/>
      <dgm:spPr/>
      <dgm:t>
        <a:bodyPr/>
        <a:lstStyle/>
        <a:p>
          <a:endParaRPr lang="en-US"/>
        </a:p>
      </dgm:t>
    </dgm:pt>
    <dgm:pt modelId="{078F527D-337B-4F5A-88F1-DC5E2CD71B27}" type="sibTrans" cxnId="{96782237-2264-4797-BB4D-46DFF89F01E0}">
      <dgm:prSet/>
      <dgm:spPr/>
      <dgm:t>
        <a:bodyPr/>
        <a:lstStyle/>
        <a:p>
          <a:endParaRPr lang="en-US"/>
        </a:p>
      </dgm:t>
    </dgm:pt>
    <dgm:pt modelId="{4C960AD4-EBCE-4D62-9CD1-B272896DF8AC}">
      <dgm:prSet/>
      <dgm:spPr/>
      <dgm:t>
        <a:bodyPr/>
        <a:lstStyle/>
        <a:p>
          <a:pPr>
            <a:defRPr cap="all"/>
          </a:pPr>
          <a:r>
            <a:rPr lang="en-US" b="1" dirty="0"/>
            <a:t>Focus</a:t>
          </a:r>
          <a:r>
            <a:rPr lang="en-US" dirty="0"/>
            <a:t>: English-only documents, texts UP TO 512 tokens</a:t>
          </a:r>
        </a:p>
      </dgm:t>
    </dgm:pt>
    <dgm:pt modelId="{5A729DC2-05A9-4B37-9524-21D901EBD8E4}" type="parTrans" cxnId="{BAB53E75-7FDF-4F24-9DF7-A7342E4A5AF5}">
      <dgm:prSet/>
      <dgm:spPr/>
      <dgm:t>
        <a:bodyPr/>
        <a:lstStyle/>
        <a:p>
          <a:endParaRPr lang="en-US"/>
        </a:p>
      </dgm:t>
    </dgm:pt>
    <dgm:pt modelId="{7EDDFDDA-A9D6-4100-BB76-0B09343A5692}" type="sibTrans" cxnId="{BAB53E75-7FDF-4F24-9DF7-A7342E4A5AF5}">
      <dgm:prSet/>
      <dgm:spPr/>
      <dgm:t>
        <a:bodyPr/>
        <a:lstStyle/>
        <a:p>
          <a:endParaRPr lang="en-US"/>
        </a:p>
      </dgm:t>
    </dgm:pt>
    <dgm:pt modelId="{7152EB23-C4E2-496A-B2E1-3C4DECC6AFCF}">
      <dgm:prSet/>
      <dgm:spPr/>
      <dgm:t>
        <a:bodyPr/>
        <a:lstStyle/>
        <a:p>
          <a:pPr>
            <a:defRPr cap="all"/>
          </a:pPr>
          <a:r>
            <a:rPr lang="en-US" b="1"/>
            <a:t>Annotations</a:t>
          </a:r>
          <a:r>
            <a:rPr lang="en-US"/>
            <a:t>: Multi-class, multi-label tags</a:t>
          </a:r>
          <a:r>
            <a:rPr lang="uk-UA"/>
            <a:t>.</a:t>
          </a:r>
          <a:endParaRPr lang="en-US"/>
        </a:p>
      </dgm:t>
    </dgm:pt>
    <dgm:pt modelId="{870A6537-FE23-4B3E-82C7-7F57E2C39DB3}" type="parTrans" cxnId="{209E4260-F6EE-4464-B049-FDC235E5A174}">
      <dgm:prSet/>
      <dgm:spPr/>
      <dgm:t>
        <a:bodyPr/>
        <a:lstStyle/>
        <a:p>
          <a:endParaRPr lang="en-US"/>
        </a:p>
      </dgm:t>
    </dgm:pt>
    <dgm:pt modelId="{68574B43-E9F9-4271-BC3B-82F7C7487D8E}" type="sibTrans" cxnId="{209E4260-F6EE-4464-B049-FDC235E5A174}">
      <dgm:prSet/>
      <dgm:spPr/>
      <dgm:t>
        <a:bodyPr/>
        <a:lstStyle/>
        <a:p>
          <a:endParaRPr lang="en-US"/>
        </a:p>
      </dgm:t>
    </dgm:pt>
    <dgm:pt modelId="{6AD5EC2A-74F5-465F-A11B-15E12591F85A}">
      <dgm:prSet/>
      <dgm:spPr/>
      <dgm:t>
        <a:bodyPr/>
        <a:lstStyle/>
        <a:p>
          <a:pPr>
            <a:defRPr cap="all"/>
          </a:pPr>
          <a:r>
            <a:rPr lang="en-US" b="1"/>
            <a:t>Size</a:t>
          </a:r>
          <a:r>
            <a:rPr lang="en-US"/>
            <a:t>: ~80.000 data entries in the train dataset, ~10.000 in the test dataset</a:t>
          </a:r>
        </a:p>
      </dgm:t>
    </dgm:pt>
    <dgm:pt modelId="{18D34E72-A560-4B00-AF68-5978485231D6}" type="parTrans" cxnId="{EA199681-93F9-42F9-8E13-ED6C74401801}">
      <dgm:prSet/>
      <dgm:spPr/>
      <dgm:t>
        <a:bodyPr/>
        <a:lstStyle/>
        <a:p>
          <a:endParaRPr lang="en-US"/>
        </a:p>
      </dgm:t>
    </dgm:pt>
    <dgm:pt modelId="{6D4B9882-CA48-4861-91A4-6A32D7D7826A}" type="sibTrans" cxnId="{EA199681-93F9-42F9-8E13-ED6C74401801}">
      <dgm:prSet/>
      <dgm:spPr/>
      <dgm:t>
        <a:bodyPr/>
        <a:lstStyle/>
        <a:p>
          <a:endParaRPr lang="en-US"/>
        </a:p>
      </dgm:t>
    </dgm:pt>
    <dgm:pt modelId="{7D93A29B-C9CB-4EC2-8E72-5ABD4DC02371}" type="pres">
      <dgm:prSet presAssocID="{D0D93D62-4570-47C6-AC1A-9A63CB366254}" presName="root" presStyleCnt="0">
        <dgm:presLayoutVars>
          <dgm:dir/>
          <dgm:resizeHandles val="exact"/>
        </dgm:presLayoutVars>
      </dgm:prSet>
      <dgm:spPr/>
    </dgm:pt>
    <dgm:pt modelId="{290AE632-ED45-47BF-B850-8385C5678277}" type="pres">
      <dgm:prSet presAssocID="{D17DBBFB-145C-4DF4-A94F-36F77FF0FB3A}" presName="compNode" presStyleCnt="0"/>
      <dgm:spPr/>
    </dgm:pt>
    <dgm:pt modelId="{F302995A-F641-45B8-B1B2-CED308B4166A}" type="pres">
      <dgm:prSet presAssocID="{D17DBBFB-145C-4DF4-A94F-36F77FF0FB3A}" presName="iconBgRect" presStyleLbl="bgShp" presStyleIdx="0" presStyleCnt="4"/>
      <dgm:spPr/>
    </dgm:pt>
    <dgm:pt modelId="{25E8D006-66B1-4B3A-B4F9-672A31F9BAB9}" type="pres">
      <dgm:prSet presAssocID="{D17DBBFB-145C-4DF4-A94F-36F77FF0FB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D197E-0DB6-407D-A040-7DB8A1D91D67}" type="pres">
      <dgm:prSet presAssocID="{D17DBBFB-145C-4DF4-A94F-36F77FF0FB3A}" presName="spaceRect" presStyleCnt="0"/>
      <dgm:spPr/>
    </dgm:pt>
    <dgm:pt modelId="{0C497CC2-567B-4E99-9AF3-862974B7D8F1}" type="pres">
      <dgm:prSet presAssocID="{D17DBBFB-145C-4DF4-A94F-36F77FF0FB3A}" presName="textRect" presStyleLbl="revTx" presStyleIdx="0" presStyleCnt="4">
        <dgm:presLayoutVars>
          <dgm:chMax val="1"/>
          <dgm:chPref val="1"/>
        </dgm:presLayoutVars>
      </dgm:prSet>
      <dgm:spPr/>
    </dgm:pt>
    <dgm:pt modelId="{3E818161-DD69-44B4-99A8-3510635DEC2D}" type="pres">
      <dgm:prSet presAssocID="{078F527D-337B-4F5A-88F1-DC5E2CD71B27}" presName="sibTrans" presStyleCnt="0"/>
      <dgm:spPr/>
    </dgm:pt>
    <dgm:pt modelId="{82E53B8A-970C-4724-8F9D-1FB3CF08F607}" type="pres">
      <dgm:prSet presAssocID="{4C960AD4-EBCE-4D62-9CD1-B272896DF8AC}" presName="compNode" presStyleCnt="0"/>
      <dgm:spPr/>
    </dgm:pt>
    <dgm:pt modelId="{279CBA2A-B5DD-4E25-8F0E-B202B480CCA2}" type="pres">
      <dgm:prSet presAssocID="{4C960AD4-EBCE-4D62-9CD1-B272896DF8AC}" presName="iconBgRect" presStyleLbl="bgShp" presStyleIdx="1" presStyleCnt="4"/>
      <dgm:spPr/>
    </dgm:pt>
    <dgm:pt modelId="{8FF51866-EBB3-40BA-9771-B47483C222A5}" type="pres">
      <dgm:prSet presAssocID="{4C960AD4-EBCE-4D62-9CD1-B272896DF8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C2BCE157-F5C8-4F84-B467-FBFDD5FDD074}" type="pres">
      <dgm:prSet presAssocID="{4C960AD4-EBCE-4D62-9CD1-B272896DF8AC}" presName="spaceRect" presStyleCnt="0"/>
      <dgm:spPr/>
    </dgm:pt>
    <dgm:pt modelId="{350C5A97-067F-4572-8F92-C8FF8483BCCE}" type="pres">
      <dgm:prSet presAssocID="{4C960AD4-EBCE-4D62-9CD1-B272896DF8AC}" presName="textRect" presStyleLbl="revTx" presStyleIdx="1" presStyleCnt="4">
        <dgm:presLayoutVars>
          <dgm:chMax val="1"/>
          <dgm:chPref val="1"/>
        </dgm:presLayoutVars>
      </dgm:prSet>
      <dgm:spPr/>
    </dgm:pt>
    <dgm:pt modelId="{BAD25E4D-AF8C-4720-B4A1-C738A5DB5B0C}" type="pres">
      <dgm:prSet presAssocID="{7EDDFDDA-A9D6-4100-BB76-0B09343A5692}" presName="sibTrans" presStyleCnt="0"/>
      <dgm:spPr/>
    </dgm:pt>
    <dgm:pt modelId="{D9208FF4-F1E1-44B6-9602-B92FB0CAD071}" type="pres">
      <dgm:prSet presAssocID="{7152EB23-C4E2-496A-B2E1-3C4DECC6AFCF}" presName="compNode" presStyleCnt="0"/>
      <dgm:spPr/>
    </dgm:pt>
    <dgm:pt modelId="{6EA0DF84-2EB3-438F-9849-6C20519EE188}" type="pres">
      <dgm:prSet presAssocID="{7152EB23-C4E2-496A-B2E1-3C4DECC6AFCF}" presName="iconBgRect" presStyleLbl="bgShp" presStyleIdx="2" presStyleCnt="4"/>
      <dgm:spPr/>
    </dgm:pt>
    <dgm:pt modelId="{C0C0466C-9BB1-49B9-9940-BDACA08B36D2}" type="pres">
      <dgm:prSet presAssocID="{7152EB23-C4E2-496A-B2E1-3C4DECC6AF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C201C454-A3EF-4C4C-97F3-F5427F385113}" type="pres">
      <dgm:prSet presAssocID="{7152EB23-C4E2-496A-B2E1-3C4DECC6AFCF}" presName="spaceRect" presStyleCnt="0"/>
      <dgm:spPr/>
    </dgm:pt>
    <dgm:pt modelId="{17C02EC2-6CA9-48CD-868E-CA3C750C142D}" type="pres">
      <dgm:prSet presAssocID="{7152EB23-C4E2-496A-B2E1-3C4DECC6AFCF}" presName="textRect" presStyleLbl="revTx" presStyleIdx="2" presStyleCnt="4">
        <dgm:presLayoutVars>
          <dgm:chMax val="1"/>
          <dgm:chPref val="1"/>
        </dgm:presLayoutVars>
      </dgm:prSet>
      <dgm:spPr/>
    </dgm:pt>
    <dgm:pt modelId="{A9769708-0183-4125-895D-DA2BE1FCFFB5}" type="pres">
      <dgm:prSet presAssocID="{68574B43-E9F9-4271-BC3B-82F7C7487D8E}" presName="sibTrans" presStyleCnt="0"/>
      <dgm:spPr/>
    </dgm:pt>
    <dgm:pt modelId="{DA600A99-8CD8-49B1-BE23-908C3F14C0F3}" type="pres">
      <dgm:prSet presAssocID="{6AD5EC2A-74F5-465F-A11B-15E12591F85A}" presName="compNode" presStyleCnt="0"/>
      <dgm:spPr/>
    </dgm:pt>
    <dgm:pt modelId="{DEDCD6CF-D5A7-4020-8014-9FC702D04EC4}" type="pres">
      <dgm:prSet presAssocID="{6AD5EC2A-74F5-465F-A11B-15E12591F85A}" presName="iconBgRect" presStyleLbl="bgShp" presStyleIdx="3" presStyleCnt="4"/>
      <dgm:spPr/>
    </dgm:pt>
    <dgm:pt modelId="{BE4E2951-8FE5-4D93-AF6E-8AB467A02844}" type="pres">
      <dgm:prSet presAssocID="{6AD5EC2A-74F5-465F-A11B-15E12591F8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5CB308-D59B-4AC2-B126-0FA712211E37}" type="pres">
      <dgm:prSet presAssocID="{6AD5EC2A-74F5-465F-A11B-15E12591F85A}" presName="spaceRect" presStyleCnt="0"/>
      <dgm:spPr/>
    </dgm:pt>
    <dgm:pt modelId="{BD6E42F5-99A9-4123-B318-739645C38F17}" type="pres">
      <dgm:prSet presAssocID="{6AD5EC2A-74F5-465F-A11B-15E12591F8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782237-2264-4797-BB4D-46DFF89F01E0}" srcId="{D0D93D62-4570-47C6-AC1A-9A63CB366254}" destId="{D17DBBFB-145C-4DF4-A94F-36F77FF0FB3A}" srcOrd="0" destOrd="0" parTransId="{2372F1F5-D013-42F5-AB92-FFA4E18B865D}" sibTransId="{078F527D-337B-4F5A-88F1-DC5E2CD71B27}"/>
    <dgm:cxn modelId="{209E4260-F6EE-4464-B049-FDC235E5A174}" srcId="{D0D93D62-4570-47C6-AC1A-9A63CB366254}" destId="{7152EB23-C4E2-496A-B2E1-3C4DECC6AFCF}" srcOrd="2" destOrd="0" parTransId="{870A6537-FE23-4B3E-82C7-7F57E2C39DB3}" sibTransId="{68574B43-E9F9-4271-BC3B-82F7C7487D8E}"/>
    <dgm:cxn modelId="{CEE1226E-4FCD-4F6D-96E2-466A9390C6C4}" type="presOf" srcId="{D0D93D62-4570-47C6-AC1A-9A63CB366254}" destId="{7D93A29B-C9CB-4EC2-8E72-5ABD4DC02371}" srcOrd="0" destOrd="0" presId="urn:microsoft.com/office/officeart/2018/5/layout/IconCircleLabelList"/>
    <dgm:cxn modelId="{3E7EF550-F549-48F2-B0C9-423D659CD1C7}" type="presOf" srcId="{7152EB23-C4E2-496A-B2E1-3C4DECC6AFCF}" destId="{17C02EC2-6CA9-48CD-868E-CA3C750C142D}" srcOrd="0" destOrd="0" presId="urn:microsoft.com/office/officeart/2018/5/layout/IconCircleLabelList"/>
    <dgm:cxn modelId="{BAB53E75-7FDF-4F24-9DF7-A7342E4A5AF5}" srcId="{D0D93D62-4570-47C6-AC1A-9A63CB366254}" destId="{4C960AD4-EBCE-4D62-9CD1-B272896DF8AC}" srcOrd="1" destOrd="0" parTransId="{5A729DC2-05A9-4B37-9524-21D901EBD8E4}" sibTransId="{7EDDFDDA-A9D6-4100-BB76-0B09343A5692}"/>
    <dgm:cxn modelId="{EA199681-93F9-42F9-8E13-ED6C74401801}" srcId="{D0D93D62-4570-47C6-AC1A-9A63CB366254}" destId="{6AD5EC2A-74F5-465F-A11B-15E12591F85A}" srcOrd="3" destOrd="0" parTransId="{18D34E72-A560-4B00-AF68-5978485231D6}" sibTransId="{6D4B9882-CA48-4861-91A4-6A32D7D7826A}"/>
    <dgm:cxn modelId="{F6FEF99D-10F4-4D33-948F-783A401BB07D}" type="presOf" srcId="{6AD5EC2A-74F5-465F-A11B-15E12591F85A}" destId="{BD6E42F5-99A9-4123-B318-739645C38F17}" srcOrd="0" destOrd="0" presId="urn:microsoft.com/office/officeart/2018/5/layout/IconCircleLabelList"/>
    <dgm:cxn modelId="{2D3C68C6-9E62-4ECD-8588-8A67C8D48F83}" type="presOf" srcId="{D17DBBFB-145C-4DF4-A94F-36F77FF0FB3A}" destId="{0C497CC2-567B-4E99-9AF3-862974B7D8F1}" srcOrd="0" destOrd="0" presId="urn:microsoft.com/office/officeart/2018/5/layout/IconCircleLabelList"/>
    <dgm:cxn modelId="{14DC45DC-D27D-4887-AA67-4192233234F5}" type="presOf" srcId="{4C960AD4-EBCE-4D62-9CD1-B272896DF8AC}" destId="{350C5A97-067F-4572-8F92-C8FF8483BCCE}" srcOrd="0" destOrd="0" presId="urn:microsoft.com/office/officeart/2018/5/layout/IconCircleLabelList"/>
    <dgm:cxn modelId="{9D9945E8-DF88-4052-B0CE-654391C4408C}" type="presParOf" srcId="{7D93A29B-C9CB-4EC2-8E72-5ABD4DC02371}" destId="{290AE632-ED45-47BF-B850-8385C5678277}" srcOrd="0" destOrd="0" presId="urn:microsoft.com/office/officeart/2018/5/layout/IconCircleLabelList"/>
    <dgm:cxn modelId="{986BB106-CDD6-4BC5-9A68-CA7EA17F0C9D}" type="presParOf" srcId="{290AE632-ED45-47BF-B850-8385C5678277}" destId="{F302995A-F641-45B8-B1B2-CED308B4166A}" srcOrd="0" destOrd="0" presId="urn:microsoft.com/office/officeart/2018/5/layout/IconCircleLabelList"/>
    <dgm:cxn modelId="{A60A064D-D6EA-47E3-8535-213199410A1E}" type="presParOf" srcId="{290AE632-ED45-47BF-B850-8385C5678277}" destId="{25E8D006-66B1-4B3A-B4F9-672A31F9BAB9}" srcOrd="1" destOrd="0" presId="urn:microsoft.com/office/officeart/2018/5/layout/IconCircleLabelList"/>
    <dgm:cxn modelId="{2CCAA39F-C4F8-4A97-8957-3F5B21C370A2}" type="presParOf" srcId="{290AE632-ED45-47BF-B850-8385C5678277}" destId="{839D197E-0DB6-407D-A040-7DB8A1D91D67}" srcOrd="2" destOrd="0" presId="urn:microsoft.com/office/officeart/2018/5/layout/IconCircleLabelList"/>
    <dgm:cxn modelId="{8660C10E-B93C-406A-BD01-870025B8A1A6}" type="presParOf" srcId="{290AE632-ED45-47BF-B850-8385C5678277}" destId="{0C497CC2-567B-4E99-9AF3-862974B7D8F1}" srcOrd="3" destOrd="0" presId="urn:microsoft.com/office/officeart/2018/5/layout/IconCircleLabelList"/>
    <dgm:cxn modelId="{C80368F2-E927-40C3-B712-E15193B0CAE3}" type="presParOf" srcId="{7D93A29B-C9CB-4EC2-8E72-5ABD4DC02371}" destId="{3E818161-DD69-44B4-99A8-3510635DEC2D}" srcOrd="1" destOrd="0" presId="urn:microsoft.com/office/officeart/2018/5/layout/IconCircleLabelList"/>
    <dgm:cxn modelId="{941A52B8-B360-43F4-83FD-509AD9E7F0CF}" type="presParOf" srcId="{7D93A29B-C9CB-4EC2-8E72-5ABD4DC02371}" destId="{82E53B8A-970C-4724-8F9D-1FB3CF08F607}" srcOrd="2" destOrd="0" presId="urn:microsoft.com/office/officeart/2018/5/layout/IconCircleLabelList"/>
    <dgm:cxn modelId="{B72EFFA5-6768-409C-8E93-B29AB6218674}" type="presParOf" srcId="{82E53B8A-970C-4724-8F9D-1FB3CF08F607}" destId="{279CBA2A-B5DD-4E25-8F0E-B202B480CCA2}" srcOrd="0" destOrd="0" presId="urn:microsoft.com/office/officeart/2018/5/layout/IconCircleLabelList"/>
    <dgm:cxn modelId="{EA9E6D87-EB25-496D-8505-60B5EBE63676}" type="presParOf" srcId="{82E53B8A-970C-4724-8F9D-1FB3CF08F607}" destId="{8FF51866-EBB3-40BA-9771-B47483C222A5}" srcOrd="1" destOrd="0" presId="urn:microsoft.com/office/officeart/2018/5/layout/IconCircleLabelList"/>
    <dgm:cxn modelId="{1B10D3DC-32D0-414E-A06C-711FB3CF3F1E}" type="presParOf" srcId="{82E53B8A-970C-4724-8F9D-1FB3CF08F607}" destId="{C2BCE157-F5C8-4F84-B467-FBFDD5FDD074}" srcOrd="2" destOrd="0" presId="urn:microsoft.com/office/officeart/2018/5/layout/IconCircleLabelList"/>
    <dgm:cxn modelId="{5254E08B-84F2-4DB7-BEFC-A56E52C6BF3E}" type="presParOf" srcId="{82E53B8A-970C-4724-8F9D-1FB3CF08F607}" destId="{350C5A97-067F-4572-8F92-C8FF8483BCCE}" srcOrd="3" destOrd="0" presId="urn:microsoft.com/office/officeart/2018/5/layout/IconCircleLabelList"/>
    <dgm:cxn modelId="{D655A903-8FC4-4E98-8824-373D4EAA1AA1}" type="presParOf" srcId="{7D93A29B-C9CB-4EC2-8E72-5ABD4DC02371}" destId="{BAD25E4D-AF8C-4720-B4A1-C738A5DB5B0C}" srcOrd="3" destOrd="0" presId="urn:microsoft.com/office/officeart/2018/5/layout/IconCircleLabelList"/>
    <dgm:cxn modelId="{79D15724-82BE-4E40-8C4D-337C60C6D45E}" type="presParOf" srcId="{7D93A29B-C9CB-4EC2-8E72-5ABD4DC02371}" destId="{D9208FF4-F1E1-44B6-9602-B92FB0CAD071}" srcOrd="4" destOrd="0" presId="urn:microsoft.com/office/officeart/2018/5/layout/IconCircleLabelList"/>
    <dgm:cxn modelId="{EB0447A6-6508-449C-A3E2-217367D34FD1}" type="presParOf" srcId="{D9208FF4-F1E1-44B6-9602-B92FB0CAD071}" destId="{6EA0DF84-2EB3-438F-9849-6C20519EE188}" srcOrd="0" destOrd="0" presId="urn:microsoft.com/office/officeart/2018/5/layout/IconCircleLabelList"/>
    <dgm:cxn modelId="{0433ED63-4AAA-4A15-A370-12A07C83195F}" type="presParOf" srcId="{D9208FF4-F1E1-44B6-9602-B92FB0CAD071}" destId="{C0C0466C-9BB1-49B9-9940-BDACA08B36D2}" srcOrd="1" destOrd="0" presId="urn:microsoft.com/office/officeart/2018/5/layout/IconCircleLabelList"/>
    <dgm:cxn modelId="{BA3D7632-91DF-4527-B496-5B3C0D76E14C}" type="presParOf" srcId="{D9208FF4-F1E1-44B6-9602-B92FB0CAD071}" destId="{C201C454-A3EF-4C4C-97F3-F5427F385113}" srcOrd="2" destOrd="0" presId="urn:microsoft.com/office/officeart/2018/5/layout/IconCircleLabelList"/>
    <dgm:cxn modelId="{2C89AFBD-59F3-4F84-B13C-9E2192125A8B}" type="presParOf" srcId="{D9208FF4-F1E1-44B6-9602-B92FB0CAD071}" destId="{17C02EC2-6CA9-48CD-868E-CA3C750C142D}" srcOrd="3" destOrd="0" presId="urn:microsoft.com/office/officeart/2018/5/layout/IconCircleLabelList"/>
    <dgm:cxn modelId="{C1709391-3AAB-4A14-9CBD-64592ADFF003}" type="presParOf" srcId="{7D93A29B-C9CB-4EC2-8E72-5ABD4DC02371}" destId="{A9769708-0183-4125-895D-DA2BE1FCFFB5}" srcOrd="5" destOrd="0" presId="urn:microsoft.com/office/officeart/2018/5/layout/IconCircleLabelList"/>
    <dgm:cxn modelId="{F3A35E95-7365-4984-86C6-39380AB74D42}" type="presParOf" srcId="{7D93A29B-C9CB-4EC2-8E72-5ABD4DC02371}" destId="{DA600A99-8CD8-49B1-BE23-908C3F14C0F3}" srcOrd="6" destOrd="0" presId="urn:microsoft.com/office/officeart/2018/5/layout/IconCircleLabelList"/>
    <dgm:cxn modelId="{F27EDA38-C58F-4643-BD95-A015DF645DEF}" type="presParOf" srcId="{DA600A99-8CD8-49B1-BE23-908C3F14C0F3}" destId="{DEDCD6CF-D5A7-4020-8014-9FC702D04EC4}" srcOrd="0" destOrd="0" presId="urn:microsoft.com/office/officeart/2018/5/layout/IconCircleLabelList"/>
    <dgm:cxn modelId="{624177B0-DFB1-4316-888D-B8832CED9ABB}" type="presParOf" srcId="{DA600A99-8CD8-49B1-BE23-908C3F14C0F3}" destId="{BE4E2951-8FE5-4D93-AF6E-8AB467A02844}" srcOrd="1" destOrd="0" presId="urn:microsoft.com/office/officeart/2018/5/layout/IconCircleLabelList"/>
    <dgm:cxn modelId="{31DA2A19-2C74-48B5-A5D0-E907D0CBB55A}" type="presParOf" srcId="{DA600A99-8CD8-49B1-BE23-908C3F14C0F3}" destId="{525CB308-D59B-4AC2-B126-0FA712211E37}" srcOrd="2" destOrd="0" presId="urn:microsoft.com/office/officeart/2018/5/layout/IconCircleLabelList"/>
    <dgm:cxn modelId="{E8932A35-802C-4CA9-BDE4-EC9180FC50A6}" type="presParOf" srcId="{DA600A99-8CD8-49B1-BE23-908C3F14C0F3}" destId="{BD6E42F5-99A9-4123-B318-739645C38F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C8EF0-3338-4AF4-AC8B-F25E5B1EE0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97D8B6-0AB1-477B-A4F7-1879F0EB0B7A}">
      <dgm:prSet/>
      <dgm:spPr/>
      <dgm:t>
        <a:bodyPr/>
        <a:lstStyle/>
        <a:p>
          <a:r>
            <a:rPr lang="en-US"/>
            <a:t>Full-training on 7 epochs</a:t>
          </a:r>
        </a:p>
      </dgm:t>
    </dgm:pt>
    <dgm:pt modelId="{EDE12D54-2B45-482F-95B1-854BCE3AD61F}" type="parTrans" cxnId="{426CD2AB-B148-4925-A55F-8CD8F1C6F9B9}">
      <dgm:prSet/>
      <dgm:spPr/>
      <dgm:t>
        <a:bodyPr/>
        <a:lstStyle/>
        <a:p>
          <a:endParaRPr lang="en-US"/>
        </a:p>
      </dgm:t>
    </dgm:pt>
    <dgm:pt modelId="{4AA28123-8E52-4D99-8127-6D034AB66588}" type="sibTrans" cxnId="{426CD2AB-B148-4925-A55F-8CD8F1C6F9B9}">
      <dgm:prSet/>
      <dgm:spPr/>
      <dgm:t>
        <a:bodyPr/>
        <a:lstStyle/>
        <a:p>
          <a:endParaRPr lang="en-US"/>
        </a:p>
      </dgm:t>
    </dgm:pt>
    <dgm:pt modelId="{49E4A96D-6550-43B4-9957-9559DF814DFF}">
      <dgm:prSet/>
      <dgm:spPr/>
      <dgm:t>
        <a:bodyPr/>
        <a:lstStyle/>
        <a:p>
          <a:r>
            <a:rPr lang="en-US"/>
            <a:t>Multi-labeled</a:t>
          </a:r>
        </a:p>
      </dgm:t>
    </dgm:pt>
    <dgm:pt modelId="{F86DD0D1-39A8-41F9-A99D-452B8B993627}" type="parTrans" cxnId="{98824F6D-135C-4C99-A68F-1CC192AF51C1}">
      <dgm:prSet/>
      <dgm:spPr/>
      <dgm:t>
        <a:bodyPr/>
        <a:lstStyle/>
        <a:p>
          <a:endParaRPr lang="en-US"/>
        </a:p>
      </dgm:t>
    </dgm:pt>
    <dgm:pt modelId="{1E828D6B-3322-485A-BD74-9ADB75633E19}" type="sibTrans" cxnId="{98824F6D-135C-4C99-A68F-1CC192AF51C1}">
      <dgm:prSet/>
      <dgm:spPr/>
      <dgm:t>
        <a:bodyPr/>
        <a:lstStyle/>
        <a:p>
          <a:endParaRPr lang="en-US"/>
        </a:p>
      </dgm:t>
    </dgm:pt>
    <dgm:pt modelId="{56F9CAB6-CC45-4252-93C7-65E0968B350F}">
      <dgm:prSet/>
      <dgm:spPr/>
      <dgm:t>
        <a:bodyPr/>
        <a:lstStyle/>
        <a:p>
          <a:r>
            <a:rPr lang="en-US"/>
            <a:t>Sigmoid activation</a:t>
          </a:r>
        </a:p>
      </dgm:t>
    </dgm:pt>
    <dgm:pt modelId="{EC3464A0-78DA-4A72-99EE-3C80962EB382}" type="parTrans" cxnId="{B524044A-385F-41E0-8FD1-2E648450EF07}">
      <dgm:prSet/>
      <dgm:spPr/>
      <dgm:t>
        <a:bodyPr/>
        <a:lstStyle/>
        <a:p>
          <a:endParaRPr lang="en-US"/>
        </a:p>
      </dgm:t>
    </dgm:pt>
    <dgm:pt modelId="{820B4C7C-91B1-4F38-9280-17C2DBD0BDCE}" type="sibTrans" cxnId="{B524044A-385F-41E0-8FD1-2E648450EF07}">
      <dgm:prSet/>
      <dgm:spPr/>
      <dgm:t>
        <a:bodyPr/>
        <a:lstStyle/>
        <a:p>
          <a:endParaRPr lang="en-US"/>
        </a:p>
      </dgm:t>
    </dgm:pt>
    <dgm:pt modelId="{11EA792C-732A-46E5-8CEE-CEC9F4538713}">
      <dgm:prSet/>
      <dgm:spPr/>
      <dgm:t>
        <a:bodyPr/>
        <a:lstStyle/>
        <a:p>
          <a:r>
            <a:rPr lang="en-US"/>
            <a:t>Multi-hot encoding</a:t>
          </a:r>
        </a:p>
      </dgm:t>
    </dgm:pt>
    <dgm:pt modelId="{79B12B2E-12CC-43E6-B2C6-F4353F15F432}" type="parTrans" cxnId="{294B9682-AB28-4A11-BFF9-530F3E4EFF33}">
      <dgm:prSet/>
      <dgm:spPr/>
      <dgm:t>
        <a:bodyPr/>
        <a:lstStyle/>
        <a:p>
          <a:endParaRPr lang="en-US"/>
        </a:p>
      </dgm:t>
    </dgm:pt>
    <dgm:pt modelId="{F05ECAAE-AA39-483E-911E-9CEF7F85688A}" type="sibTrans" cxnId="{294B9682-AB28-4A11-BFF9-530F3E4EFF33}">
      <dgm:prSet/>
      <dgm:spPr/>
      <dgm:t>
        <a:bodyPr/>
        <a:lstStyle/>
        <a:p>
          <a:endParaRPr lang="en-US"/>
        </a:p>
      </dgm:t>
    </dgm:pt>
    <dgm:pt modelId="{2E04EC24-A16E-4E66-8869-4DFBBF5E7D99}">
      <dgm:prSet/>
      <dgm:spPr/>
      <dgm:t>
        <a:bodyPr/>
        <a:lstStyle/>
        <a:p>
          <a:r>
            <a:rPr lang="en-US"/>
            <a:t>110 mln. parameters</a:t>
          </a:r>
        </a:p>
      </dgm:t>
    </dgm:pt>
    <dgm:pt modelId="{AEA3FD19-967B-4529-9ACE-0C75F9579100}" type="parTrans" cxnId="{06B9FA49-421D-4913-B867-D36DEBD668C6}">
      <dgm:prSet/>
      <dgm:spPr/>
      <dgm:t>
        <a:bodyPr/>
        <a:lstStyle/>
        <a:p>
          <a:endParaRPr lang="en-US"/>
        </a:p>
      </dgm:t>
    </dgm:pt>
    <dgm:pt modelId="{88A5567E-F9D9-4BDF-B7E1-D764FA90CD0C}" type="sibTrans" cxnId="{06B9FA49-421D-4913-B867-D36DEBD668C6}">
      <dgm:prSet/>
      <dgm:spPr/>
      <dgm:t>
        <a:bodyPr/>
        <a:lstStyle/>
        <a:p>
          <a:endParaRPr lang="en-US"/>
        </a:p>
      </dgm:t>
    </dgm:pt>
    <dgm:pt modelId="{2D88A99B-5CF1-4E36-A0D6-6E418486A512}" type="pres">
      <dgm:prSet presAssocID="{126C8EF0-3338-4AF4-AC8B-F25E5B1EE068}" presName="vert0" presStyleCnt="0">
        <dgm:presLayoutVars>
          <dgm:dir/>
          <dgm:animOne val="branch"/>
          <dgm:animLvl val="lvl"/>
        </dgm:presLayoutVars>
      </dgm:prSet>
      <dgm:spPr/>
    </dgm:pt>
    <dgm:pt modelId="{2B6F7A1D-EAFA-480C-B38E-C320E08C3989}" type="pres">
      <dgm:prSet presAssocID="{9997D8B6-0AB1-477B-A4F7-1879F0EB0B7A}" presName="thickLine" presStyleLbl="alignNode1" presStyleIdx="0" presStyleCnt="5"/>
      <dgm:spPr/>
    </dgm:pt>
    <dgm:pt modelId="{D2BE7CDD-52AF-4290-A058-F2C6C8780B98}" type="pres">
      <dgm:prSet presAssocID="{9997D8B6-0AB1-477B-A4F7-1879F0EB0B7A}" presName="horz1" presStyleCnt="0"/>
      <dgm:spPr/>
    </dgm:pt>
    <dgm:pt modelId="{768F1729-C698-4583-9A68-E14745940C6B}" type="pres">
      <dgm:prSet presAssocID="{9997D8B6-0AB1-477B-A4F7-1879F0EB0B7A}" presName="tx1" presStyleLbl="revTx" presStyleIdx="0" presStyleCnt="5"/>
      <dgm:spPr/>
    </dgm:pt>
    <dgm:pt modelId="{5B067CD5-19DA-4810-8D0E-4A775AC551CB}" type="pres">
      <dgm:prSet presAssocID="{9997D8B6-0AB1-477B-A4F7-1879F0EB0B7A}" presName="vert1" presStyleCnt="0"/>
      <dgm:spPr/>
    </dgm:pt>
    <dgm:pt modelId="{1511CB72-CB46-4BF1-ACA8-0CBDB0AA5C5D}" type="pres">
      <dgm:prSet presAssocID="{49E4A96D-6550-43B4-9957-9559DF814DFF}" presName="thickLine" presStyleLbl="alignNode1" presStyleIdx="1" presStyleCnt="5"/>
      <dgm:spPr/>
    </dgm:pt>
    <dgm:pt modelId="{2923D2B0-189D-4313-9631-CC61A1F021FB}" type="pres">
      <dgm:prSet presAssocID="{49E4A96D-6550-43B4-9957-9559DF814DFF}" presName="horz1" presStyleCnt="0"/>
      <dgm:spPr/>
    </dgm:pt>
    <dgm:pt modelId="{066D314B-E08C-4038-82EB-180C00FF7E1B}" type="pres">
      <dgm:prSet presAssocID="{49E4A96D-6550-43B4-9957-9559DF814DFF}" presName="tx1" presStyleLbl="revTx" presStyleIdx="1" presStyleCnt="5"/>
      <dgm:spPr/>
    </dgm:pt>
    <dgm:pt modelId="{98D57755-24F7-44BB-942D-04BC0695AF44}" type="pres">
      <dgm:prSet presAssocID="{49E4A96D-6550-43B4-9957-9559DF814DFF}" presName="vert1" presStyleCnt="0"/>
      <dgm:spPr/>
    </dgm:pt>
    <dgm:pt modelId="{9F0BD50E-BF76-4231-BC68-2A91A68D6D6C}" type="pres">
      <dgm:prSet presAssocID="{56F9CAB6-CC45-4252-93C7-65E0968B350F}" presName="thickLine" presStyleLbl="alignNode1" presStyleIdx="2" presStyleCnt="5"/>
      <dgm:spPr/>
    </dgm:pt>
    <dgm:pt modelId="{5861EE03-CA5A-4DD6-8E31-B3BDBADB5468}" type="pres">
      <dgm:prSet presAssocID="{56F9CAB6-CC45-4252-93C7-65E0968B350F}" presName="horz1" presStyleCnt="0"/>
      <dgm:spPr/>
    </dgm:pt>
    <dgm:pt modelId="{E4081CC0-BBB7-4034-83B3-BD0AD6694A2C}" type="pres">
      <dgm:prSet presAssocID="{56F9CAB6-CC45-4252-93C7-65E0968B350F}" presName="tx1" presStyleLbl="revTx" presStyleIdx="2" presStyleCnt="5"/>
      <dgm:spPr/>
    </dgm:pt>
    <dgm:pt modelId="{9A442576-5DFC-4D8F-9060-DC6F23194975}" type="pres">
      <dgm:prSet presAssocID="{56F9CAB6-CC45-4252-93C7-65E0968B350F}" presName="vert1" presStyleCnt="0"/>
      <dgm:spPr/>
    </dgm:pt>
    <dgm:pt modelId="{6AD12C6F-1E6C-4511-B662-AAD97ED33496}" type="pres">
      <dgm:prSet presAssocID="{11EA792C-732A-46E5-8CEE-CEC9F4538713}" presName="thickLine" presStyleLbl="alignNode1" presStyleIdx="3" presStyleCnt="5"/>
      <dgm:spPr/>
    </dgm:pt>
    <dgm:pt modelId="{3952F178-D813-4EC2-80AC-25953572A510}" type="pres">
      <dgm:prSet presAssocID="{11EA792C-732A-46E5-8CEE-CEC9F4538713}" presName="horz1" presStyleCnt="0"/>
      <dgm:spPr/>
    </dgm:pt>
    <dgm:pt modelId="{045D86DE-5299-4D83-96AC-139F48C73E8B}" type="pres">
      <dgm:prSet presAssocID="{11EA792C-732A-46E5-8CEE-CEC9F4538713}" presName="tx1" presStyleLbl="revTx" presStyleIdx="3" presStyleCnt="5"/>
      <dgm:spPr/>
    </dgm:pt>
    <dgm:pt modelId="{B67E0B08-A315-41A4-B984-9F0945BEE2BA}" type="pres">
      <dgm:prSet presAssocID="{11EA792C-732A-46E5-8CEE-CEC9F4538713}" presName="vert1" presStyleCnt="0"/>
      <dgm:spPr/>
    </dgm:pt>
    <dgm:pt modelId="{79332F14-A446-4A01-9E12-50ED2C2BA64F}" type="pres">
      <dgm:prSet presAssocID="{2E04EC24-A16E-4E66-8869-4DFBBF5E7D99}" presName="thickLine" presStyleLbl="alignNode1" presStyleIdx="4" presStyleCnt="5"/>
      <dgm:spPr/>
    </dgm:pt>
    <dgm:pt modelId="{FC9459DE-DA55-4878-8628-68EC342599CB}" type="pres">
      <dgm:prSet presAssocID="{2E04EC24-A16E-4E66-8869-4DFBBF5E7D99}" presName="horz1" presStyleCnt="0"/>
      <dgm:spPr/>
    </dgm:pt>
    <dgm:pt modelId="{A3AB5E69-94C1-4B01-85F3-FDD95A55A6D9}" type="pres">
      <dgm:prSet presAssocID="{2E04EC24-A16E-4E66-8869-4DFBBF5E7D99}" presName="tx1" presStyleLbl="revTx" presStyleIdx="4" presStyleCnt="5"/>
      <dgm:spPr/>
    </dgm:pt>
    <dgm:pt modelId="{AEC39B5B-CB5D-423F-AE3F-9513E9182EF6}" type="pres">
      <dgm:prSet presAssocID="{2E04EC24-A16E-4E66-8869-4DFBBF5E7D99}" presName="vert1" presStyleCnt="0"/>
      <dgm:spPr/>
    </dgm:pt>
  </dgm:ptLst>
  <dgm:cxnLst>
    <dgm:cxn modelId="{DC490832-0A1C-4551-81F6-6A100070692F}" type="presOf" srcId="{49E4A96D-6550-43B4-9957-9559DF814DFF}" destId="{066D314B-E08C-4038-82EB-180C00FF7E1B}" srcOrd="0" destOrd="0" presId="urn:microsoft.com/office/officeart/2008/layout/LinedList"/>
    <dgm:cxn modelId="{06B9FA49-421D-4913-B867-D36DEBD668C6}" srcId="{126C8EF0-3338-4AF4-AC8B-F25E5B1EE068}" destId="{2E04EC24-A16E-4E66-8869-4DFBBF5E7D99}" srcOrd="4" destOrd="0" parTransId="{AEA3FD19-967B-4529-9ACE-0C75F9579100}" sibTransId="{88A5567E-F9D9-4BDF-B7E1-D764FA90CD0C}"/>
    <dgm:cxn modelId="{B524044A-385F-41E0-8FD1-2E648450EF07}" srcId="{126C8EF0-3338-4AF4-AC8B-F25E5B1EE068}" destId="{56F9CAB6-CC45-4252-93C7-65E0968B350F}" srcOrd="2" destOrd="0" parTransId="{EC3464A0-78DA-4A72-99EE-3C80962EB382}" sibTransId="{820B4C7C-91B1-4F38-9280-17C2DBD0BDCE}"/>
    <dgm:cxn modelId="{98824F6D-135C-4C99-A68F-1CC192AF51C1}" srcId="{126C8EF0-3338-4AF4-AC8B-F25E5B1EE068}" destId="{49E4A96D-6550-43B4-9957-9559DF814DFF}" srcOrd="1" destOrd="0" parTransId="{F86DD0D1-39A8-41F9-A99D-452B8B993627}" sibTransId="{1E828D6B-3322-485A-BD74-9ADB75633E19}"/>
    <dgm:cxn modelId="{294B9682-AB28-4A11-BFF9-530F3E4EFF33}" srcId="{126C8EF0-3338-4AF4-AC8B-F25E5B1EE068}" destId="{11EA792C-732A-46E5-8CEE-CEC9F4538713}" srcOrd="3" destOrd="0" parTransId="{79B12B2E-12CC-43E6-B2C6-F4353F15F432}" sibTransId="{F05ECAAE-AA39-483E-911E-9CEF7F85688A}"/>
    <dgm:cxn modelId="{046B0B9B-B24A-4163-893A-1FA547095F91}" type="presOf" srcId="{9997D8B6-0AB1-477B-A4F7-1879F0EB0B7A}" destId="{768F1729-C698-4583-9A68-E14745940C6B}" srcOrd="0" destOrd="0" presId="urn:microsoft.com/office/officeart/2008/layout/LinedList"/>
    <dgm:cxn modelId="{0D839E9B-63B1-46D9-9B8A-D9867299A35E}" type="presOf" srcId="{126C8EF0-3338-4AF4-AC8B-F25E5B1EE068}" destId="{2D88A99B-5CF1-4E36-A0D6-6E418486A512}" srcOrd="0" destOrd="0" presId="urn:microsoft.com/office/officeart/2008/layout/LinedList"/>
    <dgm:cxn modelId="{426CD2AB-B148-4925-A55F-8CD8F1C6F9B9}" srcId="{126C8EF0-3338-4AF4-AC8B-F25E5B1EE068}" destId="{9997D8B6-0AB1-477B-A4F7-1879F0EB0B7A}" srcOrd="0" destOrd="0" parTransId="{EDE12D54-2B45-482F-95B1-854BCE3AD61F}" sibTransId="{4AA28123-8E52-4D99-8127-6D034AB66588}"/>
    <dgm:cxn modelId="{B4947CAD-E70E-4D05-8967-791C87C006F0}" type="presOf" srcId="{56F9CAB6-CC45-4252-93C7-65E0968B350F}" destId="{E4081CC0-BBB7-4034-83B3-BD0AD6694A2C}" srcOrd="0" destOrd="0" presId="urn:microsoft.com/office/officeart/2008/layout/LinedList"/>
    <dgm:cxn modelId="{0DADBECF-7DB6-451C-B485-2B1827520E6F}" type="presOf" srcId="{2E04EC24-A16E-4E66-8869-4DFBBF5E7D99}" destId="{A3AB5E69-94C1-4B01-85F3-FDD95A55A6D9}" srcOrd="0" destOrd="0" presId="urn:microsoft.com/office/officeart/2008/layout/LinedList"/>
    <dgm:cxn modelId="{6A8DD6E1-3A7D-4D00-B817-586BCB8EE74E}" type="presOf" srcId="{11EA792C-732A-46E5-8CEE-CEC9F4538713}" destId="{045D86DE-5299-4D83-96AC-139F48C73E8B}" srcOrd="0" destOrd="0" presId="urn:microsoft.com/office/officeart/2008/layout/LinedList"/>
    <dgm:cxn modelId="{BE446A3E-4B92-43B5-B491-9E79FFB554BC}" type="presParOf" srcId="{2D88A99B-5CF1-4E36-A0D6-6E418486A512}" destId="{2B6F7A1D-EAFA-480C-B38E-C320E08C3989}" srcOrd="0" destOrd="0" presId="urn:microsoft.com/office/officeart/2008/layout/LinedList"/>
    <dgm:cxn modelId="{9C53B691-91FC-4D72-95AB-4CB52CD91A3F}" type="presParOf" srcId="{2D88A99B-5CF1-4E36-A0D6-6E418486A512}" destId="{D2BE7CDD-52AF-4290-A058-F2C6C8780B98}" srcOrd="1" destOrd="0" presId="urn:microsoft.com/office/officeart/2008/layout/LinedList"/>
    <dgm:cxn modelId="{2F1C33A1-114B-4F55-81C9-9E12CCE7B15E}" type="presParOf" srcId="{D2BE7CDD-52AF-4290-A058-F2C6C8780B98}" destId="{768F1729-C698-4583-9A68-E14745940C6B}" srcOrd="0" destOrd="0" presId="urn:microsoft.com/office/officeart/2008/layout/LinedList"/>
    <dgm:cxn modelId="{B6501378-EAB0-4975-BDDA-01D7A1DAD0FD}" type="presParOf" srcId="{D2BE7CDD-52AF-4290-A058-F2C6C8780B98}" destId="{5B067CD5-19DA-4810-8D0E-4A775AC551CB}" srcOrd="1" destOrd="0" presId="urn:microsoft.com/office/officeart/2008/layout/LinedList"/>
    <dgm:cxn modelId="{516BE3A6-EC06-4A65-8254-535B7F339C26}" type="presParOf" srcId="{2D88A99B-5CF1-4E36-A0D6-6E418486A512}" destId="{1511CB72-CB46-4BF1-ACA8-0CBDB0AA5C5D}" srcOrd="2" destOrd="0" presId="urn:microsoft.com/office/officeart/2008/layout/LinedList"/>
    <dgm:cxn modelId="{EEE02619-67D1-4348-8028-26FDA807CBA4}" type="presParOf" srcId="{2D88A99B-5CF1-4E36-A0D6-6E418486A512}" destId="{2923D2B0-189D-4313-9631-CC61A1F021FB}" srcOrd="3" destOrd="0" presId="urn:microsoft.com/office/officeart/2008/layout/LinedList"/>
    <dgm:cxn modelId="{11D514CA-77F1-45A1-ADAD-A968FB60BF2C}" type="presParOf" srcId="{2923D2B0-189D-4313-9631-CC61A1F021FB}" destId="{066D314B-E08C-4038-82EB-180C00FF7E1B}" srcOrd="0" destOrd="0" presId="urn:microsoft.com/office/officeart/2008/layout/LinedList"/>
    <dgm:cxn modelId="{098D1664-F589-4ECD-98F8-75C70CF8254F}" type="presParOf" srcId="{2923D2B0-189D-4313-9631-CC61A1F021FB}" destId="{98D57755-24F7-44BB-942D-04BC0695AF44}" srcOrd="1" destOrd="0" presId="urn:microsoft.com/office/officeart/2008/layout/LinedList"/>
    <dgm:cxn modelId="{CFB5E542-F1E7-4880-B39F-D98DD5C0CE37}" type="presParOf" srcId="{2D88A99B-5CF1-4E36-A0D6-6E418486A512}" destId="{9F0BD50E-BF76-4231-BC68-2A91A68D6D6C}" srcOrd="4" destOrd="0" presId="urn:microsoft.com/office/officeart/2008/layout/LinedList"/>
    <dgm:cxn modelId="{9A0B8F08-8290-4431-8DA7-6FA8483EDC28}" type="presParOf" srcId="{2D88A99B-5CF1-4E36-A0D6-6E418486A512}" destId="{5861EE03-CA5A-4DD6-8E31-B3BDBADB5468}" srcOrd="5" destOrd="0" presId="urn:microsoft.com/office/officeart/2008/layout/LinedList"/>
    <dgm:cxn modelId="{5EA4006E-36DB-4B5A-9BFA-9E9C903A701F}" type="presParOf" srcId="{5861EE03-CA5A-4DD6-8E31-B3BDBADB5468}" destId="{E4081CC0-BBB7-4034-83B3-BD0AD6694A2C}" srcOrd="0" destOrd="0" presId="urn:microsoft.com/office/officeart/2008/layout/LinedList"/>
    <dgm:cxn modelId="{6D863B2A-3CCD-470F-AEF1-A18F8A543456}" type="presParOf" srcId="{5861EE03-CA5A-4DD6-8E31-B3BDBADB5468}" destId="{9A442576-5DFC-4D8F-9060-DC6F23194975}" srcOrd="1" destOrd="0" presId="urn:microsoft.com/office/officeart/2008/layout/LinedList"/>
    <dgm:cxn modelId="{1D6B824E-AC23-49C8-A4F7-9305D9273C5C}" type="presParOf" srcId="{2D88A99B-5CF1-4E36-A0D6-6E418486A512}" destId="{6AD12C6F-1E6C-4511-B662-AAD97ED33496}" srcOrd="6" destOrd="0" presId="urn:microsoft.com/office/officeart/2008/layout/LinedList"/>
    <dgm:cxn modelId="{94E2EAA9-B0F2-46AC-B0F3-318C9FC07571}" type="presParOf" srcId="{2D88A99B-5CF1-4E36-A0D6-6E418486A512}" destId="{3952F178-D813-4EC2-80AC-25953572A510}" srcOrd="7" destOrd="0" presId="urn:microsoft.com/office/officeart/2008/layout/LinedList"/>
    <dgm:cxn modelId="{682809E0-3FB9-4B3A-8E34-EEABF9B84465}" type="presParOf" srcId="{3952F178-D813-4EC2-80AC-25953572A510}" destId="{045D86DE-5299-4D83-96AC-139F48C73E8B}" srcOrd="0" destOrd="0" presId="urn:microsoft.com/office/officeart/2008/layout/LinedList"/>
    <dgm:cxn modelId="{78104A4F-1EC6-432E-BB50-468F453C36FC}" type="presParOf" srcId="{3952F178-D813-4EC2-80AC-25953572A510}" destId="{B67E0B08-A315-41A4-B984-9F0945BEE2BA}" srcOrd="1" destOrd="0" presId="urn:microsoft.com/office/officeart/2008/layout/LinedList"/>
    <dgm:cxn modelId="{BA4FE41C-F4A8-4C19-9D4C-28DB674B181F}" type="presParOf" srcId="{2D88A99B-5CF1-4E36-A0D6-6E418486A512}" destId="{79332F14-A446-4A01-9E12-50ED2C2BA64F}" srcOrd="8" destOrd="0" presId="urn:microsoft.com/office/officeart/2008/layout/LinedList"/>
    <dgm:cxn modelId="{59B663E8-42D4-46EA-9C08-CA2203609380}" type="presParOf" srcId="{2D88A99B-5CF1-4E36-A0D6-6E418486A512}" destId="{FC9459DE-DA55-4878-8628-68EC342599CB}" srcOrd="9" destOrd="0" presId="urn:microsoft.com/office/officeart/2008/layout/LinedList"/>
    <dgm:cxn modelId="{BAE2B28E-DE00-44BD-A6F0-A70D3C13AAD2}" type="presParOf" srcId="{FC9459DE-DA55-4878-8628-68EC342599CB}" destId="{A3AB5E69-94C1-4B01-85F3-FDD95A55A6D9}" srcOrd="0" destOrd="0" presId="urn:microsoft.com/office/officeart/2008/layout/LinedList"/>
    <dgm:cxn modelId="{B1EF3AAB-4F57-46B7-A49D-8983AEA24AE4}" type="presParOf" srcId="{FC9459DE-DA55-4878-8628-68EC342599CB}" destId="{AEC39B5B-CB5D-423F-AE3F-9513E9182E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2995A-F641-45B8-B1B2-CED308B4166A}">
      <dsp:nvSpPr>
        <dsp:cNvPr id="0" name=""/>
        <dsp:cNvSpPr/>
      </dsp:nvSpPr>
      <dsp:spPr>
        <a:xfrm>
          <a:off x="1509050" y="32046"/>
          <a:ext cx="1187457" cy="1187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8D006-66B1-4B3A-B4F9-672A31F9BAB9}">
      <dsp:nvSpPr>
        <dsp:cNvPr id="0" name=""/>
        <dsp:cNvSpPr/>
      </dsp:nvSpPr>
      <dsp:spPr>
        <a:xfrm>
          <a:off x="1762115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97CC2-567B-4E99-9AF3-862974B7D8F1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HumSet</a:t>
          </a:r>
          <a:r>
            <a:rPr lang="en-US" sz="1200" kern="1200"/>
            <a:t> – NLP Dataset for Humanitarian Text Classification</a:t>
          </a:r>
        </a:p>
      </dsp:txBody>
      <dsp:txXfrm>
        <a:off x="1129453" y="1589368"/>
        <a:ext cx="1946652" cy="720000"/>
      </dsp:txXfrm>
    </dsp:sp>
    <dsp:sp modelId="{279CBA2A-B5DD-4E25-8F0E-B202B480CCA2}">
      <dsp:nvSpPr>
        <dsp:cNvPr id="0" name=""/>
        <dsp:cNvSpPr/>
      </dsp:nvSpPr>
      <dsp:spPr>
        <a:xfrm>
          <a:off x="3796366" y="32046"/>
          <a:ext cx="1187457" cy="11874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51866-EBB3-40BA-9771-B47483C222A5}">
      <dsp:nvSpPr>
        <dsp:cNvPr id="0" name=""/>
        <dsp:cNvSpPr/>
      </dsp:nvSpPr>
      <dsp:spPr>
        <a:xfrm>
          <a:off x="4049431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C5A97-067F-4572-8F92-C8FF8483BCCE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Focus</a:t>
          </a:r>
          <a:r>
            <a:rPr lang="en-US" sz="1200" kern="1200" dirty="0"/>
            <a:t>: English-only documents, texts UP TO 512 tokens</a:t>
          </a:r>
        </a:p>
      </dsp:txBody>
      <dsp:txXfrm>
        <a:off x="3416769" y="1589368"/>
        <a:ext cx="1946652" cy="720000"/>
      </dsp:txXfrm>
    </dsp:sp>
    <dsp:sp modelId="{6EA0DF84-2EB3-438F-9849-6C20519EE188}">
      <dsp:nvSpPr>
        <dsp:cNvPr id="0" name=""/>
        <dsp:cNvSpPr/>
      </dsp:nvSpPr>
      <dsp:spPr>
        <a:xfrm>
          <a:off x="1509050" y="2796031"/>
          <a:ext cx="1187457" cy="11874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466C-9BB1-49B9-9940-BDACA08B36D2}">
      <dsp:nvSpPr>
        <dsp:cNvPr id="0" name=""/>
        <dsp:cNvSpPr/>
      </dsp:nvSpPr>
      <dsp:spPr>
        <a:xfrm>
          <a:off x="1762115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2EC2-6CA9-48CD-868E-CA3C750C142D}">
      <dsp:nvSpPr>
        <dsp:cNvPr id="0" name=""/>
        <dsp:cNvSpPr/>
      </dsp:nvSpPr>
      <dsp:spPr>
        <a:xfrm>
          <a:off x="1129453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Annotations</a:t>
          </a:r>
          <a:r>
            <a:rPr lang="en-US" sz="1200" kern="1200"/>
            <a:t>: Multi-class, multi-label tags</a:t>
          </a:r>
          <a:r>
            <a:rPr lang="uk-UA" sz="1200" kern="1200"/>
            <a:t>.</a:t>
          </a:r>
          <a:endParaRPr lang="en-US" sz="1200" kern="1200"/>
        </a:p>
      </dsp:txBody>
      <dsp:txXfrm>
        <a:off x="1129453" y="4353353"/>
        <a:ext cx="1946652" cy="720000"/>
      </dsp:txXfrm>
    </dsp:sp>
    <dsp:sp modelId="{DEDCD6CF-D5A7-4020-8014-9FC702D04EC4}">
      <dsp:nvSpPr>
        <dsp:cNvPr id="0" name=""/>
        <dsp:cNvSpPr/>
      </dsp:nvSpPr>
      <dsp:spPr>
        <a:xfrm>
          <a:off x="3796366" y="2796031"/>
          <a:ext cx="1187457" cy="11874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E2951-8FE5-4D93-AF6E-8AB467A02844}">
      <dsp:nvSpPr>
        <dsp:cNvPr id="0" name=""/>
        <dsp:cNvSpPr/>
      </dsp:nvSpPr>
      <dsp:spPr>
        <a:xfrm>
          <a:off x="4049431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E42F5-99A9-4123-B318-739645C38F17}">
      <dsp:nvSpPr>
        <dsp:cNvPr id="0" name=""/>
        <dsp:cNvSpPr/>
      </dsp:nvSpPr>
      <dsp:spPr>
        <a:xfrm>
          <a:off x="3416769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Size</a:t>
          </a:r>
          <a:r>
            <a:rPr lang="en-US" sz="1200" kern="1200"/>
            <a:t>: ~80.000 data entries in the train dataset, ~10.000 in the test dataset</a:t>
          </a:r>
        </a:p>
      </dsp:txBody>
      <dsp:txXfrm>
        <a:off x="3416769" y="4353353"/>
        <a:ext cx="194665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F7A1D-EAFA-480C-B38E-C320E08C3989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F1729-C698-4583-9A68-E14745940C6B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Full-training on 7 epochs</a:t>
          </a:r>
        </a:p>
      </dsp:txBody>
      <dsp:txXfrm>
        <a:off x="0" y="623"/>
        <a:ext cx="6492875" cy="1020830"/>
      </dsp:txXfrm>
    </dsp:sp>
    <dsp:sp modelId="{1511CB72-CB46-4BF1-ACA8-0CBDB0AA5C5D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D314B-E08C-4038-82EB-180C00FF7E1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Multi-labeled</a:t>
          </a:r>
        </a:p>
      </dsp:txBody>
      <dsp:txXfrm>
        <a:off x="0" y="1021453"/>
        <a:ext cx="6492875" cy="1020830"/>
      </dsp:txXfrm>
    </dsp:sp>
    <dsp:sp modelId="{9F0BD50E-BF76-4231-BC68-2A91A68D6D6C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81CC0-BBB7-4034-83B3-BD0AD6694A2C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Sigmoid activation</a:t>
          </a:r>
        </a:p>
      </dsp:txBody>
      <dsp:txXfrm>
        <a:off x="0" y="2042284"/>
        <a:ext cx="6492875" cy="1020830"/>
      </dsp:txXfrm>
    </dsp:sp>
    <dsp:sp modelId="{6AD12C6F-1E6C-4511-B662-AAD97ED33496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D86DE-5299-4D83-96AC-139F48C73E8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Multi-hot encoding</a:t>
          </a:r>
        </a:p>
      </dsp:txBody>
      <dsp:txXfrm>
        <a:off x="0" y="3063115"/>
        <a:ext cx="6492875" cy="1020830"/>
      </dsp:txXfrm>
    </dsp:sp>
    <dsp:sp modelId="{79332F14-A446-4A01-9E12-50ED2C2BA64F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5E69-94C1-4B01-85F3-FDD95A55A6D9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110 mln. parameters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6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90F49-633C-46DC-88FF-047AB2C2987F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1F622C-3EB9-4306-962F-FB03E2F1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6971-C629-4FB2-49FD-14D98E88D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1380068"/>
            <a:ext cx="10136339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Qualitative Analysis</a:t>
            </a:r>
            <a:br>
              <a:rPr lang="uk-UA" dirty="0"/>
            </a:br>
            <a:r>
              <a:rPr lang="uk-UA" dirty="0"/>
              <a:t>С</a:t>
            </a:r>
            <a:r>
              <a:rPr lang="en-US" dirty="0" err="1"/>
              <a:t>ase</a:t>
            </a:r>
            <a:r>
              <a:rPr lang="en-US" dirty="0"/>
              <a:t> of Multi-Label Text Classification in Humanitarian Affairs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00E0-D60F-F84C-8ED6-6E1AB8CF6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Bohdan </a:t>
            </a:r>
            <a:r>
              <a:rPr lang="en-US" dirty="0" err="1"/>
              <a:t>Pelekh</a:t>
            </a:r>
            <a:endParaRPr lang="en-US" dirty="0"/>
          </a:p>
          <a:p>
            <a:r>
              <a:rPr lang="en-US" dirty="0"/>
              <a:t>Fedir </a:t>
            </a:r>
            <a:r>
              <a:rPr lang="en-US" dirty="0" err="1"/>
              <a:t>Zhurba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59A-F333-248F-7677-70E56516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5181331"/>
          </a:xfrm>
        </p:spPr>
        <p:txBody>
          <a:bodyPr>
            <a:normAutofit/>
          </a:bodyPr>
          <a:lstStyle/>
          <a:p>
            <a:r>
              <a:rPr lang="en-US" sz="3200"/>
              <a:t>Test set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0CF24-9645-084E-BE58-C0FBBF5A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55" y="1544949"/>
            <a:ext cx="2667969" cy="11836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5B496-3B5A-38BF-3B8E-3C5E79751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39" y="4048719"/>
            <a:ext cx="6693981" cy="10268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B996F-D1C8-0E7E-5071-7A45947F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039" y="3160622"/>
            <a:ext cx="6506139" cy="5367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4799-024D-F220-55B0-069B973B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51" y="4912851"/>
            <a:ext cx="7309843" cy="103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Task may be complicated due to variety of classes and uneven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5762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9ABD-A017-3BA1-585B-EEC4F55B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p1</a:t>
            </a:r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E1100108-3C2B-285A-D1DE-CB6DE858C454}"/>
              </a:ext>
            </a:extLst>
          </p:cNvPr>
          <p:cNvSpPr/>
          <p:nvPr/>
        </p:nvSpPr>
        <p:spPr>
          <a:xfrm>
            <a:off x="1278193" y="2552700"/>
            <a:ext cx="4139381" cy="1752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detection</a:t>
            </a:r>
            <a:endParaRPr lang="uk-UA" dirty="0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03844241-7A2E-8D3B-5B0E-1AED70AFAEB6}"/>
              </a:ext>
            </a:extLst>
          </p:cNvPr>
          <p:cNvSpPr/>
          <p:nvPr/>
        </p:nvSpPr>
        <p:spPr>
          <a:xfrm>
            <a:off x="7182464" y="2552700"/>
            <a:ext cx="4139381" cy="1752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matching</a:t>
            </a:r>
            <a:endParaRPr lang="uk-UA" dirty="0"/>
          </a:p>
        </p:txBody>
      </p:sp>
      <p:sp>
        <p:nvSpPr>
          <p:cNvPr id="6" name="Стрілка: вправо 5">
            <a:extLst>
              <a:ext uri="{FF2B5EF4-FFF2-40B4-BE49-F238E27FC236}">
                <a16:creationId xmlns:a16="http://schemas.microsoft.com/office/drawing/2014/main" id="{1950A769-EEF6-1FC1-2D63-7A42EE804DD8}"/>
              </a:ext>
            </a:extLst>
          </p:cNvPr>
          <p:cNvSpPr/>
          <p:nvPr/>
        </p:nvSpPr>
        <p:spPr>
          <a:xfrm>
            <a:off x="5668296" y="3277829"/>
            <a:ext cx="1366684" cy="302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94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894C-02F4-4C1F-2B57-28E437D2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2C8A-DCC8-CC31-CE57-3EFC4399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p2</a:t>
            </a:r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3BC6231A-B454-BB1F-27A9-1114C75B1BE2}"/>
              </a:ext>
            </a:extLst>
          </p:cNvPr>
          <p:cNvSpPr/>
          <p:nvPr/>
        </p:nvSpPr>
        <p:spPr>
          <a:xfrm>
            <a:off x="1278193" y="2552700"/>
            <a:ext cx="4139381" cy="1752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detection</a:t>
            </a:r>
            <a:endParaRPr lang="uk-UA" dirty="0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3A7AA298-CB61-9561-24BA-F4A5C35950F5}"/>
              </a:ext>
            </a:extLst>
          </p:cNvPr>
          <p:cNvSpPr/>
          <p:nvPr/>
        </p:nvSpPr>
        <p:spPr>
          <a:xfrm>
            <a:off x="7182464" y="2552700"/>
            <a:ext cx="4139381" cy="1752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matching</a:t>
            </a:r>
            <a:endParaRPr lang="uk-UA" dirty="0"/>
          </a:p>
        </p:txBody>
      </p:sp>
      <p:sp>
        <p:nvSpPr>
          <p:cNvPr id="6" name="Стрілка: вправо 5">
            <a:extLst>
              <a:ext uri="{FF2B5EF4-FFF2-40B4-BE49-F238E27FC236}">
                <a16:creationId xmlns:a16="http://schemas.microsoft.com/office/drawing/2014/main" id="{EBB8EA07-669D-B5F7-0DDE-FD4B3CB4BFC1}"/>
              </a:ext>
            </a:extLst>
          </p:cNvPr>
          <p:cNvSpPr/>
          <p:nvPr/>
        </p:nvSpPr>
        <p:spPr>
          <a:xfrm>
            <a:off x="5668296" y="3277829"/>
            <a:ext cx="1366684" cy="302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94A8335-CC26-68F9-7B59-34A6ECFF5277}"/>
              </a:ext>
            </a:extLst>
          </p:cNvPr>
          <p:cNvSpPr/>
          <p:nvPr/>
        </p:nvSpPr>
        <p:spPr>
          <a:xfrm rot="18162079">
            <a:off x="3364057" y="1163866"/>
            <a:ext cx="191413" cy="45302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E5AE8206-EECC-29B3-86A4-85B1645A94D6}"/>
              </a:ext>
            </a:extLst>
          </p:cNvPr>
          <p:cNvSpPr/>
          <p:nvPr/>
        </p:nvSpPr>
        <p:spPr>
          <a:xfrm rot="14258873">
            <a:off x="3252176" y="1175193"/>
            <a:ext cx="191413" cy="45302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324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22153-1F63-3688-B740-34D133533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CA1DF1-C910-0D09-254E-0D687EA6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26" y="-115853"/>
            <a:ext cx="2589748" cy="1308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GPT p3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D84086-7367-E367-5813-73D9E655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65" r="8609" b="9089"/>
          <a:stretch/>
        </p:blipFill>
        <p:spPr>
          <a:xfrm>
            <a:off x="7717134" y="1183670"/>
            <a:ext cx="4348834" cy="54740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C36CDDE-D2F8-6674-61F1-B7614788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672" y="1518347"/>
            <a:ext cx="5666404" cy="15865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73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C422-E110-0CAC-0115-29DD417D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6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8DC3C0-BAED-294E-6914-29616A1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sz="4400" dirty="0"/>
              <a:t>Idea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ABF7976E-18C2-8234-0077-E5E50400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47" r="31914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8599-5ADC-7CA7-838B-CFFDB4F7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6" y="2048933"/>
            <a:ext cx="8103623" cy="41232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b="1" dirty="0"/>
              <a:t>Project Objective: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Research methods and </a:t>
            </a:r>
            <a:r>
              <a:rPr lang="en-US" sz="1800" dirty="0" err="1"/>
              <a:t>practises</a:t>
            </a:r>
            <a:r>
              <a:rPr lang="en-US" sz="1800" dirty="0"/>
              <a:t> for qualitative analysis.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Build a multi-class, multi-label text classification models tailored for NLP challenges.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Automate the categorization of complex, hierarchical annotations and qualitative data.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Use state-of-the-art transformer models to address real-world NLP problems such as multilingual data, long document handling, and hierarchical label structures.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	</a:t>
            </a:r>
            <a:r>
              <a:rPr lang="en-US" sz="1800" b="1" dirty="0"/>
              <a:t>Why It’s Important: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Pushes the boundaries of NLP applications, allows convert qualitative data in quantitative format.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Enhances response on  qualitative texts  by automating document analysis at scale.</a:t>
            </a:r>
          </a:p>
        </p:txBody>
      </p:sp>
    </p:spTree>
    <p:extLst>
      <p:ext uri="{BB962C8B-B14F-4D97-AF65-F5344CB8AC3E}">
        <p14:creationId xmlns:p14="http://schemas.microsoft.com/office/powerpoint/2010/main" val="28569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0E68-DB30-2F21-5CD9-9B4E0DA8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FB573-7448-7914-792A-0FE408B35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47583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2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4F4-D0DA-5841-2262-282AD915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865-098D-2629-CAF7-F134B15C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924" y="2426667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Label Refinement</a:t>
            </a:r>
            <a:endParaRPr lang="uk-UA" sz="28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Rare Label Removal</a:t>
            </a:r>
            <a:endParaRPr 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Common Label Reduction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40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E12C5-6473-DD53-7BFD-C292D897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476" y="3774058"/>
            <a:ext cx="3950079" cy="24391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19BB7-13BF-9D40-85CE-D57DBFC9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89" y="1424335"/>
            <a:ext cx="3950079" cy="20046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050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4B2CA-5A62-D523-DB9F-51BBD157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SVM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3B135-F2A3-D5D6-0E43-3D1F54F9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067626"/>
            <a:ext cx="6202778" cy="44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3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A10C7-DC5A-9D69-79C3-45154689D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7">
            <a:extLst>
              <a:ext uri="{FF2B5EF4-FFF2-40B4-BE49-F238E27FC236}">
                <a16:creationId xmlns:a16="http://schemas.microsoft.com/office/drawing/2014/main" id="{DE831112-FBC4-43D2-9D35-A250B9B5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93A4630-E073-431D-8342-B683A279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543ED21-5AF4-4027-82BF-E80AB72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637445-5BE0-4E93-933C-8C20A541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8961475-0F43-4D4A-A248-A366B0BB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149225D7-A7EE-4CB4-B021-475F371C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9D83E4AD-0D74-4356-A0EA-251D9A277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EFA26E-A61F-75F8-071C-7C2009B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583" y="645286"/>
            <a:ext cx="3474438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SVM, labels distribution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5CD072FB-CD64-4E20-B8AA-375F8435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4D9ED-F2C6-B5B7-DE03-A8EBF4B7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4" y="1055077"/>
            <a:ext cx="3284920" cy="19545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9EA4C-2877-E9C4-D104-C0070A79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77" y="1055077"/>
            <a:ext cx="3284920" cy="1954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762CA7-C2A6-4A19-594D-4B81BC852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36" y="3560634"/>
            <a:ext cx="3284916" cy="19545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4917A2-38DF-1FE5-D646-5FDDE2E7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78" y="3560631"/>
            <a:ext cx="3284919" cy="19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AED44-8F16-9A65-286B-7D0F4849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E262E9-269D-7749-1226-5CA26CB4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SVM results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Зображення, що містить текст, знімок екрана, Шрифт, число&#10;&#10;Автоматично згенерований опис">
            <a:extLst>
              <a:ext uri="{FF2B5EF4-FFF2-40B4-BE49-F238E27FC236}">
                <a16:creationId xmlns:a16="http://schemas.microsoft.com/office/drawing/2014/main" id="{084834DB-DED5-3FAD-AE68-257B0E84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09" y="1174699"/>
            <a:ext cx="7175863" cy="20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A5DB-5758-1C16-048E-ABF58D9A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Berta (bert-base-uncased)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79D11-02FB-1D8F-72A3-91579045A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738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3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4F1E4F-E5CD-AE63-0B59-C6F9A9CC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Threshold tuning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B9BB2-B4AF-F86E-82E2-D97DD99E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31" y="1372688"/>
            <a:ext cx="7175863" cy="2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9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147</TotalTime>
  <Words>221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Qualitative Analysis Сase of Multi-Label Text Classification in Humanitarian Affairs</vt:lpstr>
      <vt:lpstr>Idea</vt:lpstr>
      <vt:lpstr>Dataset</vt:lpstr>
      <vt:lpstr>Data normalization</vt:lpstr>
      <vt:lpstr>SVM</vt:lpstr>
      <vt:lpstr>SVM, labels distribution</vt:lpstr>
      <vt:lpstr>SVM results</vt:lpstr>
      <vt:lpstr>Berta (bert-base-uncased)</vt:lpstr>
      <vt:lpstr>Threshold tuning</vt:lpstr>
      <vt:lpstr>Test set evaluation</vt:lpstr>
      <vt:lpstr>GPT p1</vt:lpstr>
      <vt:lpstr>GPT p2</vt:lpstr>
      <vt:lpstr>GPT p3</vt:lpstr>
      <vt:lpstr>Demo</vt:lpstr>
    </vt:vector>
  </TitlesOfParts>
  <Company>ACTED Ukraine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Fedir ZHURBA</dc:creator>
  <cp:lastModifiedBy>Fedir ZHURBA</cp:lastModifiedBy>
  <cp:revision>6</cp:revision>
  <dcterms:created xsi:type="dcterms:W3CDTF">2024-12-19T08:05:29Z</dcterms:created>
  <dcterms:modified xsi:type="dcterms:W3CDTF">2024-12-19T11:03:10Z</dcterms:modified>
</cp:coreProperties>
</file>