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5395"/>
            <a:ext cx="8825658" cy="1672046"/>
          </a:xfrm>
        </p:spPr>
        <p:txBody>
          <a:bodyPr/>
          <a:lstStyle/>
          <a:p>
            <a:pPr algn="ctr"/>
            <a:r>
              <a:rPr lang="en-US" b="1" dirty="0" smtClean="0"/>
              <a:t>Super Market Sales </a:t>
            </a:r>
            <a:r>
              <a:rPr lang="en-US" b="1" dirty="0"/>
              <a:t>A</a:t>
            </a:r>
            <a:r>
              <a:rPr lang="en-US" b="1" dirty="0" smtClean="0"/>
              <a:t>nalysis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on analyzing the data set of a retail industry named as super market store(e-</a:t>
            </a:r>
            <a:r>
              <a:rPr lang="en-US" dirty="0" err="1" smtClean="0"/>
              <a:t>commerse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32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Total sales attain by the market and find which category has the highest sales.</a:t>
            </a:r>
          </a:p>
          <a:p>
            <a:r>
              <a:rPr lang="en-US" dirty="0" smtClean="0"/>
              <a:t>Show the profit of the super market from the year 2016 – 2019.</a:t>
            </a:r>
          </a:p>
          <a:p>
            <a:r>
              <a:rPr lang="en-US" dirty="0" smtClean="0"/>
              <a:t>Visualizing the sales and profit of the super market data using scatter plot, visualize how well they scattered among states and region.</a:t>
            </a:r>
          </a:p>
          <a:p>
            <a:r>
              <a:rPr lang="en-US" dirty="0" smtClean="0"/>
              <a:t>Which state has the highest sales in united states and visualize the sales that attain by the other states using heat map.</a:t>
            </a:r>
          </a:p>
          <a:p>
            <a:r>
              <a:rPr lang="en-US" dirty="0" smtClean="0"/>
              <a:t>Which state has the highest profit.</a:t>
            </a:r>
          </a:p>
          <a:p>
            <a:r>
              <a:rPr lang="en-US" dirty="0" smtClean="0"/>
              <a:t>Visualize the sum of sales that occurred in the regional area of the united states in every quarter of the each year.</a:t>
            </a:r>
          </a:p>
          <a:p>
            <a:r>
              <a:rPr lang="en-US" dirty="0" smtClean="0"/>
              <a:t>Visualize the sum of sales and profit of the sub category column and analyze how they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6140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0080"/>
            <a:ext cx="4351025" cy="4321389"/>
          </a:xfrm>
        </p:spPr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SALES DATA</a:t>
            </a:r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Technology</a:t>
            </a:r>
            <a:r>
              <a:rPr lang="en-US" sz="2000" dirty="0" smtClean="0"/>
              <a:t> category has the highest sales of </a:t>
            </a:r>
            <a:r>
              <a:rPr lang="en-US" sz="2000" dirty="0" smtClean="0">
                <a:solidFill>
                  <a:srgbClr val="00B0F0"/>
                </a:solidFill>
              </a:rPr>
              <a:t>836,154K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Here we can get the information that people in U.S will always prefer to buy products related to technology.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78" y="1345688"/>
            <a:ext cx="4898572" cy="45064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677091"/>
          </a:xfrm>
        </p:spPr>
        <p:txBody>
          <a:bodyPr/>
          <a:lstStyle/>
          <a:p>
            <a:r>
              <a:rPr lang="en-US" b="1" dirty="0" smtClean="0"/>
              <a:t>Weekly Profit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95406" y="1489167"/>
            <a:ext cx="5852160" cy="3918858"/>
          </a:xfrm>
          <a:prstGeom prst="rect">
            <a:avLst/>
          </a:prstGeom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1873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Here we acquire that the last week of September 2018 has the highest average profit of 294.5K.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Where as the last third week of January 2017 has the lowest average profit of -216.13K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548640"/>
            <a:ext cx="8831816" cy="233002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Washington</a:t>
            </a:r>
            <a:r>
              <a:rPr lang="en-US" dirty="0" smtClean="0"/>
              <a:t> has the highest average sales of </a:t>
            </a:r>
            <a:r>
              <a:rPr lang="en-US" dirty="0" smtClean="0">
                <a:solidFill>
                  <a:srgbClr val="00B0F0"/>
                </a:solidFill>
              </a:rPr>
              <a:t>274K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California</a:t>
            </a:r>
            <a:r>
              <a:rPr lang="en-US" dirty="0" smtClean="0"/>
              <a:t> the highest sales of </a:t>
            </a:r>
            <a:r>
              <a:rPr lang="en-US" dirty="0" smtClean="0">
                <a:solidFill>
                  <a:srgbClr val="00B0F0"/>
                </a:solidFill>
              </a:rPr>
              <a:t>457.688K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3265714"/>
            <a:ext cx="11273246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13954"/>
            <a:ext cx="8761413" cy="1280160"/>
          </a:xfrm>
        </p:spPr>
        <p:txBody>
          <a:bodyPr/>
          <a:lstStyle/>
          <a:p>
            <a:r>
              <a:rPr lang="en-US" sz="2400" dirty="0" smtClean="0"/>
              <a:t>The categories like Furniture, Office Supplies and Technology has attain their highest sales at the </a:t>
            </a:r>
            <a:r>
              <a:rPr lang="en-US" sz="2400" dirty="0" smtClean="0">
                <a:solidFill>
                  <a:srgbClr val="00B0F0"/>
                </a:solidFill>
              </a:rPr>
              <a:t>2019 Quarter 4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44607"/>
            <a:ext cx="994847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31520"/>
            <a:ext cx="8761413" cy="1175657"/>
          </a:xfrm>
        </p:spPr>
        <p:txBody>
          <a:bodyPr/>
          <a:lstStyle/>
          <a:p>
            <a:r>
              <a:rPr lang="en-US" sz="2400" dirty="0" smtClean="0"/>
              <a:t>The sub category </a:t>
            </a:r>
            <a:r>
              <a:rPr lang="en-US" sz="2400" dirty="0" smtClean="0">
                <a:solidFill>
                  <a:srgbClr val="00B0F0"/>
                </a:solidFill>
              </a:rPr>
              <a:t>Copiers</a:t>
            </a:r>
            <a:r>
              <a:rPr lang="en-US" sz="2400" dirty="0" smtClean="0"/>
              <a:t> has the highest average profit of amount of </a:t>
            </a:r>
            <a:r>
              <a:rPr lang="en-US" sz="2400" dirty="0" smtClean="0">
                <a:solidFill>
                  <a:srgbClr val="00B0F0"/>
                </a:solidFill>
              </a:rPr>
              <a:t>817.9K</a:t>
            </a:r>
            <a:r>
              <a:rPr lang="en-US" sz="2400" dirty="0" smtClean="0"/>
              <a:t> and the </a:t>
            </a:r>
            <a:r>
              <a:rPr lang="en-US" sz="2400" dirty="0" smtClean="0">
                <a:solidFill>
                  <a:srgbClr val="00B0F0"/>
                </a:solidFill>
              </a:rPr>
              <a:t>Tables</a:t>
            </a:r>
            <a:r>
              <a:rPr lang="en-US" sz="2400" dirty="0" smtClean="0"/>
              <a:t> sub category has the lowest average profit of </a:t>
            </a:r>
            <a:r>
              <a:rPr lang="en-US" sz="2400" dirty="0" smtClean="0">
                <a:solidFill>
                  <a:srgbClr val="00B0F0"/>
                </a:solidFill>
              </a:rPr>
              <a:t>-55.6K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7666"/>
            <a:ext cx="876141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0116" y="-2632"/>
            <a:ext cx="13832231" cy="7959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02098" y="6441537"/>
            <a:ext cx="442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rgbClr val="7030A0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DASHBOARD</a:t>
            </a:r>
            <a:endParaRPr lang="en-US" b="1" dirty="0">
              <a:ln>
                <a:solidFill>
                  <a:srgbClr val="7030A0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8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265713"/>
            <a:ext cx="8825659" cy="346165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shows that the U.S people are interested in buying technology products other than furniture and office supplies.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central region of the U.S state has the lowest sales, this shows the people in that area are not showing the interest to buy the costly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people around the market is not willing to buy tables so the company should consider this and find some other product which will improve the profit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921</TotalTime>
  <Words>328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Super Market Sales Analysis </vt:lpstr>
      <vt:lpstr>CASE STUDY</vt:lpstr>
      <vt:lpstr> SALES DATA    Technology category has the highest sales of 836,154K  Here we can get the information that people in U.S will always prefer to buy products related to technology.  </vt:lpstr>
      <vt:lpstr>Weekly Profit</vt:lpstr>
      <vt:lpstr>Washington has the highest average sales of 274K and California the highest sales of 457.688K</vt:lpstr>
      <vt:lpstr>The categories like Furniture, Office Supplies and Technology has attain their highest sales at the 2019 Quarter 4.</vt:lpstr>
      <vt:lpstr>The sub category Copiers has the highest average profit of amount of 817.9K and the Tables sub category has the lowest average profit of -55.6K.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Market Sales Analysis</dc:title>
  <dc:creator>LENOVO</dc:creator>
  <cp:lastModifiedBy>LENOVO</cp:lastModifiedBy>
  <cp:revision>13</cp:revision>
  <dcterms:created xsi:type="dcterms:W3CDTF">2021-08-16T23:06:09Z</dcterms:created>
  <dcterms:modified xsi:type="dcterms:W3CDTF">2021-08-17T14:27:32Z</dcterms:modified>
</cp:coreProperties>
</file>