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36054988544"/>
          <c:y val="0.0699585635359116"/>
          <c:w val="0.700229118933556"/>
          <c:h val="0.726933701657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93633366"/>
        <c:axId val="86993636"/>
      </c:barChart>
      <c:catAx>
        <c:axId val="93633366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86993636"/>
        <c:crosses val="autoZero"/>
        <c:auto val="1"/>
        <c:lblAlgn val="ctr"/>
        <c:lblOffset val="100"/>
      </c:catAx>
      <c:valAx>
        <c:axId val="8699363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3633366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283BA4-55C6-4D46-8074-C60D4004C0D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2280" cy="23119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0960" cy="26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08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B2C9A06-902A-4194-9634-BF926A89D7E8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6080" cy="68511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0840" cy="31611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7440" cy="68554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6960" cy="68554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5120" cy="38073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1920" cy="68554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2760" cy="68554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3520" cy="68554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6920" cy="32644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5320" cy="28454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6080" cy="68511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0840" cy="31611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7440" cy="68554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6960" cy="68554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5120" cy="38073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1920" cy="68554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2760" cy="68554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3520" cy="68554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6920" cy="32644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5320" cy="28454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0600" cy="1330920"/>
            <a:chOff x="876240" y="990720"/>
            <a:chExt cx="1740600" cy="133092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6160" cy="10548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5120" cy="5594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4280" cy="14356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1440" cy="6166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7956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0560" cy="19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9572F7A-7F00-4B7B-A227-29D4A12DF595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79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NAME:D.RAHMAN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NO:asunm1323312207788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7868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604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7868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60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7868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1440" cy="521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89600" cy="68554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1200" cy="6856200"/>
            <a:chOff x="7448760" y="0"/>
            <a:chExt cx="4741200" cy="685620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6080" cy="68511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0840" cy="31611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7440" cy="68554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6960" cy="68554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5120" cy="38073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1920" cy="68554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2760" cy="68554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3520" cy="68554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6920" cy="32644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5320" cy="28454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4680" cy="4546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1760" cy="3214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78560" cy="1785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708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2600" cy="292680"/>
            <a:chOff x="466560" y="6410160"/>
            <a:chExt cx="3702600" cy="29268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0560" cy="19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2600" cy="292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C5A9921-32A8-46A0-8F67-148EF52D3402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068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79040" cy="68554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1200" cy="6856200"/>
            <a:chOff x="7448760" y="0"/>
            <a:chExt cx="4741200" cy="685620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6080" cy="68511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0840" cy="31611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7440" cy="68554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6960" cy="68554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5120" cy="38073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1920" cy="68554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2760" cy="68554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3520" cy="68554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6920" cy="32644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5320" cy="28454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1200" cy="1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4 </a:t>
            </a:r>
            <a:r>
              <a:rPr b="0" lang="en-IN" sz="1100" spc="11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32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nnual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2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59280" cy="3592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5120" cy="6451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5160" cy="24516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1640" cy="3007440"/>
            <a:chOff x="47520" y="3819600"/>
            <a:chExt cx="4121640" cy="300744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2600" cy="292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0880" cy="3007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476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NDA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AC4E6CA-4418-47F6-BFE9-CDD7077A6458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668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59760" cy="3255120"/>
            <a:chOff x="7953480" y="3000240"/>
            <a:chExt cx="2759760" cy="325512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4680" cy="4546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78560" cy="1785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59760" cy="325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1760" cy="3214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436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3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0560" cy="1976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96D8C97-6B72-490A-98AD-7EBE7C5027D7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84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1240" cy="3807360"/>
            <a:chOff x="8658360" y="2647800"/>
            <a:chExt cx="3531240" cy="380736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4680" cy="4546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78560" cy="1785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1240" cy="3807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1760" cy="3214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10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0560" cy="1976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DD9E012-CAD6-40BB-A555-3735C79150C3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21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38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552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4680" cy="4546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1760" cy="3214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78560" cy="1785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192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8720" cy="4831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3F2ABF2-E2EE-4BBC-9107-118012F5244B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852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3160" cy="32454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4680" cy="4546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1760" cy="3214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78560" cy="1785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06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0560" cy="1976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486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C60A6A9-2B96-497F-8C22-DFAA660A6EDA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26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7868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552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78560" cy="1785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3800" cy="1753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608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E9E0293-E119-4DE9-813F-AF80220660E0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156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MO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12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4680" cy="4546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060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2024-09-10T10:36:35Z</dcterms:modified>
  <cp:revision>31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