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  <p:sldMasterId id="2147483669" r:id="rId22"/>
    <p:sldMasterId id="2147483670" r:id="rId23"/>
    <p:sldMasterId id="2147483672" r:id="rId24"/>
    <p:sldMasterId id="2147483673" r:id="rId25"/>
    <p:sldMasterId id="2147483674" r:id="rId26"/>
    <p:sldMasterId id="2147483675" r:id="rId27"/>
  </p:sldMasterIdLst>
  <p:sldIdLst>
    <p:sldId id="257" r:id="rId2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>
      <p:cViewPr varScale="1">
        <p:scale>
          <a:sx n="83" d="100"/>
          <a:sy n="83" d="100"/>
        </p:scale>
        <p:origin x="2032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9329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960337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728712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30068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26706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56467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9337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86778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336646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05472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98275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2562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103566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56954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63503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455371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671242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120337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299368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16405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97849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806899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309908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358155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595614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476486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57568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666151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48498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434729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25545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3951842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98199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4518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94940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3161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78556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434185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4218658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396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968736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485257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209907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5057577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28883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8836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875807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842718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231348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712459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982935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149643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88187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777256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370190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43063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156332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251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16928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7597961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68821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804825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138917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489241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273266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57713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23558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20527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105166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79912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70288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443918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325970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621163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860984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9386807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255391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243516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291630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402855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2871004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98962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475466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39623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2972038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372037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090021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622211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322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575725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4786149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341332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5716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8277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663066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667785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5774536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9365180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94632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02066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901679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579297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718311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640717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655357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89952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238313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250473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145435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6833833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7812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705316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003553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02309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638264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773659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81699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159540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413882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24761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898685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722494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78281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98947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63368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04471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139858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34365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7016586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005598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84655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419849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536524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90386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1100878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54500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688891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5614381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431007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828300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8167027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0285537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89047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173225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48761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2251550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61940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86949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5348819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860142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683298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5148459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423392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7894582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153421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42392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6375254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609118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7206652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1285159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4669238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73955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871675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908055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130287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274605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47350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42209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2189523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59707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748768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727313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793128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391073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252578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5794224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86670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701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269738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065087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2884512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570695"/>
      </p:ext>
    </p:extLst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8357935"/>
      </p:ext>
    </p:extLst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836089"/>
      </p:ext>
    </p:extLst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3107224"/>
      </p:ext>
    </p:extLst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010913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186406"/>
      </p:ext>
    </p:extLst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5472158"/>
      </p:ext>
    </p:extLst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8527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652398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7822539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963466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684248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53628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9267618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821831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979195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897044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202457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50434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4933197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6526707"/>
      </p:ext>
    </p:extLst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143347"/>
      </p:ext>
    </p:extLst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83160"/>
      </p:ext>
    </p:extLst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983012"/>
      </p:ext>
    </p:extLst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077279"/>
      </p:ext>
    </p:extLst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1478469"/>
      </p:ext>
    </p:extLst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274365"/>
      </p:ext>
    </p:extLst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62720053"/>
      </p:ext>
    </p:extLst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141366"/>
      </p:ext>
    </p:extLst>
  </p:cSld>
  <p:clrMapOvr>
    <a:masterClrMapping/>
  </p:clrMapOvr>
  <p:transition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5320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721614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4566920"/>
      </p:ext>
    </p:extLst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926301"/>
      </p:ext>
    </p:extLst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1029"/>
      </p:ext>
    </p:extLst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251767"/>
      </p:ext>
    </p:extLst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502734"/>
      </p:ext>
    </p:extLst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316257"/>
      </p:ext>
    </p:extLst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117903"/>
      </p:ext>
    </p:extLst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6336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29434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74949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72933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19641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03749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985204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73890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17597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81074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18896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3941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64645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05277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85814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55619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996454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62863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379626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072288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80339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5786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8832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4046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341429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31995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430839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23367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26580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02000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823665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155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71537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7850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05342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68126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66964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95711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25689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5668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66589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09226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47649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542729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8196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542668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97470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06454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9188126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649549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59620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08687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40991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91927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371462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0093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99114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38789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58595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74245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93611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649677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47546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24965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71653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20634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96143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58297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64905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681186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462324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64990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043489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9938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36137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80693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543637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24222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12700" y="-25400"/>
            <a:ext cx="13004800" cy="98044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7000"/>
            <a:ext cx="10160000" cy="812800"/>
          </a:xfrm>
          <a:ln/>
        </p:spPr>
        <p:txBody>
          <a:bodyPr/>
          <a:lstStyle/>
          <a:p>
            <a:r>
              <a:rPr lang="en-US" sz="4400">
                <a:solidFill>
                  <a:srgbClr val="FAF9D1"/>
                </a:solidFill>
                <a:latin typeface="Helvetica" charset="0"/>
                <a:cs typeface="Helvetica" charset="0"/>
                <a:sym typeface="Helvetica" charset="0"/>
              </a:rPr>
              <a:t>Title of Your Project</a:t>
            </a:r>
            <a:endParaRPr lang="en-US" sz="4400">
              <a:solidFill>
                <a:srgbClr val="FAF9D1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1422400" y="3327400"/>
            <a:ext cx="1017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200"/>
              </a:spcBef>
            </a:pPr>
            <a:r>
              <a:rPr lang="en-US" sz="240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One-line summary of your main project goal here.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1422400" y="3835400"/>
            <a:ext cx="10160000" cy="5715000"/>
          </a:xfrm>
          <a:prstGeom prst="rect">
            <a:avLst/>
          </a:prstGeom>
          <a:solidFill>
            <a:srgbClr val="FAF9D1"/>
          </a:solidFill>
          <a:ln w="12700" cap="flat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>
              <a:spcBef>
                <a:spcPts val="1200"/>
              </a:spcBef>
            </a:pPr>
            <a:r>
              <a:rPr lang="en-US" sz="2000" i="1">
                <a:solidFill>
                  <a:srgbClr val="7F7F7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insert video in here</a:t>
            </a:r>
          </a:p>
          <a:p>
            <a:pPr>
              <a:spcBef>
                <a:spcPts val="1200"/>
              </a:spcBef>
            </a:pPr>
            <a:r>
              <a:rPr lang="en-US" sz="2000" i="1">
                <a:solidFill>
                  <a:srgbClr val="7F7F7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(compress as needed to keep file size under 100MB)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409700" y="1549400"/>
            <a:ext cx="10160000" cy="1524000"/>
          </a:xfrm>
          <a:prstGeom prst="rect">
            <a:avLst/>
          </a:prstGeom>
          <a:solidFill>
            <a:srgbClr val="FAF9D1"/>
          </a:solidFill>
          <a:ln w="12700" cap="flat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>
              <a:spcBef>
                <a:spcPts val="1200"/>
              </a:spcBef>
            </a:pPr>
            <a:r>
              <a:rPr lang="en-US" sz="2000" i="1">
                <a:solidFill>
                  <a:srgbClr val="7F7F7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arrange friendly team photo(s) in here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50800" y="127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80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Team XX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12192000" y="50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80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HCI Sp22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85750" y="1016000"/>
            <a:ext cx="1244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200"/>
              </a:spcBef>
            </a:pPr>
            <a:r>
              <a:rPr lang="en-US" sz="240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Your Name - Your Name - Your Name - Your Name - Your Name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FAF9D1"/>
      </a:lt2>
      <a:accent1>
        <a:srgbClr val="6F0B13"/>
      </a:accent1>
      <a:accent2>
        <a:srgbClr val="333399"/>
      </a:accent2>
      <a:accent3>
        <a:srgbClr val="FFFFFF"/>
      </a:accent3>
      <a:accent4>
        <a:srgbClr val="000000"/>
      </a:accent4>
      <a:accent5>
        <a:srgbClr val="BB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Pages>0</Pages>
  <Words>55</Words>
  <Characters>0</Characters>
  <Application>Microsoft Macintosh PowerPoint</Application>
  <PresentationFormat>Custom</PresentationFormat>
  <Lines>0</Lines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27</vt:i4>
      </vt:variant>
      <vt:variant>
        <vt:lpstr>Slide Titles</vt:lpstr>
      </vt:variant>
      <vt:variant>
        <vt:i4>1</vt:i4>
      </vt:variant>
    </vt:vector>
  </HeadingPairs>
  <TitlesOfParts>
    <vt:vector size="30" baseType="lpstr">
      <vt:lpstr>Gill Sans</vt:lpstr>
      <vt:lpstr>Helvetica</vt:lpstr>
      <vt:lpstr>Title &amp; Bullets</vt:lpstr>
      <vt:lpstr>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Bullets</vt:lpstr>
      <vt:lpstr>Title &amp; 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Title &amp; Bullets - Left</vt:lpstr>
      <vt:lpstr>Title &amp; Bullets - 2 Column</vt:lpstr>
      <vt:lpstr>Title &amp; Bullets - Right</vt:lpstr>
      <vt:lpstr>Title, Bullets &amp; Photo</vt:lpstr>
      <vt:lpstr>Title of Your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subject/>
  <dc:creator/>
  <cp:keywords/>
  <dc:description/>
  <cp:lastModifiedBy>Chris Weaver</cp:lastModifiedBy>
  <cp:revision>6</cp:revision>
  <dcterms:modified xsi:type="dcterms:W3CDTF">2022-02-22T16:36:24Z</dcterms:modified>
</cp:coreProperties>
</file>