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Fazith</a:t>
            </a:r>
            <a:r>
              <a:rPr lang="en-US" sz="2000" b="1" dirty="0"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rahman</a:t>
            </a:r>
            <a:r>
              <a:rPr lang="en-US" sz="2000" b="1" smtClean="0">
                <a:solidFill>
                  <a:schemeClr val="accent1">
                    <a:lumMod val="75000"/>
                  </a:schemeClr>
                </a:solidFill>
                <a:latin typeface="Arial"/>
                <a:cs typeface="Arial"/>
              </a:rPr>
              <a:t>.A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st.micheal</a:t>
            </a:r>
            <a:r>
              <a:rPr lang="en-US" sz="2000" b="1" dirty="0" smtClean="0">
                <a:solidFill>
                  <a:schemeClr val="accent1">
                    <a:lumMod val="75000"/>
                  </a:schemeClr>
                </a:solidFill>
                <a:latin typeface="Arial"/>
                <a:cs typeface="Arial"/>
              </a:rPr>
              <a:t> college of engineering and technology-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smtClean="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77500" lnSpcReduction="20000"/>
          </a:bodyPr>
          <a:lstStyle/>
          <a:p>
            <a:r>
              <a:rPr lang="en-US" dirty="0"/>
              <a:t/>
            </a:r>
            <a:br>
              <a:rPr lang="en-US" dirty="0"/>
            </a:br>
            <a:r>
              <a:rPr lang="en-US" b="1" dirty="0" smtClean="0"/>
              <a:t>Algorithm</a:t>
            </a:r>
            <a:r>
              <a:rPr lang="en-US" b="1" dirty="0"/>
              <a:t>:</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r>
              <a:rPr lang="en-US" sz="2400" dirty="0" smtClean="0"/>
              <a:t>.</a:t>
            </a:r>
            <a:endParaRPr lang="en-US" sz="2400" dirty="0"/>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r>
              <a:rPr lang="en-US" sz="2400" dirty="0" smtClean="0"/>
              <a:t>.</a:t>
            </a:r>
            <a:endParaRPr lang="en-US" sz="2400" dirty="0"/>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r>
              <a:rPr lang="en-US" sz="2400" dirty="0" smtClean="0"/>
              <a:t>.</a:t>
            </a:r>
            <a:endParaRPr lang="en-US" sz="2400" dirty="0"/>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r>
              <a:rPr lang="en-US" sz="2400" dirty="0" smtClean="0"/>
              <a:t>.</a:t>
            </a:r>
            <a:endParaRPr lang="en-US" sz="2400" dirty="0"/>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r>
              <a:rPr lang="en-US" sz="2400" dirty="0" smtClean="0"/>
              <a:t>.</a:t>
            </a:r>
            <a:endParaRPr lang="en-US"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38</TotalTime>
  <Words>1315</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31</cp:revision>
  <dcterms:created xsi:type="dcterms:W3CDTF">2021-05-26T16:50:10Z</dcterms:created>
  <dcterms:modified xsi:type="dcterms:W3CDTF">2024-04-04T08:06:22Z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