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4585" y="332508"/>
            <a:ext cx="8915399" cy="4059383"/>
          </a:xfrm>
        </p:spPr>
        <p:txBody>
          <a:bodyPr>
            <a:normAutofit/>
          </a:bodyPr>
          <a:lstStyle/>
          <a:p>
            <a:pPr algn="ctr"/>
            <a:r>
              <a:rPr lang="en-US" sz="4800" dirty="0" smtClean="0"/>
              <a:t>Acquisition </a:t>
            </a:r>
            <a:r>
              <a:rPr lang="en-US" sz="4800" dirty="0" smtClean="0"/>
              <a:t>and extensive analysis of data from eBike</a:t>
            </a:r>
            <a:endParaRPr lang="en-US" sz="4800" dirty="0"/>
          </a:p>
        </p:txBody>
      </p:sp>
    </p:spTree>
    <p:extLst>
      <p:ext uri="{BB962C8B-B14F-4D97-AF65-F5344CB8AC3E}">
        <p14:creationId xmlns:p14="http://schemas.microsoft.com/office/powerpoint/2010/main" val="57245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Outline</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Introduction</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Problem statement </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Project Idea</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How to Do</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56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Introduction</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Electric bike known as </a:t>
            </a:r>
            <a:r>
              <a:rPr lang="en-US" b="1" dirty="0" smtClean="0">
                <a:latin typeface="Arial" panose="020B0604020202020204" pitchFamily="34" charset="0"/>
                <a:cs typeface="Arial" panose="020B0604020202020204" pitchFamily="34" charset="0"/>
              </a:rPr>
              <a:t>E-Bike</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E-Bike use rechargeable batteries which is coupled to electric motor</a:t>
            </a:r>
          </a:p>
          <a:p>
            <a:pPr lvl="2">
              <a:buFont typeface="Wingdings" panose="05000000000000000000" pitchFamily="2" charset="2"/>
              <a:buChar char="Ø"/>
            </a:pPr>
            <a:r>
              <a:rPr lang="en-US" dirty="0" smtClean="0">
                <a:latin typeface="Arial" panose="020B0604020202020204" pitchFamily="34" charset="0"/>
                <a:cs typeface="Arial" panose="020B0604020202020204" pitchFamily="34" charset="0"/>
              </a:rPr>
              <a:t>Lighter varieties ( 25 to 32 km/h)</a:t>
            </a:r>
          </a:p>
          <a:p>
            <a:pPr lvl="2">
              <a:buFont typeface="Wingdings" panose="05000000000000000000" pitchFamily="2" charset="2"/>
              <a:buChar char="Ø"/>
            </a:pPr>
            <a:r>
              <a:rPr lang="en-US" dirty="0" smtClean="0">
                <a:latin typeface="Arial" panose="020B0604020202020204" pitchFamily="34" charset="0"/>
                <a:cs typeface="Arial" panose="020B0604020202020204" pitchFamily="34" charset="0"/>
              </a:rPr>
              <a:t>High-powered varieties (45 km/h)</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The range of E-Bike is dependent on battery, weight of the rider, location and speed you are traveling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612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Problem statement</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E-Bikes </a:t>
            </a:r>
            <a:r>
              <a:rPr lang="en-US" dirty="0">
                <a:latin typeface="Arial" panose="020B0604020202020204" pitchFamily="34" charset="0"/>
                <a:cs typeface="Arial" panose="020B0604020202020204" pitchFamily="34" charset="0"/>
              </a:rPr>
              <a:t>are associated with the </a:t>
            </a:r>
            <a:r>
              <a:rPr lang="en-US" i="1" dirty="0" smtClean="0">
                <a:latin typeface="Arial" panose="020B0604020202020204" pitchFamily="34" charset="0"/>
                <a:cs typeface="Arial" panose="020B0604020202020204" pitchFamily="34" charset="0"/>
              </a:rPr>
              <a:t>range-anxiety</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means the rider, or the driver is always anxious about the potential range that can be achieved with the available electric power. We plan to mitigate this problem in our project</a:t>
            </a:r>
          </a:p>
        </p:txBody>
      </p:sp>
    </p:spTree>
    <p:extLst>
      <p:ext uri="{BB962C8B-B14F-4D97-AF65-F5344CB8AC3E}">
        <p14:creationId xmlns:p14="http://schemas.microsoft.com/office/powerpoint/2010/main" val="86540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Project Idea</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We will install multiple sensor over the E-Bike to collect data</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The sensor will sense the following:</a:t>
            </a:r>
          </a:p>
          <a:p>
            <a:pPr lvl="1">
              <a:buFont typeface="Wingdings" panose="05000000000000000000" pitchFamily="2" charset="2"/>
              <a:buChar char="Ø"/>
            </a:pPr>
            <a:r>
              <a:rPr lang="en-US" dirty="0" smtClean="0">
                <a:latin typeface="Arial" panose="020B0604020202020204" pitchFamily="34" charset="0"/>
                <a:cs typeface="Arial" panose="020B0604020202020204" pitchFamily="34" charset="0"/>
              </a:rPr>
              <a:t>Current, Voltage</a:t>
            </a:r>
          </a:p>
          <a:p>
            <a:pPr lvl="1">
              <a:buFont typeface="Wingdings" panose="05000000000000000000" pitchFamily="2" charset="2"/>
              <a:buChar char="Ø"/>
            </a:pPr>
            <a:r>
              <a:rPr lang="en-US" dirty="0" smtClean="0">
                <a:latin typeface="Arial" panose="020B0604020202020204" pitchFamily="34" charset="0"/>
                <a:cs typeface="Arial" panose="020B0604020202020204" pitchFamily="34" charset="0"/>
              </a:rPr>
              <a:t>Brakes, Accelerator</a:t>
            </a:r>
          </a:p>
          <a:p>
            <a:pPr lvl="1">
              <a:buFont typeface="Wingdings" panose="05000000000000000000" pitchFamily="2" charset="2"/>
              <a:buChar char="Ø"/>
            </a:pPr>
            <a:r>
              <a:rPr lang="en-US" dirty="0" smtClean="0">
                <a:latin typeface="Arial" panose="020B0604020202020204" pitchFamily="34" charset="0"/>
                <a:cs typeface="Arial" panose="020B0604020202020204" pitchFamily="34" charset="0"/>
              </a:rPr>
              <a:t>GPS</a:t>
            </a:r>
          </a:p>
          <a:p>
            <a:pPr lvl="1">
              <a:buFont typeface="Wingdings" panose="05000000000000000000" pitchFamily="2" charset="2"/>
              <a:buChar char="Ø"/>
            </a:pPr>
            <a:r>
              <a:rPr lang="en-US" dirty="0" smtClean="0">
                <a:latin typeface="Arial" panose="020B0604020202020204" pitchFamily="34" charset="0"/>
                <a:cs typeface="Arial" panose="020B0604020202020204" pitchFamily="34" charset="0"/>
              </a:rPr>
              <a:t>Speed</a:t>
            </a:r>
          </a:p>
          <a:p>
            <a:pPr lvl="1">
              <a:buFont typeface="Wingdings" panose="05000000000000000000" pitchFamily="2" charset="2"/>
              <a:buChar char="Ø"/>
            </a:pPr>
            <a:r>
              <a:rPr lang="en-US" dirty="0" smtClean="0">
                <a:latin typeface="Arial" panose="020B0604020202020204" pitchFamily="34" charset="0"/>
                <a:cs typeface="Arial" panose="020B0604020202020204" pitchFamily="34" charset="0"/>
              </a:rPr>
              <a:t>Temperature</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We will do extensive data analytics to further refine </a:t>
            </a:r>
            <a:r>
              <a:rPr lang="en-US" dirty="0" smtClean="0">
                <a:latin typeface="Arial" panose="020B0604020202020204" pitchFamily="34" charset="0"/>
                <a:cs typeface="Arial" panose="020B0604020202020204" pitchFamily="34" charset="0"/>
              </a:rPr>
              <a:t>the product</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630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How to do</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We will extract </a:t>
            </a:r>
            <a:r>
              <a:rPr lang="en-US" dirty="0">
                <a:latin typeface="Arial" panose="020B0604020202020204" pitchFamily="34" charset="0"/>
                <a:cs typeface="Arial" panose="020B0604020202020204" pitchFamily="34" charset="0"/>
              </a:rPr>
              <a:t>the sensors data using </a:t>
            </a:r>
            <a:r>
              <a:rPr lang="en-US" dirty="0" smtClean="0">
                <a:latin typeface="Arial" panose="020B0604020202020204" pitchFamily="34" charset="0"/>
                <a:cs typeface="Arial" panose="020B0604020202020204" pitchFamily="34" charset="0"/>
              </a:rPr>
              <a:t>microcontrollers</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controllers have built-in </a:t>
            </a:r>
            <a:r>
              <a:rPr lang="en-US" dirty="0" smtClean="0">
                <a:latin typeface="Arial" panose="020B0604020202020204" pitchFamily="34" charset="0"/>
                <a:cs typeface="Arial" panose="020B0604020202020204" pitchFamily="34" charset="0"/>
              </a:rPr>
              <a:t>ADCs</a:t>
            </a:r>
          </a:p>
          <a:p>
            <a:pPr>
              <a:buFont typeface="Wingdings" panose="05000000000000000000" pitchFamily="2" charset="2"/>
              <a:buChar char="q"/>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extracted </a:t>
            </a:r>
            <a:r>
              <a:rPr lang="en-US" dirty="0" smtClean="0">
                <a:latin typeface="Arial" panose="020B0604020202020204" pitchFamily="34" charset="0"/>
                <a:cs typeface="Arial" panose="020B0604020202020204" pitchFamily="34" charset="0"/>
              </a:rPr>
              <a:t>data will </a:t>
            </a:r>
            <a:r>
              <a:rPr lang="en-US" dirty="0">
                <a:latin typeface="Arial" panose="020B0604020202020204" pitchFamily="34" charset="0"/>
                <a:cs typeface="Arial" panose="020B0604020202020204" pitchFamily="34" charset="0"/>
              </a:rPr>
              <a:t>be stored in the </a:t>
            </a:r>
            <a:r>
              <a:rPr lang="en-US" dirty="0" smtClean="0">
                <a:latin typeface="Arial" panose="020B0604020202020204" pitchFamily="34" charset="0"/>
                <a:cs typeface="Arial" panose="020B0604020202020204" pitchFamily="34" charset="0"/>
              </a:rPr>
              <a:t>memory</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We will do extensive data analytics over the </a:t>
            </a:r>
            <a:r>
              <a:rPr lang="en-US" dirty="0" smtClean="0">
                <a:latin typeface="Arial" panose="020B0604020202020204" pitchFamily="34" charset="0"/>
                <a:cs typeface="Arial" panose="020B0604020202020204" pitchFamily="34" charset="0"/>
              </a:rPr>
              <a:t>cloud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14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589212" y="609600"/>
            <a:ext cx="8915399" cy="1666009"/>
          </a:xfrm>
        </p:spPr>
        <p:txBody>
          <a:bodyPr/>
          <a:lstStyle/>
          <a:p>
            <a:pPr algn="ctr"/>
            <a:r>
              <a:rPr lang="en-US" b="1" dirty="0" smtClean="0"/>
              <a:t>Any Questions</a:t>
            </a:r>
            <a:endParaRPr lang="en-US" b="1" dirty="0"/>
          </a:p>
        </p:txBody>
      </p:sp>
      <p:sp>
        <p:nvSpPr>
          <p:cNvPr id="9" name="Text Placeholder 8"/>
          <p:cNvSpPr>
            <a:spLocks noGrp="1"/>
          </p:cNvSpPr>
          <p:nvPr>
            <p:ph type="body" idx="1"/>
          </p:nvPr>
        </p:nvSpPr>
        <p:spPr>
          <a:xfrm>
            <a:off x="2589211" y="2275609"/>
            <a:ext cx="8915399" cy="1555864"/>
          </a:xfrm>
        </p:spPr>
        <p:txBody>
          <a:bodyPr>
            <a:normAutofit/>
          </a:bodyPr>
          <a:lstStyle/>
          <a:p>
            <a:pPr algn="ctr"/>
            <a:r>
              <a:rPr lang="en-US" sz="3200" b="1" dirty="0" smtClean="0"/>
              <a:t>Thank you!</a:t>
            </a:r>
            <a:endParaRPr lang="en-US" sz="3200" b="1" dirty="0"/>
          </a:p>
        </p:txBody>
      </p:sp>
    </p:spTree>
    <p:extLst>
      <p:ext uri="{BB962C8B-B14F-4D97-AF65-F5344CB8AC3E}">
        <p14:creationId xmlns:p14="http://schemas.microsoft.com/office/powerpoint/2010/main" val="10026098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4957</TotalTime>
  <Words>179</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Acquisition and extensive analysis of data from eBike</vt:lpstr>
      <vt:lpstr> Outline</vt:lpstr>
      <vt:lpstr> Introduction</vt:lpstr>
      <vt:lpstr> Problem statement</vt:lpstr>
      <vt:lpstr> Project Idea</vt:lpstr>
      <vt:lpstr> How to do</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Acquisition and analysis of E-Bike</dc:title>
  <dc:creator>nizam</dc:creator>
  <cp:lastModifiedBy>fahad aziz</cp:lastModifiedBy>
  <cp:revision>25</cp:revision>
  <dcterms:created xsi:type="dcterms:W3CDTF">2021-11-30T17:03:39Z</dcterms:created>
  <dcterms:modified xsi:type="dcterms:W3CDTF">2022-09-19T14:30:12Z</dcterms:modified>
</cp:coreProperties>
</file>