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3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51A5A-7FD7-47C7-8C67-46A3BC4C8215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5EB4A-2652-4AE6-8E68-367D9A8C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2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http://www.theinertia.com/surf/six-ways-to-rise-above-plastics-break-bad-habits/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5EB4A-2652-4AE6-8E68-367D9A8CAF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71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C317-34AA-4AA7-8A47-F7E762381EBA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E8D6-D1A1-4148-BEBE-24C75102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7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C317-34AA-4AA7-8A47-F7E762381EBA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E8D6-D1A1-4148-BEBE-24C75102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3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C317-34AA-4AA7-8A47-F7E762381EBA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E8D6-D1A1-4148-BEBE-24C75102A5D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9774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C317-34AA-4AA7-8A47-F7E762381EBA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E8D6-D1A1-4148-BEBE-24C75102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81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C317-34AA-4AA7-8A47-F7E762381EBA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E8D6-D1A1-4148-BEBE-24C75102A5D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4034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C317-34AA-4AA7-8A47-F7E762381EBA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E8D6-D1A1-4148-BEBE-24C75102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37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C317-34AA-4AA7-8A47-F7E762381EBA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E8D6-D1A1-4148-BEBE-24C75102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C317-34AA-4AA7-8A47-F7E762381EBA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E8D6-D1A1-4148-BEBE-24C75102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5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C317-34AA-4AA7-8A47-F7E762381EBA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E8D6-D1A1-4148-BEBE-24C75102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6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C317-34AA-4AA7-8A47-F7E762381EBA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E8D6-D1A1-4148-BEBE-24C75102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9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C317-34AA-4AA7-8A47-F7E762381EBA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E8D6-D1A1-4148-BEBE-24C75102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5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C317-34AA-4AA7-8A47-F7E762381EBA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E8D6-D1A1-4148-BEBE-24C75102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5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C317-34AA-4AA7-8A47-F7E762381EBA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E8D6-D1A1-4148-BEBE-24C75102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1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C317-34AA-4AA7-8A47-F7E762381EBA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E8D6-D1A1-4148-BEBE-24C75102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6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C317-34AA-4AA7-8A47-F7E762381EBA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E8D6-D1A1-4148-BEBE-24C75102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3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C317-34AA-4AA7-8A47-F7E762381EBA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E8D6-D1A1-4148-BEBE-24C75102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8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2C317-34AA-4AA7-8A47-F7E762381EBA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04E8D6-D1A1-4148-BEBE-24C75102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newyork.us/Environment/Public-Recycling-Bins/sxx4-xhz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NYC Recycle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Find the Nearest Bin to Recycle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4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/>
              <a:t>Jaber</a:t>
            </a:r>
            <a:r>
              <a:rPr lang="en-US" sz="3000" dirty="0" smtClean="0"/>
              <a:t> </a:t>
            </a:r>
            <a:r>
              <a:rPr lang="en-US" sz="3000" dirty="0" err="1" smtClean="0"/>
              <a:t>Janati</a:t>
            </a:r>
            <a:endParaRPr lang="en-US" sz="3000" dirty="0" smtClean="0"/>
          </a:p>
          <a:p>
            <a:r>
              <a:rPr lang="en-US" sz="3000" dirty="0" err="1" smtClean="0"/>
              <a:t>Paulfong</a:t>
            </a:r>
            <a:r>
              <a:rPr lang="en-US" sz="3000" dirty="0" smtClean="0"/>
              <a:t> Danny Cheng</a:t>
            </a:r>
          </a:p>
          <a:p>
            <a:r>
              <a:rPr lang="en-US" sz="3000" dirty="0" smtClean="0"/>
              <a:t>Fazlay Rabbi</a:t>
            </a:r>
          </a:p>
        </p:txBody>
      </p:sp>
    </p:spTree>
    <p:extLst>
      <p:ext uri="{BB962C8B-B14F-4D97-AF65-F5344CB8AC3E}">
        <p14:creationId xmlns:p14="http://schemas.microsoft.com/office/powerpoint/2010/main" val="2990460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</a:t>
            </a:r>
            <a:r>
              <a:rPr lang="en-US" dirty="0"/>
              <a:t>P</a:t>
            </a:r>
            <a:r>
              <a:rPr lang="en-US" dirty="0" smtClean="0"/>
              <a:t>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1,500 bottles are consumed every second in the United </a:t>
            </a:r>
            <a:r>
              <a:rPr lang="en-US" sz="3000" dirty="0" smtClean="0"/>
              <a:t>States</a:t>
            </a:r>
          </a:p>
          <a:p>
            <a:r>
              <a:rPr lang="en-US" sz="3000" dirty="0" smtClean="0"/>
              <a:t>Bottled </a:t>
            </a:r>
            <a:r>
              <a:rPr lang="en-US" sz="3000" dirty="0"/>
              <a:t>water alone accounts for up to 1.5 million tons of plastic waste every year, 80 percent of which ends up in our landfills and ocean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Plastic </a:t>
            </a:r>
            <a:r>
              <a:rPr lang="en-US" sz="3000" dirty="0"/>
              <a:t>does not biodegrade.</a:t>
            </a:r>
            <a:endParaRPr lang="en-US" sz="3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47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7383"/>
            <a:ext cx="8957985" cy="3880773"/>
          </a:xfrm>
        </p:spPr>
        <p:txBody>
          <a:bodyPr>
            <a:noAutofit/>
          </a:bodyPr>
          <a:lstStyle/>
          <a:p>
            <a:r>
              <a:rPr lang="en-US" sz="2000" dirty="0" smtClean="0"/>
              <a:t>Database is available </a:t>
            </a:r>
            <a:r>
              <a:rPr lang="en-US" sz="2000" dirty="0"/>
              <a:t>on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data.cityofnewyork.us/Environment/Public-Recycling-Bins/sxx4-xhzg</a:t>
            </a:r>
            <a:endParaRPr lang="en-US" sz="2000" dirty="0" smtClean="0"/>
          </a:p>
          <a:p>
            <a:r>
              <a:rPr lang="en-US" sz="2000" dirty="0" smtClean="0"/>
              <a:t>HTML page accesses the database through </a:t>
            </a:r>
            <a:r>
              <a:rPr lang="en-US" sz="2000" dirty="0" err="1" smtClean="0"/>
              <a:t>Sorcota</a:t>
            </a:r>
            <a:r>
              <a:rPr lang="en-US" sz="2000" dirty="0" smtClean="0"/>
              <a:t> Open Data API</a:t>
            </a:r>
          </a:p>
          <a:p>
            <a:r>
              <a:rPr lang="en-US" sz="2000" dirty="0"/>
              <a:t>Each data field contains borough, Site type, Name, Address, Latitude and Longitude. </a:t>
            </a:r>
            <a:endParaRPr lang="en-US" sz="2000" dirty="0" smtClean="0"/>
          </a:p>
          <a:p>
            <a:r>
              <a:rPr lang="en-US" sz="2000" dirty="0"/>
              <a:t>User enters a NYC </a:t>
            </a:r>
            <a:r>
              <a:rPr lang="en-US" sz="2000" dirty="0" smtClean="0"/>
              <a:t>address</a:t>
            </a:r>
            <a:endParaRPr lang="en-US" sz="2000" dirty="0" smtClean="0"/>
          </a:p>
          <a:p>
            <a:r>
              <a:rPr lang="en-US" sz="2000" dirty="0" smtClean="0"/>
              <a:t>Google Maps API is used to get Latitude and Longitude of user’s address</a:t>
            </a:r>
          </a:p>
          <a:p>
            <a:r>
              <a:rPr lang="en-US" sz="2000" dirty="0" smtClean="0"/>
              <a:t>Distance between user’s address and each recycle bin is computed using distance formula.</a:t>
            </a:r>
          </a:p>
          <a:p>
            <a:r>
              <a:rPr lang="en-US" sz="2000" dirty="0" smtClean="0"/>
              <a:t>Ten nearest public recycle bins are shown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2980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HTML</a:t>
            </a:r>
          </a:p>
          <a:p>
            <a:r>
              <a:rPr lang="en-US" sz="3000" dirty="0" smtClean="0"/>
              <a:t>Bootstrap</a:t>
            </a:r>
          </a:p>
          <a:p>
            <a:r>
              <a:rPr lang="en-US" sz="3000" dirty="0" smtClean="0"/>
              <a:t>Google </a:t>
            </a:r>
            <a:r>
              <a:rPr lang="en-US" sz="3000" dirty="0"/>
              <a:t>Maps API</a:t>
            </a:r>
          </a:p>
          <a:p>
            <a:r>
              <a:rPr lang="en-US" sz="3000" dirty="0" err="1"/>
              <a:t>Sorcota</a:t>
            </a:r>
            <a:r>
              <a:rPr lang="en-US" sz="3000" dirty="0"/>
              <a:t> Open Data </a:t>
            </a:r>
            <a:r>
              <a:rPr lang="en-US" sz="3000" dirty="0" smtClean="0"/>
              <a:t>API</a:t>
            </a:r>
          </a:p>
          <a:p>
            <a:r>
              <a:rPr lang="en-US" sz="3000" dirty="0" smtClean="0"/>
              <a:t>AngularJS</a:t>
            </a:r>
          </a:p>
          <a:p>
            <a:r>
              <a:rPr lang="en-US" sz="3000" dirty="0" smtClean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782338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251</TotalTime>
  <Words>159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NYC Recycle</vt:lpstr>
      <vt:lpstr>Team Members</vt:lpstr>
      <vt:lpstr>Why This Project</vt:lpstr>
      <vt:lpstr>How It Works</vt:lpstr>
      <vt:lpstr>Built With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Recycle It NYC</dc:title>
  <dc:creator>Fazlay Rabbi</dc:creator>
  <cp:lastModifiedBy>Fazlay Rabbi</cp:lastModifiedBy>
  <cp:revision>20</cp:revision>
  <dcterms:created xsi:type="dcterms:W3CDTF">2015-05-02T17:05:42Z</dcterms:created>
  <dcterms:modified xsi:type="dcterms:W3CDTF">2015-05-02T21:16:49Z</dcterms:modified>
</cp:coreProperties>
</file>