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00" r:id="rId3"/>
    <p:sldId id="301" r:id="rId4"/>
    <p:sldId id="259" r:id="rId5"/>
    <p:sldId id="305" r:id="rId6"/>
    <p:sldId id="322" r:id="rId7"/>
    <p:sldId id="317" r:id="rId8"/>
    <p:sldId id="326" r:id="rId9"/>
    <p:sldId id="319" r:id="rId10"/>
    <p:sldId id="324" r:id="rId11"/>
    <p:sldId id="328" r:id="rId12"/>
    <p:sldId id="306" r:id="rId13"/>
    <p:sldId id="327" r:id="rId14"/>
    <p:sldId id="325" r:id="rId15"/>
    <p:sldId id="313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E6FFD-B325-46F2-93C9-71C1576934FE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ABEAB-F4CD-4964-AD0C-AA10787D9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59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105A-8D75-43BC-9F4A-CD32FBAAFBC3}" type="datetime1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FF92-551D-40FB-98BE-A1472ADA884E}" type="datetime1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2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9A36-64DA-4BC0-8C8D-25BC4D036618}" type="datetime1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51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52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CB6738-937B-4B74-91F9-21A09EAB0D7F}" type="datetime1">
              <a:rPr lang="en-US" smtClean="0"/>
              <a:t>12-Feb-20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8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F1B8-2A24-42F4-9CC3-08345AA941DA}" type="datetime1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0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AF0A-82E4-4E3E-8A47-A51637DA3BA0}" type="datetime1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0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FD5E-E861-4B4A-A1CD-268AADFE8E3A}" type="datetime1">
              <a:rPr lang="en-US" smtClean="0"/>
              <a:t>12-Feb-20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4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9ED4-884A-4B4F-AF53-416522456A6E}" type="datetime1">
              <a:rPr lang="en-US" smtClean="0"/>
              <a:t>12-Feb-20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5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2F56-31DE-4503-8992-AB9B61D9849D}" type="datetime1">
              <a:rPr lang="en-US" smtClean="0"/>
              <a:t>12-Feb-20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2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4B5F-762D-4548-88FB-28767C282D00}" type="datetime1">
              <a:rPr lang="en-US" smtClean="0"/>
              <a:t>12-Feb-20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6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090E-8613-4A92-9874-A9C9174D2467}" type="datetime1">
              <a:rPr lang="en-US" smtClean="0"/>
              <a:t>12-Feb-20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7069-F032-407D-B104-35119037D855}" type="datetime1">
              <a:rPr lang="en-US" smtClean="0"/>
              <a:t>12-Feb-20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6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62821-A3CE-4C42-8267-F93DB18B891F}" type="datetime1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9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1C3DFB4-1EDD-4E1B-BF67-BF858A7AFB92}"/>
              </a:ext>
            </a:extLst>
          </p:cNvPr>
          <p:cNvSpPr/>
          <p:nvPr/>
        </p:nvSpPr>
        <p:spPr>
          <a:xfrm>
            <a:off x="528034" y="2197563"/>
            <a:ext cx="10625070" cy="1754326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Dubai Medium" panose="020B0603030403030204" pitchFamily="34" charset="-78"/>
                <a:cs typeface="Dubai Medium" panose="020B0603030403030204" pitchFamily="34" charset="-78"/>
              </a:rPr>
              <a:t>ICT Cell Center Maintenance        and Management System </a:t>
            </a:r>
            <a:endParaRPr lang="en-US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>
            <a:extLst>
              <a:ext uri="{FF2B5EF4-FFF2-40B4-BE49-F238E27FC236}">
                <a16:creationId xmlns="" xmlns:a16="http://schemas.microsoft.com/office/drawing/2014/main" id="{2B0318A0-376D-4A5E-88F5-B38D31F9BB6E}"/>
              </a:ext>
            </a:extLst>
          </p:cNvPr>
          <p:cNvSpPr/>
          <p:nvPr/>
        </p:nvSpPr>
        <p:spPr>
          <a:xfrm>
            <a:off x="373485" y="167426"/>
            <a:ext cx="4997003" cy="120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/>
                <a:ea typeface="+mj-ea"/>
                <a:cs typeface="Segoe UI Light" panose="020B0502040204020203" pitchFamily="34" charset="0"/>
              </a:rPr>
              <a:t>Hardware Requirements</a:t>
            </a:r>
            <a:endParaRPr lang="en-US" sz="4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/>
              <a:cs typeface="Aharoni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7355" y="2511188"/>
            <a:ext cx="79566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PROCESSOR  </a:t>
            </a:r>
            <a:r>
              <a:rPr lang="en-US" sz="2000" dirty="0"/>
              <a:t>            </a:t>
            </a:r>
            <a:r>
              <a:rPr lang="en-US" sz="2000" dirty="0" smtClean="0"/>
              <a:t>:     </a:t>
            </a:r>
            <a:r>
              <a:rPr lang="en-US" sz="2000" dirty="0"/>
              <a:t>Intel  dual Core ,i3</a:t>
            </a:r>
          </a:p>
          <a:p>
            <a:r>
              <a:rPr lang="en-US" sz="2000" b="1" dirty="0"/>
              <a:t>RAM</a:t>
            </a:r>
            <a:r>
              <a:rPr lang="en-US" sz="2000" dirty="0"/>
              <a:t>		    </a:t>
            </a:r>
            <a:r>
              <a:rPr lang="en-US" sz="2000" dirty="0" smtClean="0"/>
              <a:t>:     </a:t>
            </a:r>
            <a:r>
              <a:rPr lang="en-US" sz="2000" dirty="0"/>
              <a:t>1 GB</a:t>
            </a:r>
          </a:p>
          <a:p>
            <a:r>
              <a:rPr lang="en-US" sz="2000" b="1" dirty="0"/>
              <a:t>HARD DISK</a:t>
            </a:r>
            <a:r>
              <a:rPr lang="en-US" sz="2000" dirty="0"/>
              <a:t>                :     80 GB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1763-2EC7-4100-84F2-C0D480DD339A}" type="datetime1">
              <a:rPr lang="en-US" smtClean="0"/>
              <a:t>12-Feb-20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5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>
            <a:extLst>
              <a:ext uri="{FF2B5EF4-FFF2-40B4-BE49-F238E27FC236}">
                <a16:creationId xmlns="" xmlns:a16="http://schemas.microsoft.com/office/drawing/2014/main" id="{2B0318A0-376D-4A5E-88F5-B38D31F9BB6E}"/>
              </a:ext>
            </a:extLst>
          </p:cNvPr>
          <p:cNvSpPr/>
          <p:nvPr/>
        </p:nvSpPr>
        <p:spPr>
          <a:xfrm>
            <a:off x="373485" y="167426"/>
            <a:ext cx="4997003" cy="120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/>
                <a:ea typeface="+mj-ea"/>
                <a:cs typeface="Segoe UI Light" panose="020B0502040204020203" pitchFamily="34" charset="0"/>
              </a:rPr>
              <a:t>Software Requirements</a:t>
            </a:r>
            <a:endParaRPr lang="en-US" sz="4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/>
              <a:cs typeface="Aharoni" pitchFamily="2" charset="-79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47892"/>
              </p:ext>
            </p:extLst>
          </p:nvPr>
        </p:nvGraphicFramePr>
        <p:xfrm>
          <a:off x="2282816" y="2634018"/>
          <a:ext cx="5537351" cy="29752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2999"/>
                <a:gridCol w="3574352"/>
              </a:tblGrid>
              <a:tr h="663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Editor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Notepad, </a:t>
                      </a:r>
                      <a:r>
                        <a:rPr lang="en-US" sz="2000" dirty="0" err="1">
                          <a:effectLst/>
                        </a:rPr>
                        <a:t>Sublime_Text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619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Database 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XAMPP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93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Project Management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Freedcamp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8988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Change Management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Gitt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A12F-75EE-4F2C-96B8-AB9769F7D83D}" type="datetime1">
              <a:rPr lang="en-US" smtClean="0"/>
              <a:t>12-Feb-20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>
            <a:extLst>
              <a:ext uri="{FF2B5EF4-FFF2-40B4-BE49-F238E27FC236}">
                <a16:creationId xmlns="" xmlns:a16="http://schemas.microsoft.com/office/drawing/2014/main" id="{F7818595-B3CB-43C5-8EE8-1C15B5CB7B6C}"/>
              </a:ext>
            </a:extLst>
          </p:cNvPr>
          <p:cNvSpPr/>
          <p:nvPr/>
        </p:nvSpPr>
        <p:spPr>
          <a:xfrm>
            <a:off x="438841" y="135816"/>
            <a:ext cx="4583535" cy="762197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Bahnschrift SemiBold SemiConden"/>
              </a:rPr>
              <a:t>Proposed </a:t>
            </a:r>
            <a:r>
              <a:rPr lang="en-US" sz="3200" b="1" dirty="0" smtClean="0">
                <a:latin typeface="Bahnschrift SemiBold SemiConden"/>
              </a:rPr>
              <a:t>Timeline</a:t>
            </a:r>
            <a:endParaRPr lang="en-US" sz="3200" dirty="0">
              <a:latin typeface="Bahnschrift SemiBold SemiConden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4852"/>
              </p:ext>
            </p:extLst>
          </p:nvPr>
        </p:nvGraphicFramePr>
        <p:xfrm>
          <a:off x="1513423" y="1860639"/>
          <a:ext cx="8176488" cy="3077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88244"/>
                <a:gridCol w="4088244"/>
              </a:tblGrid>
              <a:tr h="5370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Task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 Deadline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00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Project Proposal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12th of February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3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Requirement Analysis, Specification, SRS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Within 8th of March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00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Designing &amp; Study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From 28th of March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00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Coding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Within 15th of April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73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Final Testing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From 3rd of May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42DE-B89A-448E-8B01-191327C75701}" type="datetime1">
              <a:rPr lang="en-US" smtClean="0"/>
              <a:t>12-Feb-20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9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>
            <a:extLst>
              <a:ext uri="{FF2B5EF4-FFF2-40B4-BE49-F238E27FC236}">
                <a16:creationId xmlns="" xmlns:a16="http://schemas.microsoft.com/office/drawing/2014/main" id="{F7818595-B3CB-43C5-8EE8-1C15B5CB7B6C}"/>
              </a:ext>
            </a:extLst>
          </p:cNvPr>
          <p:cNvSpPr/>
          <p:nvPr/>
        </p:nvSpPr>
        <p:spPr>
          <a:xfrm>
            <a:off x="1023582" y="284241"/>
            <a:ext cx="4053385" cy="762197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b="1" dirty="0"/>
              <a:t>Work Distributions</a:t>
            </a:r>
            <a:endParaRPr lang="en-US" sz="3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927628"/>
              </p:ext>
            </p:extLst>
          </p:nvPr>
        </p:nvGraphicFramePr>
        <p:xfrm>
          <a:off x="1897039" y="1774207"/>
          <a:ext cx="7970292" cy="4339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85146"/>
                <a:gridCol w="3985146"/>
              </a:tblGrid>
              <a:tr h="5783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Members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16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Proposal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Fazle Rabbi ,</a:t>
                      </a:r>
                      <a:r>
                        <a:rPr lang="en-US" sz="1400" dirty="0">
                          <a:effectLst/>
                        </a:rPr>
                        <a:t> Mahfujur </a:t>
                      </a:r>
                      <a:r>
                        <a:rPr lang="en-US" sz="1400" dirty="0" err="1">
                          <a:effectLst/>
                        </a:rPr>
                        <a:t>Rahman</a:t>
                      </a:r>
                      <a:r>
                        <a:rPr lang="en-US" sz="1600" dirty="0">
                          <a:effectLst/>
                        </a:rPr>
                        <a:t>  , </a:t>
                      </a:r>
                      <a:r>
                        <a:rPr lang="en-US" sz="1400" dirty="0" err="1">
                          <a:effectLst/>
                        </a:rPr>
                        <a:t>Foyzul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Karim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Pathan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58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Requirement Analysis,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Specification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Fazle Rabbi ,</a:t>
                      </a:r>
                      <a:r>
                        <a:rPr lang="en-US" sz="1400" dirty="0">
                          <a:effectLst/>
                        </a:rPr>
                        <a:t> Mahfujur </a:t>
                      </a:r>
                      <a:r>
                        <a:rPr lang="en-US" sz="1400" dirty="0" err="1">
                          <a:effectLst/>
                        </a:rPr>
                        <a:t>Rahman</a:t>
                      </a:r>
                      <a:r>
                        <a:rPr lang="en-US" sz="1600" dirty="0">
                          <a:effectLst/>
                        </a:rPr>
                        <a:t>  , </a:t>
                      </a:r>
                      <a:r>
                        <a:rPr lang="en-US" sz="1400" dirty="0" err="1">
                          <a:effectLst/>
                        </a:rPr>
                        <a:t>Foyzul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Karim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Pathan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5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Design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Fazle Rabbi ,</a:t>
                      </a:r>
                      <a:r>
                        <a:rPr lang="en-US" sz="1400" dirty="0">
                          <a:effectLst/>
                        </a:rPr>
                        <a:t> Mahfujur </a:t>
                      </a:r>
                      <a:r>
                        <a:rPr lang="en-US" sz="1400" dirty="0" err="1">
                          <a:effectLst/>
                        </a:rPr>
                        <a:t>Rahman</a:t>
                      </a:r>
                      <a:r>
                        <a:rPr lang="en-US" sz="1600" dirty="0">
                          <a:effectLst/>
                        </a:rPr>
                        <a:t>  , </a:t>
                      </a:r>
                      <a:r>
                        <a:rPr lang="en-US" sz="1400" dirty="0" err="1">
                          <a:effectLst/>
                        </a:rPr>
                        <a:t>Foyzul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Karim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Pathan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5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Study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Fazle Rabbi ,</a:t>
                      </a:r>
                      <a:r>
                        <a:rPr lang="en-US" sz="1400" dirty="0">
                          <a:effectLst/>
                        </a:rPr>
                        <a:t> Mahfujur </a:t>
                      </a:r>
                      <a:r>
                        <a:rPr lang="en-US" sz="1400" dirty="0" err="1">
                          <a:effectLst/>
                        </a:rPr>
                        <a:t>Rahman</a:t>
                      </a:r>
                      <a:r>
                        <a:rPr lang="en-US" sz="1600" dirty="0">
                          <a:effectLst/>
                        </a:rPr>
                        <a:t>  , </a:t>
                      </a:r>
                      <a:r>
                        <a:rPr lang="en-US" sz="1400" dirty="0" err="1">
                          <a:effectLst/>
                        </a:rPr>
                        <a:t>Foyzul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Karim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Pathan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48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Coding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Fazle Rabbi ,</a:t>
                      </a:r>
                      <a:r>
                        <a:rPr lang="en-US" sz="1400" dirty="0">
                          <a:effectLst/>
                        </a:rPr>
                        <a:t> Mahfujur </a:t>
                      </a:r>
                      <a:r>
                        <a:rPr lang="en-US" sz="1400" dirty="0" err="1">
                          <a:effectLst/>
                        </a:rPr>
                        <a:t>Rahman</a:t>
                      </a:r>
                      <a:r>
                        <a:rPr lang="en-US" sz="1600" dirty="0">
                          <a:effectLst/>
                        </a:rPr>
                        <a:t>  , </a:t>
                      </a:r>
                      <a:r>
                        <a:rPr lang="en-US" sz="1400" dirty="0" err="1">
                          <a:effectLst/>
                        </a:rPr>
                        <a:t>Foyzul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Karim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Pathan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5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Fazle </a:t>
                      </a:r>
                      <a:r>
                        <a:rPr lang="en-US" sz="1600" dirty="0" smtClean="0">
                          <a:effectLst/>
                        </a:rPr>
                        <a:t>Rabbi,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Mahfujur </a:t>
                      </a:r>
                      <a:r>
                        <a:rPr lang="en-US" sz="1400" dirty="0" err="1">
                          <a:effectLst/>
                        </a:rPr>
                        <a:t>Rahman</a:t>
                      </a:r>
                      <a:r>
                        <a:rPr lang="en-US" sz="1600" dirty="0">
                          <a:effectLst/>
                        </a:rPr>
                        <a:t>  , </a:t>
                      </a:r>
                      <a:r>
                        <a:rPr lang="en-US" sz="1400" dirty="0" err="1">
                          <a:effectLst/>
                        </a:rPr>
                        <a:t>Foyzul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Karim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Pathan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C43A-EA5E-44D9-AA1F-E33CBC32599A}" type="datetime1">
              <a:rPr lang="en-US" smtClean="0"/>
              <a:t>12-Feb-20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9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>
            <a:extLst>
              <a:ext uri="{FF2B5EF4-FFF2-40B4-BE49-F238E27FC236}">
                <a16:creationId xmlns="" xmlns:a16="http://schemas.microsoft.com/office/drawing/2014/main" id="{F7818595-B3CB-43C5-8EE8-1C15B5CB7B6C}"/>
              </a:ext>
            </a:extLst>
          </p:cNvPr>
          <p:cNvSpPr/>
          <p:nvPr/>
        </p:nvSpPr>
        <p:spPr>
          <a:xfrm>
            <a:off x="29408" y="12986"/>
            <a:ext cx="4225351" cy="762197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b="1" dirty="0" smtClean="0"/>
              <a:t>Deliverables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1165452" y="1360943"/>
            <a:ext cx="2505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Stakeholders: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860645" y="2054957"/>
            <a:ext cx="3775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US" sz="2000" dirty="0"/>
              <a:t>Source code(if requires)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2000" dirty="0"/>
              <a:t>User manual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7053" y="3336667"/>
            <a:ext cx="2655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SPL – II Committee: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899669" y="4230511"/>
            <a:ext cx="35431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/>
              <a:t>Project Proposal Document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/>
              <a:t>SRS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/>
              <a:t>Project analysis Document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/>
              <a:t>Database Design 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/>
              <a:t>UI(User Interface) Design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/>
              <a:t>Source code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5986-A1D1-4364-8175-D3A4E5B8BD4E}" type="datetime1">
              <a:rPr lang="en-US" smtClean="0"/>
              <a:t>12-Feb-20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8">
            <a:extLst>
              <a:ext uri="{FF2B5EF4-FFF2-40B4-BE49-F238E27FC236}">
                <a16:creationId xmlns="" xmlns:a16="http://schemas.microsoft.com/office/drawing/2014/main" id="{AB3F496D-D2A5-4BCD-84DF-44E5CF98BC2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127" y="139995"/>
            <a:ext cx="12108873" cy="6679367"/>
            <a:chOff x="-2508" y="-1001"/>
            <a:chExt cx="12698" cy="6322"/>
          </a:xfrm>
          <a:solidFill>
            <a:schemeClr val="bg1">
              <a:lumMod val="65000"/>
              <a:alpha val="16000"/>
            </a:schemeClr>
          </a:solidFill>
        </p:grpSpPr>
        <p:sp>
          <p:nvSpPr>
            <p:cNvPr id="4" name="Freeform 29">
              <a:extLst>
                <a:ext uri="{FF2B5EF4-FFF2-40B4-BE49-F238E27FC236}">
                  <a16:creationId xmlns="" xmlns:a16="http://schemas.microsoft.com/office/drawing/2014/main" id="{5F2652F7-B9E9-44C4-BF30-5B842E10C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0">
              <a:extLst>
                <a:ext uri="{FF2B5EF4-FFF2-40B4-BE49-F238E27FC236}">
                  <a16:creationId xmlns="" xmlns:a16="http://schemas.microsoft.com/office/drawing/2014/main" id="{E71F8365-8682-4159-BE41-CDFB3593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1">
              <a:extLst>
                <a:ext uri="{FF2B5EF4-FFF2-40B4-BE49-F238E27FC236}">
                  <a16:creationId xmlns="" xmlns:a16="http://schemas.microsoft.com/office/drawing/2014/main" id="{AA603F08-4AA9-4038-BBBA-EE4DE96E8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2">
              <a:extLst>
                <a:ext uri="{FF2B5EF4-FFF2-40B4-BE49-F238E27FC236}">
                  <a16:creationId xmlns="" xmlns:a16="http://schemas.microsoft.com/office/drawing/2014/main" id="{97288C3B-84DE-4BFF-9B65-F592B3BB7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3">
              <a:extLst>
                <a:ext uri="{FF2B5EF4-FFF2-40B4-BE49-F238E27FC236}">
                  <a16:creationId xmlns="" xmlns:a16="http://schemas.microsoft.com/office/drawing/2014/main" id="{1B90F65E-3311-4FB0-AB1C-647B68DC5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4">
              <a:extLst>
                <a:ext uri="{FF2B5EF4-FFF2-40B4-BE49-F238E27FC236}">
                  <a16:creationId xmlns="" xmlns:a16="http://schemas.microsoft.com/office/drawing/2014/main" id="{3CCB34A5-39F0-43A6-832F-54742E7CC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5">
              <a:extLst>
                <a:ext uri="{FF2B5EF4-FFF2-40B4-BE49-F238E27FC236}">
                  <a16:creationId xmlns="" xmlns:a16="http://schemas.microsoft.com/office/drawing/2014/main" id="{6D624408-7D3F-430E-BC5F-5B1598CFC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6">
              <a:extLst>
                <a:ext uri="{FF2B5EF4-FFF2-40B4-BE49-F238E27FC236}">
                  <a16:creationId xmlns="" xmlns:a16="http://schemas.microsoft.com/office/drawing/2014/main" id="{1B00FE39-6EC6-43E3-83E9-6A10CD04B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7">
              <a:extLst>
                <a:ext uri="{FF2B5EF4-FFF2-40B4-BE49-F238E27FC236}">
                  <a16:creationId xmlns="" xmlns:a16="http://schemas.microsoft.com/office/drawing/2014/main" id="{86A4C12C-2F47-40BF-95C1-C6408C5A9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8">
              <a:extLst>
                <a:ext uri="{FF2B5EF4-FFF2-40B4-BE49-F238E27FC236}">
                  <a16:creationId xmlns="" xmlns:a16="http://schemas.microsoft.com/office/drawing/2014/main" id="{7F2712E9-6521-4FD7-8053-5C0D9028E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="" xmlns:a16="http://schemas.microsoft.com/office/drawing/2014/main" id="{49DBC666-DED5-447E-A4D6-6E5B02DEC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0">
              <a:extLst>
                <a:ext uri="{FF2B5EF4-FFF2-40B4-BE49-F238E27FC236}">
                  <a16:creationId xmlns="" xmlns:a16="http://schemas.microsoft.com/office/drawing/2014/main" id="{FB35AE32-69A8-404F-BB92-EFD138636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1">
              <a:extLst>
                <a:ext uri="{FF2B5EF4-FFF2-40B4-BE49-F238E27FC236}">
                  <a16:creationId xmlns="" xmlns:a16="http://schemas.microsoft.com/office/drawing/2014/main" id="{F8B13521-5D74-433C-B229-0F11BFA4E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2">
              <a:extLst>
                <a:ext uri="{FF2B5EF4-FFF2-40B4-BE49-F238E27FC236}">
                  <a16:creationId xmlns="" xmlns:a16="http://schemas.microsoft.com/office/drawing/2014/main" id="{029B7C00-DB91-4919-9F3B-054A27DE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3">
              <a:extLst>
                <a:ext uri="{FF2B5EF4-FFF2-40B4-BE49-F238E27FC236}">
                  <a16:creationId xmlns="" xmlns:a16="http://schemas.microsoft.com/office/drawing/2014/main" id="{4CE42DA7-3BA5-467F-98BE-C990FB30C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4">
              <a:extLst>
                <a:ext uri="{FF2B5EF4-FFF2-40B4-BE49-F238E27FC236}">
                  <a16:creationId xmlns="" xmlns:a16="http://schemas.microsoft.com/office/drawing/2014/main" id="{359CD41E-6901-401B-B49D-CAFCC205E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5">
              <a:extLst>
                <a:ext uri="{FF2B5EF4-FFF2-40B4-BE49-F238E27FC236}">
                  <a16:creationId xmlns="" xmlns:a16="http://schemas.microsoft.com/office/drawing/2014/main" id="{75AC925D-7EF4-4A64-BD4E-D918EB1E4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6">
              <a:extLst>
                <a:ext uri="{FF2B5EF4-FFF2-40B4-BE49-F238E27FC236}">
                  <a16:creationId xmlns="" xmlns:a16="http://schemas.microsoft.com/office/drawing/2014/main" id="{A6B7B97F-584E-4350-83D0-72B5ADE10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="" xmlns:a16="http://schemas.microsoft.com/office/drawing/2014/main" id="{5C060B81-8694-4852-85FD-A6DB36D93C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8">
              <a:extLst>
                <a:ext uri="{FF2B5EF4-FFF2-40B4-BE49-F238E27FC236}">
                  <a16:creationId xmlns="" xmlns:a16="http://schemas.microsoft.com/office/drawing/2014/main" id="{741BC596-9392-498A-8188-E090BAB71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9">
              <a:extLst>
                <a:ext uri="{FF2B5EF4-FFF2-40B4-BE49-F238E27FC236}">
                  <a16:creationId xmlns="" xmlns:a16="http://schemas.microsoft.com/office/drawing/2014/main" id="{90193497-261E-4770-B3A9-F42677F5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0">
              <a:extLst>
                <a:ext uri="{FF2B5EF4-FFF2-40B4-BE49-F238E27FC236}">
                  <a16:creationId xmlns="" xmlns:a16="http://schemas.microsoft.com/office/drawing/2014/main" id="{D7D0E194-6A9B-4978-93BC-1BE0F341F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1">
              <a:extLst>
                <a:ext uri="{FF2B5EF4-FFF2-40B4-BE49-F238E27FC236}">
                  <a16:creationId xmlns="" xmlns:a16="http://schemas.microsoft.com/office/drawing/2014/main" id="{CCF0135D-EFE6-4CB6-83B4-06355FF1D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2">
              <a:extLst>
                <a:ext uri="{FF2B5EF4-FFF2-40B4-BE49-F238E27FC236}">
                  <a16:creationId xmlns="" xmlns:a16="http://schemas.microsoft.com/office/drawing/2014/main" id="{7E01EA25-2EE3-4A18-9CAA-5D40BFD49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3">
              <a:extLst>
                <a:ext uri="{FF2B5EF4-FFF2-40B4-BE49-F238E27FC236}">
                  <a16:creationId xmlns="" xmlns:a16="http://schemas.microsoft.com/office/drawing/2014/main" id="{CCE4CB29-3A73-4622-A32F-93072E8B8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4">
              <a:extLst>
                <a:ext uri="{FF2B5EF4-FFF2-40B4-BE49-F238E27FC236}">
                  <a16:creationId xmlns="" xmlns:a16="http://schemas.microsoft.com/office/drawing/2014/main" id="{30A97B03-A76C-4FC6-96A7-3579431A7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5">
              <a:extLst>
                <a:ext uri="{FF2B5EF4-FFF2-40B4-BE49-F238E27FC236}">
                  <a16:creationId xmlns="" xmlns:a16="http://schemas.microsoft.com/office/drawing/2014/main" id="{95F4554D-D8C9-4B19-8F98-FE72C8E8DE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6">
              <a:extLst>
                <a:ext uri="{FF2B5EF4-FFF2-40B4-BE49-F238E27FC236}">
                  <a16:creationId xmlns="" xmlns:a16="http://schemas.microsoft.com/office/drawing/2014/main" id="{8702C118-A5B1-4912-9F5B-D738A398E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7">
              <a:extLst>
                <a:ext uri="{FF2B5EF4-FFF2-40B4-BE49-F238E27FC236}">
                  <a16:creationId xmlns="" xmlns:a16="http://schemas.microsoft.com/office/drawing/2014/main" id="{E7FF4798-8CC0-42DE-BB55-CAAD37EC6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8">
              <a:extLst>
                <a:ext uri="{FF2B5EF4-FFF2-40B4-BE49-F238E27FC236}">
                  <a16:creationId xmlns="" xmlns:a16="http://schemas.microsoft.com/office/drawing/2014/main" id="{11693056-FA0C-4743-BB12-7A57ECF35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9">
              <a:extLst>
                <a:ext uri="{FF2B5EF4-FFF2-40B4-BE49-F238E27FC236}">
                  <a16:creationId xmlns="" xmlns:a16="http://schemas.microsoft.com/office/drawing/2014/main" id="{1F615B31-7526-49C6-8CBC-06288106A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0">
              <a:extLst>
                <a:ext uri="{FF2B5EF4-FFF2-40B4-BE49-F238E27FC236}">
                  <a16:creationId xmlns="" xmlns:a16="http://schemas.microsoft.com/office/drawing/2014/main" id="{867FEDD2-613B-4E9E-B6A8-BEFCA3492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1">
              <a:extLst>
                <a:ext uri="{FF2B5EF4-FFF2-40B4-BE49-F238E27FC236}">
                  <a16:creationId xmlns="" xmlns:a16="http://schemas.microsoft.com/office/drawing/2014/main" id="{0FAE4C1B-07E3-427D-815A-23A68DF64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2">
              <a:extLst>
                <a:ext uri="{FF2B5EF4-FFF2-40B4-BE49-F238E27FC236}">
                  <a16:creationId xmlns="" xmlns:a16="http://schemas.microsoft.com/office/drawing/2014/main" id="{E73D9BFF-08ED-455E-8208-A55FB9FE3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3">
              <a:extLst>
                <a:ext uri="{FF2B5EF4-FFF2-40B4-BE49-F238E27FC236}">
                  <a16:creationId xmlns="" xmlns:a16="http://schemas.microsoft.com/office/drawing/2014/main" id="{080895A1-A38B-49EA-8A35-B760E36FC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4">
              <a:extLst>
                <a:ext uri="{FF2B5EF4-FFF2-40B4-BE49-F238E27FC236}">
                  <a16:creationId xmlns="" xmlns:a16="http://schemas.microsoft.com/office/drawing/2014/main" id="{DD19B2F2-BD4D-4AF2-A5ED-28823E7E2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5">
              <a:extLst>
                <a:ext uri="{FF2B5EF4-FFF2-40B4-BE49-F238E27FC236}">
                  <a16:creationId xmlns="" xmlns:a16="http://schemas.microsoft.com/office/drawing/2014/main" id="{EF93F881-F7C5-465F-B14B-8CD98F1B7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6">
              <a:extLst>
                <a:ext uri="{FF2B5EF4-FFF2-40B4-BE49-F238E27FC236}">
                  <a16:creationId xmlns="" xmlns:a16="http://schemas.microsoft.com/office/drawing/2014/main" id="{997F4CE3-4D46-4622-95BF-BE2D62A5F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7">
              <a:extLst>
                <a:ext uri="{FF2B5EF4-FFF2-40B4-BE49-F238E27FC236}">
                  <a16:creationId xmlns="" xmlns:a16="http://schemas.microsoft.com/office/drawing/2014/main" id="{B957973A-5FD3-43BE-A991-00F5DDE85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8">
              <a:extLst>
                <a:ext uri="{FF2B5EF4-FFF2-40B4-BE49-F238E27FC236}">
                  <a16:creationId xmlns="" xmlns:a16="http://schemas.microsoft.com/office/drawing/2014/main" id="{13E82181-A2AA-4181-8248-089183504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9">
              <a:extLst>
                <a:ext uri="{FF2B5EF4-FFF2-40B4-BE49-F238E27FC236}">
                  <a16:creationId xmlns="" xmlns:a16="http://schemas.microsoft.com/office/drawing/2014/main" id="{446488D5-2F1D-42A8-AC66-061221B9D2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0">
              <a:extLst>
                <a:ext uri="{FF2B5EF4-FFF2-40B4-BE49-F238E27FC236}">
                  <a16:creationId xmlns="" xmlns:a16="http://schemas.microsoft.com/office/drawing/2014/main" id="{2F905FC1-392B-4303-89A8-827FD26BC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1">
              <a:extLst>
                <a:ext uri="{FF2B5EF4-FFF2-40B4-BE49-F238E27FC236}">
                  <a16:creationId xmlns="" xmlns:a16="http://schemas.microsoft.com/office/drawing/2014/main" id="{D4F78CD6-6900-47F8-A24F-D5670310B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2">
              <a:extLst>
                <a:ext uri="{FF2B5EF4-FFF2-40B4-BE49-F238E27FC236}">
                  <a16:creationId xmlns="" xmlns:a16="http://schemas.microsoft.com/office/drawing/2014/main" id="{2A983C43-9479-482E-B6A1-EA814807B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3">
              <a:extLst>
                <a:ext uri="{FF2B5EF4-FFF2-40B4-BE49-F238E27FC236}">
                  <a16:creationId xmlns="" xmlns:a16="http://schemas.microsoft.com/office/drawing/2014/main" id="{AFC8DEBF-20F8-46DD-8C57-2E1519C6B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4">
              <a:extLst>
                <a:ext uri="{FF2B5EF4-FFF2-40B4-BE49-F238E27FC236}">
                  <a16:creationId xmlns="" xmlns:a16="http://schemas.microsoft.com/office/drawing/2014/main" id="{4B41C349-F37E-4F8B-87FC-39362F52F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5">
              <a:extLst>
                <a:ext uri="{FF2B5EF4-FFF2-40B4-BE49-F238E27FC236}">
                  <a16:creationId xmlns="" xmlns:a16="http://schemas.microsoft.com/office/drawing/2014/main" id="{C02C5F72-9BA9-4382-B8B3-245D6ED52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6">
              <a:extLst>
                <a:ext uri="{FF2B5EF4-FFF2-40B4-BE49-F238E27FC236}">
                  <a16:creationId xmlns="" xmlns:a16="http://schemas.microsoft.com/office/drawing/2014/main" id="{628257FC-16BA-4D4D-A2F0-0E1841C25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7">
              <a:extLst>
                <a:ext uri="{FF2B5EF4-FFF2-40B4-BE49-F238E27FC236}">
                  <a16:creationId xmlns="" xmlns:a16="http://schemas.microsoft.com/office/drawing/2014/main" id="{BE0DDC16-E2FE-4B0D-B5A5-BC30C64C7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8">
              <a:extLst>
                <a:ext uri="{FF2B5EF4-FFF2-40B4-BE49-F238E27FC236}">
                  <a16:creationId xmlns="" xmlns:a16="http://schemas.microsoft.com/office/drawing/2014/main" id="{390691AA-4840-4478-AB02-288764C04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9">
              <a:extLst>
                <a:ext uri="{FF2B5EF4-FFF2-40B4-BE49-F238E27FC236}">
                  <a16:creationId xmlns="" xmlns:a16="http://schemas.microsoft.com/office/drawing/2014/main" id="{49C1CD49-0E58-493A-9EBF-074341A4C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0">
              <a:extLst>
                <a:ext uri="{FF2B5EF4-FFF2-40B4-BE49-F238E27FC236}">
                  <a16:creationId xmlns="" xmlns:a16="http://schemas.microsoft.com/office/drawing/2014/main" id="{C7E11E45-0E29-4F81-8F14-022B9FBF6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1">
              <a:extLst>
                <a:ext uri="{FF2B5EF4-FFF2-40B4-BE49-F238E27FC236}">
                  <a16:creationId xmlns="" xmlns:a16="http://schemas.microsoft.com/office/drawing/2014/main" id="{F1899939-84D3-449D-A12F-484C1B6A3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2">
              <a:extLst>
                <a:ext uri="{FF2B5EF4-FFF2-40B4-BE49-F238E27FC236}">
                  <a16:creationId xmlns="" xmlns:a16="http://schemas.microsoft.com/office/drawing/2014/main" id="{543AAD55-41D2-4405-B4D5-94EDF2C87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3">
              <a:extLst>
                <a:ext uri="{FF2B5EF4-FFF2-40B4-BE49-F238E27FC236}">
                  <a16:creationId xmlns="" xmlns:a16="http://schemas.microsoft.com/office/drawing/2014/main" id="{6B711C93-F1E5-48EE-B513-078448C00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4">
              <a:extLst>
                <a:ext uri="{FF2B5EF4-FFF2-40B4-BE49-F238E27FC236}">
                  <a16:creationId xmlns="" xmlns:a16="http://schemas.microsoft.com/office/drawing/2014/main" id="{C0DD3BD7-2FA1-4803-9338-3B20655F0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5">
              <a:extLst>
                <a:ext uri="{FF2B5EF4-FFF2-40B4-BE49-F238E27FC236}">
                  <a16:creationId xmlns="" xmlns:a16="http://schemas.microsoft.com/office/drawing/2014/main" id="{1736BE44-3819-4A07-85B9-7D01F8779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6">
              <a:extLst>
                <a:ext uri="{FF2B5EF4-FFF2-40B4-BE49-F238E27FC236}">
                  <a16:creationId xmlns="" xmlns:a16="http://schemas.microsoft.com/office/drawing/2014/main" id="{DB18F449-DF12-49F2-8485-8FE1FCBB6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7">
              <a:extLst>
                <a:ext uri="{FF2B5EF4-FFF2-40B4-BE49-F238E27FC236}">
                  <a16:creationId xmlns="" xmlns:a16="http://schemas.microsoft.com/office/drawing/2014/main" id="{721DC1C6-B50F-4E6D-B8F5-333F96B370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8">
              <a:extLst>
                <a:ext uri="{FF2B5EF4-FFF2-40B4-BE49-F238E27FC236}">
                  <a16:creationId xmlns="" xmlns:a16="http://schemas.microsoft.com/office/drawing/2014/main" id="{BF3C03BD-B060-4879-B2B6-6939C5F23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9">
              <a:extLst>
                <a:ext uri="{FF2B5EF4-FFF2-40B4-BE49-F238E27FC236}">
                  <a16:creationId xmlns="" xmlns:a16="http://schemas.microsoft.com/office/drawing/2014/main" id="{F8A90616-3FE6-4BB5-9F56-0D8B66FF0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0">
              <a:extLst>
                <a:ext uri="{FF2B5EF4-FFF2-40B4-BE49-F238E27FC236}">
                  <a16:creationId xmlns="" xmlns:a16="http://schemas.microsoft.com/office/drawing/2014/main" id="{0C0C3344-99C2-4E49-A1CC-919E477EB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1">
              <a:extLst>
                <a:ext uri="{FF2B5EF4-FFF2-40B4-BE49-F238E27FC236}">
                  <a16:creationId xmlns="" xmlns:a16="http://schemas.microsoft.com/office/drawing/2014/main" id="{39CB0EE9-66BA-4280-A1C9-899CA98146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2">
              <a:extLst>
                <a:ext uri="{FF2B5EF4-FFF2-40B4-BE49-F238E27FC236}">
                  <a16:creationId xmlns="" xmlns:a16="http://schemas.microsoft.com/office/drawing/2014/main" id="{FAF9E661-9F5C-41D5-B1F3-6A12EB1C0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3">
              <a:extLst>
                <a:ext uri="{FF2B5EF4-FFF2-40B4-BE49-F238E27FC236}">
                  <a16:creationId xmlns="" xmlns:a16="http://schemas.microsoft.com/office/drawing/2014/main" id="{7D4A647C-0BAC-4CB2-AD77-58644E03F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4">
              <a:extLst>
                <a:ext uri="{FF2B5EF4-FFF2-40B4-BE49-F238E27FC236}">
                  <a16:creationId xmlns="" xmlns:a16="http://schemas.microsoft.com/office/drawing/2014/main" id="{673C4F87-E830-405C-A08F-A5119A2CA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5">
              <a:extLst>
                <a:ext uri="{FF2B5EF4-FFF2-40B4-BE49-F238E27FC236}">
                  <a16:creationId xmlns="" xmlns:a16="http://schemas.microsoft.com/office/drawing/2014/main" id="{ECF96420-64D1-4694-A0C1-6AECFF229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6">
              <a:extLst>
                <a:ext uri="{FF2B5EF4-FFF2-40B4-BE49-F238E27FC236}">
                  <a16:creationId xmlns="" xmlns:a16="http://schemas.microsoft.com/office/drawing/2014/main" id="{5C9E5AB3-82D0-4639-8625-35B549B78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7">
              <a:extLst>
                <a:ext uri="{FF2B5EF4-FFF2-40B4-BE49-F238E27FC236}">
                  <a16:creationId xmlns="" xmlns:a16="http://schemas.microsoft.com/office/drawing/2014/main" id="{C01128DE-A6BC-4933-8C36-509B12086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8">
              <a:extLst>
                <a:ext uri="{FF2B5EF4-FFF2-40B4-BE49-F238E27FC236}">
                  <a16:creationId xmlns="" xmlns:a16="http://schemas.microsoft.com/office/drawing/2014/main" id="{EE57320C-D0AF-4FB9-8E55-45253F3DD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9">
              <a:extLst>
                <a:ext uri="{FF2B5EF4-FFF2-40B4-BE49-F238E27FC236}">
                  <a16:creationId xmlns="" xmlns:a16="http://schemas.microsoft.com/office/drawing/2014/main" id="{65C77C8A-C41D-489B-99BD-532827AABD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0">
              <a:extLst>
                <a:ext uri="{FF2B5EF4-FFF2-40B4-BE49-F238E27FC236}">
                  <a16:creationId xmlns="" xmlns:a16="http://schemas.microsoft.com/office/drawing/2014/main" id="{00EECD97-CD9B-474B-8793-91E61A462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1">
              <a:extLst>
                <a:ext uri="{FF2B5EF4-FFF2-40B4-BE49-F238E27FC236}">
                  <a16:creationId xmlns="" xmlns:a16="http://schemas.microsoft.com/office/drawing/2014/main" id="{4BA38BD8-E9C3-4AFD-8FA7-14A63A1F9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2">
              <a:extLst>
                <a:ext uri="{FF2B5EF4-FFF2-40B4-BE49-F238E27FC236}">
                  <a16:creationId xmlns="" xmlns:a16="http://schemas.microsoft.com/office/drawing/2014/main" id="{9A9700A3-3A19-442E-9C75-85931AD66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3">
              <a:extLst>
                <a:ext uri="{FF2B5EF4-FFF2-40B4-BE49-F238E27FC236}">
                  <a16:creationId xmlns="" xmlns:a16="http://schemas.microsoft.com/office/drawing/2014/main" id="{F5D6508A-7F29-496C-8B01-49AD6A09E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4">
              <a:extLst>
                <a:ext uri="{FF2B5EF4-FFF2-40B4-BE49-F238E27FC236}">
                  <a16:creationId xmlns="" xmlns:a16="http://schemas.microsoft.com/office/drawing/2014/main" id="{C377B73E-E928-418A-9116-9918264D6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5">
              <a:extLst>
                <a:ext uri="{FF2B5EF4-FFF2-40B4-BE49-F238E27FC236}">
                  <a16:creationId xmlns="" xmlns:a16="http://schemas.microsoft.com/office/drawing/2014/main" id="{32B90E16-ABE8-44AD-BB4B-64226D8DE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6">
              <a:extLst>
                <a:ext uri="{FF2B5EF4-FFF2-40B4-BE49-F238E27FC236}">
                  <a16:creationId xmlns="" xmlns:a16="http://schemas.microsoft.com/office/drawing/2014/main" id="{E7C3B2D5-3CDE-4607-AE78-ABE2C90D4C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7">
              <a:extLst>
                <a:ext uri="{FF2B5EF4-FFF2-40B4-BE49-F238E27FC236}">
                  <a16:creationId xmlns="" xmlns:a16="http://schemas.microsoft.com/office/drawing/2014/main" id="{5139CE76-3B6F-4416-BE22-DD0337A0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8">
              <a:extLst>
                <a:ext uri="{FF2B5EF4-FFF2-40B4-BE49-F238E27FC236}">
                  <a16:creationId xmlns="" xmlns:a16="http://schemas.microsoft.com/office/drawing/2014/main" id="{24266719-24C5-46BB-8CB2-335680AC3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9">
              <a:extLst>
                <a:ext uri="{FF2B5EF4-FFF2-40B4-BE49-F238E27FC236}">
                  <a16:creationId xmlns="" xmlns:a16="http://schemas.microsoft.com/office/drawing/2014/main" id="{770D22D1-A859-459B-9836-05DDE8550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0">
              <a:extLst>
                <a:ext uri="{FF2B5EF4-FFF2-40B4-BE49-F238E27FC236}">
                  <a16:creationId xmlns="" xmlns:a16="http://schemas.microsoft.com/office/drawing/2014/main" id="{E0375A87-7A4F-4F2F-8BB2-3F300CB4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1">
              <a:extLst>
                <a:ext uri="{FF2B5EF4-FFF2-40B4-BE49-F238E27FC236}">
                  <a16:creationId xmlns="" xmlns:a16="http://schemas.microsoft.com/office/drawing/2014/main" id="{F7C52BDC-88A8-4786-9E79-1B903E63A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2">
              <a:extLst>
                <a:ext uri="{FF2B5EF4-FFF2-40B4-BE49-F238E27FC236}">
                  <a16:creationId xmlns="" xmlns:a16="http://schemas.microsoft.com/office/drawing/2014/main" id="{82118DB2-94D1-4C7D-8EBB-0DB7739E1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3">
              <a:extLst>
                <a:ext uri="{FF2B5EF4-FFF2-40B4-BE49-F238E27FC236}">
                  <a16:creationId xmlns="" xmlns:a16="http://schemas.microsoft.com/office/drawing/2014/main" id="{35CDE8D3-A86C-41B7-83BA-5BF8ACF53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4">
              <a:extLst>
                <a:ext uri="{FF2B5EF4-FFF2-40B4-BE49-F238E27FC236}">
                  <a16:creationId xmlns="" xmlns:a16="http://schemas.microsoft.com/office/drawing/2014/main" id="{4D86768C-119B-4241-9EE8-8147BD2DC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15">
              <a:extLst>
                <a:ext uri="{FF2B5EF4-FFF2-40B4-BE49-F238E27FC236}">
                  <a16:creationId xmlns="" xmlns:a16="http://schemas.microsoft.com/office/drawing/2014/main" id="{B9982623-D7F3-4D1A-AC5A-B62F6EA9E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16">
              <a:extLst>
                <a:ext uri="{FF2B5EF4-FFF2-40B4-BE49-F238E27FC236}">
                  <a16:creationId xmlns="" xmlns:a16="http://schemas.microsoft.com/office/drawing/2014/main" id="{3DB46BC8-8502-4844-B9CC-59E87F188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7">
              <a:extLst>
                <a:ext uri="{FF2B5EF4-FFF2-40B4-BE49-F238E27FC236}">
                  <a16:creationId xmlns="" xmlns:a16="http://schemas.microsoft.com/office/drawing/2014/main" id="{9721E996-514F-4153-B970-01B4DD106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18">
              <a:extLst>
                <a:ext uri="{FF2B5EF4-FFF2-40B4-BE49-F238E27FC236}">
                  <a16:creationId xmlns="" xmlns:a16="http://schemas.microsoft.com/office/drawing/2014/main" id="{F239FDF2-2DA3-486C-AE2B-DB49B6BA8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9">
              <a:extLst>
                <a:ext uri="{FF2B5EF4-FFF2-40B4-BE49-F238E27FC236}">
                  <a16:creationId xmlns="" xmlns:a16="http://schemas.microsoft.com/office/drawing/2014/main" id="{AA49E4E9-1337-46B3-B938-845271492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20">
              <a:extLst>
                <a:ext uri="{FF2B5EF4-FFF2-40B4-BE49-F238E27FC236}">
                  <a16:creationId xmlns="" xmlns:a16="http://schemas.microsoft.com/office/drawing/2014/main" id="{1E5C3D7B-A0DA-42EC-8284-32C5F89DE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21">
              <a:extLst>
                <a:ext uri="{FF2B5EF4-FFF2-40B4-BE49-F238E27FC236}">
                  <a16:creationId xmlns="" xmlns:a16="http://schemas.microsoft.com/office/drawing/2014/main" id="{F0C36441-6C9A-43CA-9622-2B8494CAA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2">
              <a:extLst>
                <a:ext uri="{FF2B5EF4-FFF2-40B4-BE49-F238E27FC236}">
                  <a16:creationId xmlns="" xmlns:a16="http://schemas.microsoft.com/office/drawing/2014/main" id="{5093DF5A-089B-408E-ACA7-E987762B9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3">
              <a:extLst>
                <a:ext uri="{FF2B5EF4-FFF2-40B4-BE49-F238E27FC236}">
                  <a16:creationId xmlns="" xmlns:a16="http://schemas.microsoft.com/office/drawing/2014/main" id="{B683E551-F6D2-4DFC-BD1D-D6A284012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4">
              <a:extLst>
                <a:ext uri="{FF2B5EF4-FFF2-40B4-BE49-F238E27FC236}">
                  <a16:creationId xmlns="" xmlns:a16="http://schemas.microsoft.com/office/drawing/2014/main" id="{20C87D81-E117-4A71-A04A-DD992B8C2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5">
              <a:extLst>
                <a:ext uri="{FF2B5EF4-FFF2-40B4-BE49-F238E27FC236}">
                  <a16:creationId xmlns="" xmlns:a16="http://schemas.microsoft.com/office/drawing/2014/main" id="{4728FF75-EEBD-4745-8A30-70884F27E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26">
              <a:extLst>
                <a:ext uri="{FF2B5EF4-FFF2-40B4-BE49-F238E27FC236}">
                  <a16:creationId xmlns="" xmlns:a16="http://schemas.microsoft.com/office/drawing/2014/main" id="{FAE04D55-85A9-41FA-91D1-4FA4C2CA7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27">
              <a:extLst>
                <a:ext uri="{FF2B5EF4-FFF2-40B4-BE49-F238E27FC236}">
                  <a16:creationId xmlns="" xmlns:a16="http://schemas.microsoft.com/office/drawing/2014/main" id="{89145C0B-B169-48CA-BC55-36AFFD005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28">
              <a:extLst>
                <a:ext uri="{FF2B5EF4-FFF2-40B4-BE49-F238E27FC236}">
                  <a16:creationId xmlns="" xmlns:a16="http://schemas.microsoft.com/office/drawing/2014/main" id="{5BB5623A-CC39-46DF-93F8-F3BFCCADA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29">
              <a:extLst>
                <a:ext uri="{FF2B5EF4-FFF2-40B4-BE49-F238E27FC236}">
                  <a16:creationId xmlns="" xmlns:a16="http://schemas.microsoft.com/office/drawing/2014/main" id="{1DAA6CEB-A82F-4110-944C-78196F0C6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30">
              <a:extLst>
                <a:ext uri="{FF2B5EF4-FFF2-40B4-BE49-F238E27FC236}">
                  <a16:creationId xmlns="" xmlns:a16="http://schemas.microsoft.com/office/drawing/2014/main" id="{3744AA83-BD60-4BFB-807B-B61E0F695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31">
              <a:extLst>
                <a:ext uri="{FF2B5EF4-FFF2-40B4-BE49-F238E27FC236}">
                  <a16:creationId xmlns="" xmlns:a16="http://schemas.microsoft.com/office/drawing/2014/main" id="{B59FD161-AEFF-49E6-9AFC-655C031D3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32">
              <a:extLst>
                <a:ext uri="{FF2B5EF4-FFF2-40B4-BE49-F238E27FC236}">
                  <a16:creationId xmlns="" xmlns:a16="http://schemas.microsoft.com/office/drawing/2014/main" id="{8A607149-7D0F-4A58-B605-1D31CD2F9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33">
              <a:extLst>
                <a:ext uri="{FF2B5EF4-FFF2-40B4-BE49-F238E27FC236}">
                  <a16:creationId xmlns="" xmlns:a16="http://schemas.microsoft.com/office/drawing/2014/main" id="{9D18E50A-3FE5-466E-840E-698853D68A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134">
              <a:extLst>
                <a:ext uri="{FF2B5EF4-FFF2-40B4-BE49-F238E27FC236}">
                  <a16:creationId xmlns="" xmlns:a16="http://schemas.microsoft.com/office/drawing/2014/main" id="{16AFCE40-A0CB-4C06-981A-B63B940AC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35">
              <a:extLst>
                <a:ext uri="{FF2B5EF4-FFF2-40B4-BE49-F238E27FC236}">
                  <a16:creationId xmlns="" xmlns:a16="http://schemas.microsoft.com/office/drawing/2014/main" id="{D79F9733-FFEC-4C6F-A8E5-B03996890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36">
              <a:extLst>
                <a:ext uri="{FF2B5EF4-FFF2-40B4-BE49-F238E27FC236}">
                  <a16:creationId xmlns="" xmlns:a16="http://schemas.microsoft.com/office/drawing/2014/main" id="{88B3A224-2504-4403-B9F0-B3B63DA1A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7">
              <a:extLst>
                <a:ext uri="{FF2B5EF4-FFF2-40B4-BE49-F238E27FC236}">
                  <a16:creationId xmlns="" xmlns:a16="http://schemas.microsoft.com/office/drawing/2014/main" id="{C6B0BF22-6940-4EBF-A955-F2BAC7AC3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8">
              <a:extLst>
                <a:ext uri="{FF2B5EF4-FFF2-40B4-BE49-F238E27FC236}">
                  <a16:creationId xmlns="" xmlns:a16="http://schemas.microsoft.com/office/drawing/2014/main" id="{537148D3-E77B-42B3-84A3-5C898AF6F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9">
              <a:extLst>
                <a:ext uri="{FF2B5EF4-FFF2-40B4-BE49-F238E27FC236}">
                  <a16:creationId xmlns="" xmlns:a16="http://schemas.microsoft.com/office/drawing/2014/main" id="{1BFA3991-635F-4CC6-86A3-F869D30DDA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0">
              <a:extLst>
                <a:ext uri="{FF2B5EF4-FFF2-40B4-BE49-F238E27FC236}">
                  <a16:creationId xmlns="" xmlns:a16="http://schemas.microsoft.com/office/drawing/2014/main" id="{90A78B48-F71A-48F0-AF6F-1C261DC3A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1">
              <a:extLst>
                <a:ext uri="{FF2B5EF4-FFF2-40B4-BE49-F238E27FC236}">
                  <a16:creationId xmlns="" xmlns:a16="http://schemas.microsoft.com/office/drawing/2014/main" id="{3F5D81C4-3DC7-41A2-A64A-F35C4BDE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2">
              <a:extLst>
                <a:ext uri="{FF2B5EF4-FFF2-40B4-BE49-F238E27FC236}">
                  <a16:creationId xmlns="" xmlns:a16="http://schemas.microsoft.com/office/drawing/2014/main" id="{C8FBE9AF-A132-49D8-9542-EEE3772B2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43">
              <a:extLst>
                <a:ext uri="{FF2B5EF4-FFF2-40B4-BE49-F238E27FC236}">
                  <a16:creationId xmlns="" xmlns:a16="http://schemas.microsoft.com/office/drawing/2014/main" id="{EC8701FE-7CF4-4D47-ABC8-2C50C6EA2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4">
              <a:extLst>
                <a:ext uri="{FF2B5EF4-FFF2-40B4-BE49-F238E27FC236}">
                  <a16:creationId xmlns="" xmlns:a16="http://schemas.microsoft.com/office/drawing/2014/main" id="{72EF421C-3569-473F-9C0F-896C75FC9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45">
              <a:extLst>
                <a:ext uri="{FF2B5EF4-FFF2-40B4-BE49-F238E27FC236}">
                  <a16:creationId xmlns="" xmlns:a16="http://schemas.microsoft.com/office/drawing/2014/main" id="{2C357CD8-03D6-47CA-8166-8E298F58B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46">
              <a:extLst>
                <a:ext uri="{FF2B5EF4-FFF2-40B4-BE49-F238E27FC236}">
                  <a16:creationId xmlns="" xmlns:a16="http://schemas.microsoft.com/office/drawing/2014/main" id="{B5F83CF7-AA5E-45B8-9C3B-5BF9005A0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47">
              <a:extLst>
                <a:ext uri="{FF2B5EF4-FFF2-40B4-BE49-F238E27FC236}">
                  <a16:creationId xmlns="" xmlns:a16="http://schemas.microsoft.com/office/drawing/2014/main" id="{ED5BFC24-DB46-49E2-8364-B7C22ECBF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48">
              <a:extLst>
                <a:ext uri="{FF2B5EF4-FFF2-40B4-BE49-F238E27FC236}">
                  <a16:creationId xmlns="" xmlns:a16="http://schemas.microsoft.com/office/drawing/2014/main" id="{5C2E33C4-887D-45A9-93B6-9571101EC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49">
              <a:extLst>
                <a:ext uri="{FF2B5EF4-FFF2-40B4-BE49-F238E27FC236}">
                  <a16:creationId xmlns="" xmlns:a16="http://schemas.microsoft.com/office/drawing/2014/main" id="{6602B32D-4A64-42CA-B8FB-5EEE90AC9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50">
              <a:extLst>
                <a:ext uri="{FF2B5EF4-FFF2-40B4-BE49-F238E27FC236}">
                  <a16:creationId xmlns="" xmlns:a16="http://schemas.microsoft.com/office/drawing/2014/main" id="{443DE9EA-F670-4AFD-8E9A-9D51674A0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51">
              <a:extLst>
                <a:ext uri="{FF2B5EF4-FFF2-40B4-BE49-F238E27FC236}">
                  <a16:creationId xmlns="" xmlns:a16="http://schemas.microsoft.com/office/drawing/2014/main" id="{A06FACAD-45DE-4A6B-B07A-960882093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52">
              <a:extLst>
                <a:ext uri="{FF2B5EF4-FFF2-40B4-BE49-F238E27FC236}">
                  <a16:creationId xmlns="" xmlns:a16="http://schemas.microsoft.com/office/drawing/2014/main" id="{5E7ABC09-99A9-4451-AAAF-E0C67222C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53">
              <a:extLst>
                <a:ext uri="{FF2B5EF4-FFF2-40B4-BE49-F238E27FC236}">
                  <a16:creationId xmlns="" xmlns:a16="http://schemas.microsoft.com/office/drawing/2014/main" id="{B5BFCAC2-6170-446C-B4BD-C4BF17A72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54">
              <a:extLst>
                <a:ext uri="{FF2B5EF4-FFF2-40B4-BE49-F238E27FC236}">
                  <a16:creationId xmlns="" xmlns:a16="http://schemas.microsoft.com/office/drawing/2014/main" id="{5BA46599-5D50-4181-AA66-C99C43763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55">
              <a:extLst>
                <a:ext uri="{FF2B5EF4-FFF2-40B4-BE49-F238E27FC236}">
                  <a16:creationId xmlns="" xmlns:a16="http://schemas.microsoft.com/office/drawing/2014/main" id="{98D637A9-2D61-4176-8D1E-C4DC398DB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6">
              <a:extLst>
                <a:ext uri="{FF2B5EF4-FFF2-40B4-BE49-F238E27FC236}">
                  <a16:creationId xmlns="" xmlns:a16="http://schemas.microsoft.com/office/drawing/2014/main" id="{434E7514-195F-43FF-A089-FD15B69E3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57">
              <a:extLst>
                <a:ext uri="{FF2B5EF4-FFF2-40B4-BE49-F238E27FC236}">
                  <a16:creationId xmlns="" xmlns:a16="http://schemas.microsoft.com/office/drawing/2014/main" id="{48372335-C153-41A9-BBAA-D0CB86578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58">
              <a:extLst>
                <a:ext uri="{FF2B5EF4-FFF2-40B4-BE49-F238E27FC236}">
                  <a16:creationId xmlns="" xmlns:a16="http://schemas.microsoft.com/office/drawing/2014/main" id="{959A1BC2-F4CF-4429-B676-81E47FDA9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59">
              <a:extLst>
                <a:ext uri="{FF2B5EF4-FFF2-40B4-BE49-F238E27FC236}">
                  <a16:creationId xmlns="" xmlns:a16="http://schemas.microsoft.com/office/drawing/2014/main" id="{25066068-B5EE-45E0-8B68-06F6A256A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60">
              <a:extLst>
                <a:ext uri="{FF2B5EF4-FFF2-40B4-BE49-F238E27FC236}">
                  <a16:creationId xmlns="" xmlns:a16="http://schemas.microsoft.com/office/drawing/2014/main" id="{75A71BB6-A7CE-4053-A972-627ABBCE8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61">
              <a:extLst>
                <a:ext uri="{FF2B5EF4-FFF2-40B4-BE49-F238E27FC236}">
                  <a16:creationId xmlns="" xmlns:a16="http://schemas.microsoft.com/office/drawing/2014/main" id="{8792EA3D-0E57-4BA9-882D-99F4429BF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62">
              <a:extLst>
                <a:ext uri="{FF2B5EF4-FFF2-40B4-BE49-F238E27FC236}">
                  <a16:creationId xmlns="" xmlns:a16="http://schemas.microsoft.com/office/drawing/2014/main" id="{38801C59-45CA-4D29-B41D-60C29929C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63">
              <a:extLst>
                <a:ext uri="{FF2B5EF4-FFF2-40B4-BE49-F238E27FC236}">
                  <a16:creationId xmlns="" xmlns:a16="http://schemas.microsoft.com/office/drawing/2014/main" id="{3012BD6B-3BE4-493D-8009-339E3062D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64">
              <a:extLst>
                <a:ext uri="{FF2B5EF4-FFF2-40B4-BE49-F238E27FC236}">
                  <a16:creationId xmlns="" xmlns:a16="http://schemas.microsoft.com/office/drawing/2014/main" id="{759F6E04-7632-4D51-9595-8A8A10294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65">
              <a:extLst>
                <a:ext uri="{FF2B5EF4-FFF2-40B4-BE49-F238E27FC236}">
                  <a16:creationId xmlns="" xmlns:a16="http://schemas.microsoft.com/office/drawing/2014/main" id="{59C85BB3-F5C7-4846-A5AC-4B501F1EA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66">
              <a:extLst>
                <a:ext uri="{FF2B5EF4-FFF2-40B4-BE49-F238E27FC236}">
                  <a16:creationId xmlns="" xmlns:a16="http://schemas.microsoft.com/office/drawing/2014/main" id="{700BC23F-EC04-40A8-9077-B03B27CD7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67">
              <a:extLst>
                <a:ext uri="{FF2B5EF4-FFF2-40B4-BE49-F238E27FC236}">
                  <a16:creationId xmlns="" xmlns:a16="http://schemas.microsoft.com/office/drawing/2014/main" id="{59F475C5-9771-461A-A2DC-7DDF17E7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68">
              <a:extLst>
                <a:ext uri="{FF2B5EF4-FFF2-40B4-BE49-F238E27FC236}">
                  <a16:creationId xmlns="" xmlns:a16="http://schemas.microsoft.com/office/drawing/2014/main" id="{6EB85CEC-E674-42A3-8EBF-DE36E3A3F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69">
              <a:extLst>
                <a:ext uri="{FF2B5EF4-FFF2-40B4-BE49-F238E27FC236}">
                  <a16:creationId xmlns="" xmlns:a16="http://schemas.microsoft.com/office/drawing/2014/main" id="{4F553897-F365-48A7-9698-84795ED79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70">
              <a:extLst>
                <a:ext uri="{FF2B5EF4-FFF2-40B4-BE49-F238E27FC236}">
                  <a16:creationId xmlns="" xmlns:a16="http://schemas.microsoft.com/office/drawing/2014/main" id="{EDCCFF71-9E65-45A9-8ED9-5079B1001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71">
              <a:extLst>
                <a:ext uri="{FF2B5EF4-FFF2-40B4-BE49-F238E27FC236}">
                  <a16:creationId xmlns="" xmlns:a16="http://schemas.microsoft.com/office/drawing/2014/main" id="{AA8E5C31-C7CF-412F-AD02-3339F6798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72">
              <a:extLst>
                <a:ext uri="{FF2B5EF4-FFF2-40B4-BE49-F238E27FC236}">
                  <a16:creationId xmlns="" xmlns:a16="http://schemas.microsoft.com/office/drawing/2014/main" id="{8C285128-CCDB-42E1-9BF1-B683B8AD3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73">
              <a:extLst>
                <a:ext uri="{FF2B5EF4-FFF2-40B4-BE49-F238E27FC236}">
                  <a16:creationId xmlns="" xmlns:a16="http://schemas.microsoft.com/office/drawing/2014/main" id="{2F435444-FEC1-4B34-9112-6FA0D567B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74">
              <a:extLst>
                <a:ext uri="{FF2B5EF4-FFF2-40B4-BE49-F238E27FC236}">
                  <a16:creationId xmlns="" xmlns:a16="http://schemas.microsoft.com/office/drawing/2014/main" id="{084DBB08-A949-4245-BF0A-2B9AF7008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5">
              <a:extLst>
                <a:ext uri="{FF2B5EF4-FFF2-40B4-BE49-F238E27FC236}">
                  <a16:creationId xmlns="" xmlns:a16="http://schemas.microsoft.com/office/drawing/2014/main" id="{694A1040-AF98-4DFD-8571-CDA094D09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6">
              <a:extLst>
                <a:ext uri="{FF2B5EF4-FFF2-40B4-BE49-F238E27FC236}">
                  <a16:creationId xmlns="" xmlns:a16="http://schemas.microsoft.com/office/drawing/2014/main" id="{DE5C3048-99B6-43A4-B565-84C6711D8E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7">
              <a:extLst>
                <a:ext uri="{FF2B5EF4-FFF2-40B4-BE49-F238E27FC236}">
                  <a16:creationId xmlns="" xmlns:a16="http://schemas.microsoft.com/office/drawing/2014/main" id="{01E660C6-881A-4000-BCFB-AC687577E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78">
              <a:extLst>
                <a:ext uri="{FF2B5EF4-FFF2-40B4-BE49-F238E27FC236}">
                  <a16:creationId xmlns="" xmlns:a16="http://schemas.microsoft.com/office/drawing/2014/main" id="{F848E5AA-575C-4EAA-B220-E7022E3D4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79">
              <a:extLst>
                <a:ext uri="{FF2B5EF4-FFF2-40B4-BE49-F238E27FC236}">
                  <a16:creationId xmlns="" xmlns:a16="http://schemas.microsoft.com/office/drawing/2014/main" id="{9889BFF4-3006-4004-849E-CF24995D1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80">
              <a:extLst>
                <a:ext uri="{FF2B5EF4-FFF2-40B4-BE49-F238E27FC236}">
                  <a16:creationId xmlns="" xmlns:a16="http://schemas.microsoft.com/office/drawing/2014/main" id="{F1395F29-9871-43B7-A2A3-DE0820062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81">
              <a:extLst>
                <a:ext uri="{FF2B5EF4-FFF2-40B4-BE49-F238E27FC236}">
                  <a16:creationId xmlns="" xmlns:a16="http://schemas.microsoft.com/office/drawing/2014/main" id="{4B436F9E-100E-446B-AB0A-2AB9A630F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82">
              <a:extLst>
                <a:ext uri="{FF2B5EF4-FFF2-40B4-BE49-F238E27FC236}">
                  <a16:creationId xmlns="" xmlns:a16="http://schemas.microsoft.com/office/drawing/2014/main" id="{40685A08-24B0-4169-9B83-EA63DFA96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83">
              <a:extLst>
                <a:ext uri="{FF2B5EF4-FFF2-40B4-BE49-F238E27FC236}">
                  <a16:creationId xmlns="" xmlns:a16="http://schemas.microsoft.com/office/drawing/2014/main" id="{73D9080F-3C08-47D8-BE05-58178DA17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4">
              <a:extLst>
                <a:ext uri="{FF2B5EF4-FFF2-40B4-BE49-F238E27FC236}">
                  <a16:creationId xmlns="" xmlns:a16="http://schemas.microsoft.com/office/drawing/2014/main" id="{0BE9541B-E315-4AF7-B600-AF9E46A65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85">
              <a:extLst>
                <a:ext uri="{FF2B5EF4-FFF2-40B4-BE49-F238E27FC236}">
                  <a16:creationId xmlns="" xmlns:a16="http://schemas.microsoft.com/office/drawing/2014/main" id="{E983BE36-0203-40B1-96CD-A6903E382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86">
              <a:extLst>
                <a:ext uri="{FF2B5EF4-FFF2-40B4-BE49-F238E27FC236}">
                  <a16:creationId xmlns="" xmlns:a16="http://schemas.microsoft.com/office/drawing/2014/main" id="{FAF4A22B-840B-4D23-B4EF-09901E84A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87">
              <a:extLst>
                <a:ext uri="{FF2B5EF4-FFF2-40B4-BE49-F238E27FC236}">
                  <a16:creationId xmlns="" xmlns:a16="http://schemas.microsoft.com/office/drawing/2014/main" id="{826D4059-7FD9-4565-8B5F-BECDFFE9C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88">
              <a:extLst>
                <a:ext uri="{FF2B5EF4-FFF2-40B4-BE49-F238E27FC236}">
                  <a16:creationId xmlns="" xmlns:a16="http://schemas.microsoft.com/office/drawing/2014/main" id="{5DA07B94-9890-4E38-89BE-0D8E0923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89">
              <a:extLst>
                <a:ext uri="{FF2B5EF4-FFF2-40B4-BE49-F238E27FC236}">
                  <a16:creationId xmlns="" xmlns:a16="http://schemas.microsoft.com/office/drawing/2014/main" id="{7D3ADC4F-CE47-4F73-8E48-4317FC51C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90">
              <a:extLst>
                <a:ext uri="{FF2B5EF4-FFF2-40B4-BE49-F238E27FC236}">
                  <a16:creationId xmlns="" xmlns:a16="http://schemas.microsoft.com/office/drawing/2014/main" id="{E847A038-6182-4348-9563-422CCD955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91">
              <a:extLst>
                <a:ext uri="{FF2B5EF4-FFF2-40B4-BE49-F238E27FC236}">
                  <a16:creationId xmlns="" xmlns:a16="http://schemas.microsoft.com/office/drawing/2014/main" id="{03D38105-E9BF-4661-9771-397CB5B22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92">
              <a:extLst>
                <a:ext uri="{FF2B5EF4-FFF2-40B4-BE49-F238E27FC236}">
                  <a16:creationId xmlns="" xmlns:a16="http://schemas.microsoft.com/office/drawing/2014/main" id="{8244E9A8-8898-4A02-9CBE-ECCEC7745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93">
              <a:extLst>
                <a:ext uri="{FF2B5EF4-FFF2-40B4-BE49-F238E27FC236}">
                  <a16:creationId xmlns="" xmlns:a16="http://schemas.microsoft.com/office/drawing/2014/main" id="{27191C58-D7E5-4F5D-8EC8-87E9262CE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94">
              <a:extLst>
                <a:ext uri="{FF2B5EF4-FFF2-40B4-BE49-F238E27FC236}">
                  <a16:creationId xmlns="" xmlns:a16="http://schemas.microsoft.com/office/drawing/2014/main" id="{1129C2FA-0EB0-4C09-A4DD-5C48FC6CA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95">
              <a:extLst>
                <a:ext uri="{FF2B5EF4-FFF2-40B4-BE49-F238E27FC236}">
                  <a16:creationId xmlns="" xmlns:a16="http://schemas.microsoft.com/office/drawing/2014/main" id="{A01F0453-28BE-433C-9EC5-A22E6C4E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96">
              <a:extLst>
                <a:ext uri="{FF2B5EF4-FFF2-40B4-BE49-F238E27FC236}">
                  <a16:creationId xmlns="" xmlns:a16="http://schemas.microsoft.com/office/drawing/2014/main" id="{70E6145B-B0F1-4117-95BC-FEC3C43EC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97">
              <a:extLst>
                <a:ext uri="{FF2B5EF4-FFF2-40B4-BE49-F238E27FC236}">
                  <a16:creationId xmlns="" xmlns:a16="http://schemas.microsoft.com/office/drawing/2014/main" id="{7C94E65F-B0C2-483C-9B23-D0AE3AF1D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98">
              <a:extLst>
                <a:ext uri="{FF2B5EF4-FFF2-40B4-BE49-F238E27FC236}">
                  <a16:creationId xmlns="" xmlns:a16="http://schemas.microsoft.com/office/drawing/2014/main" id="{17E6D19F-8A0D-4AD9-90E4-455A3B555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99">
              <a:extLst>
                <a:ext uri="{FF2B5EF4-FFF2-40B4-BE49-F238E27FC236}">
                  <a16:creationId xmlns="" xmlns:a16="http://schemas.microsoft.com/office/drawing/2014/main" id="{B1154996-0932-40D7-BC20-22300CBC6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00">
              <a:extLst>
                <a:ext uri="{FF2B5EF4-FFF2-40B4-BE49-F238E27FC236}">
                  <a16:creationId xmlns="" xmlns:a16="http://schemas.microsoft.com/office/drawing/2014/main" id="{D9A1203E-FC76-4C83-A2E7-6480F8B3E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01">
              <a:extLst>
                <a:ext uri="{FF2B5EF4-FFF2-40B4-BE49-F238E27FC236}">
                  <a16:creationId xmlns="" xmlns:a16="http://schemas.microsoft.com/office/drawing/2014/main" id="{2120A01C-F124-45F6-B627-E613960D1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02">
              <a:extLst>
                <a:ext uri="{FF2B5EF4-FFF2-40B4-BE49-F238E27FC236}">
                  <a16:creationId xmlns="" xmlns:a16="http://schemas.microsoft.com/office/drawing/2014/main" id="{0C1B850E-987E-4144-BBD8-5968697F5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03">
              <a:extLst>
                <a:ext uri="{FF2B5EF4-FFF2-40B4-BE49-F238E27FC236}">
                  <a16:creationId xmlns="" xmlns:a16="http://schemas.microsoft.com/office/drawing/2014/main" id="{DC8DB0A1-1648-4D91-8256-9E831D247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04">
              <a:extLst>
                <a:ext uri="{FF2B5EF4-FFF2-40B4-BE49-F238E27FC236}">
                  <a16:creationId xmlns="" xmlns:a16="http://schemas.microsoft.com/office/drawing/2014/main" id="{9341D715-3CB5-4751-90DA-8C741D8E4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05">
              <a:extLst>
                <a:ext uri="{FF2B5EF4-FFF2-40B4-BE49-F238E27FC236}">
                  <a16:creationId xmlns="" xmlns:a16="http://schemas.microsoft.com/office/drawing/2014/main" id="{21846D18-9AA8-4CC3-B9A8-982D7842A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06">
              <a:extLst>
                <a:ext uri="{FF2B5EF4-FFF2-40B4-BE49-F238E27FC236}">
                  <a16:creationId xmlns="" xmlns:a16="http://schemas.microsoft.com/office/drawing/2014/main" id="{06CB9404-FFF3-4D63-A383-2CAA0532C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="" xmlns:a16="http://schemas.microsoft.com/office/drawing/2014/main" id="{ACBDB859-74AB-44A4-A01B-1E4819D628E4}"/>
              </a:ext>
            </a:extLst>
          </p:cNvPr>
          <p:cNvSpPr txBox="1"/>
          <p:nvPr/>
        </p:nvSpPr>
        <p:spPr>
          <a:xfrm>
            <a:off x="4777642" y="374083"/>
            <a:ext cx="3604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Futura Std ExtraBold" panose="020B0903020204020204" pitchFamily="34" charset="0"/>
              </a:rPr>
              <a:t>Conclusion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F25-39AA-4BF3-B78C-F6F4FA2AA8DD}" type="datetime1">
              <a:rPr lang="en-US" smtClean="0"/>
              <a:t>12-Feb-20</a:t>
            </a:fld>
            <a:endParaRPr lang="en-US"/>
          </a:p>
        </p:txBody>
      </p:sp>
      <p:sp>
        <p:nvSpPr>
          <p:cNvPr id="182" name="Slide Number Placeholder 1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15</a:t>
            </a:fld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1830131" y="1559854"/>
            <a:ext cx="94197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ICT </a:t>
            </a:r>
            <a:r>
              <a:rPr lang="en-US" sz="2400" dirty="0"/>
              <a:t>Cell maintenance and management project will be a great opportunity for us to build up </a:t>
            </a:r>
            <a:r>
              <a:rPr lang="en-US" sz="2400" dirty="0" smtClean="0"/>
              <a:t>our self  </a:t>
            </a:r>
            <a:r>
              <a:rPr lang="en-US" sz="2400" dirty="0"/>
              <a:t>as a good software engineer. This project will helpful for ICT Cell and also for our IIT. we hope this project will be a game changer for us.</a:t>
            </a:r>
          </a:p>
        </p:txBody>
      </p:sp>
    </p:spTree>
    <p:extLst>
      <p:ext uri="{BB962C8B-B14F-4D97-AF65-F5344CB8AC3E}">
        <p14:creationId xmlns:p14="http://schemas.microsoft.com/office/powerpoint/2010/main" val="12505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5A7BE6E-3CA3-437A-BFBB-57FD4732F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E993-A4F7-47F5-AE23-277BF1473759}" type="datetime1">
              <a:rPr lang="en-US" smtClean="0"/>
              <a:t>12-Feb-20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1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ED33E3A-77A9-471D-A7D3-F8372462EE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39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D607664-DAF4-49B8-8A92-20BD8EF2A65D}"/>
              </a:ext>
            </a:extLst>
          </p:cNvPr>
          <p:cNvSpPr txBox="1"/>
          <p:nvPr/>
        </p:nvSpPr>
        <p:spPr>
          <a:xfrm>
            <a:off x="2299855" y="924681"/>
            <a:ext cx="7444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SPL-2 </a:t>
            </a:r>
            <a:r>
              <a:rPr lang="en-US" sz="4800" b="1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 Proposal Presentation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05B8AB1-EDCF-4D7E-8833-96A6682655B3}"/>
              </a:ext>
            </a:extLst>
          </p:cNvPr>
          <p:cNvSpPr/>
          <p:nvPr/>
        </p:nvSpPr>
        <p:spPr>
          <a:xfrm>
            <a:off x="853212" y="3266374"/>
            <a:ext cx="5394036" cy="29925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9C13ECF-B5F5-4F62-8D23-EECD6FF522BD}"/>
              </a:ext>
            </a:extLst>
          </p:cNvPr>
          <p:cNvSpPr/>
          <p:nvPr/>
        </p:nvSpPr>
        <p:spPr>
          <a:xfrm>
            <a:off x="1878448" y="3278909"/>
            <a:ext cx="3343564" cy="63730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Team Member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E9479FA-D38B-4AB5-8FCA-3386E7D8EEFC}"/>
              </a:ext>
            </a:extLst>
          </p:cNvPr>
          <p:cNvSpPr txBox="1"/>
          <p:nvPr/>
        </p:nvSpPr>
        <p:spPr>
          <a:xfrm>
            <a:off x="1047176" y="4502727"/>
            <a:ext cx="48629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Fazle </a:t>
            </a:r>
            <a:r>
              <a:rPr lang="en-US" sz="2000" b="1" dirty="0">
                <a:solidFill>
                  <a:schemeClr val="bg1"/>
                </a:solidFill>
              </a:rPr>
              <a:t>Rabbi (ASH1825004M)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Mahfujur Rahman (ASH1825024M)</a:t>
            </a:r>
          </a:p>
          <a:p>
            <a:r>
              <a:rPr lang="en-US" sz="2000" b="1" dirty="0" err="1">
                <a:solidFill>
                  <a:schemeClr val="bg1"/>
                </a:solidFill>
              </a:rPr>
              <a:t>Foyzul</a:t>
            </a:r>
            <a:r>
              <a:rPr lang="en-US" sz="2000" b="1" dirty="0">
                <a:solidFill>
                  <a:schemeClr val="bg1"/>
                </a:solidFill>
              </a:rPr>
              <a:t> Karim Pathan (ASH1825033M)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A318A76-B861-457A-A4ED-44690DF80052}"/>
              </a:ext>
            </a:extLst>
          </p:cNvPr>
          <p:cNvSpPr/>
          <p:nvPr/>
        </p:nvSpPr>
        <p:spPr>
          <a:xfrm>
            <a:off x="7031181" y="3278909"/>
            <a:ext cx="4331855" cy="29925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A322596-4F50-46DB-B945-4B0B50079587}"/>
              </a:ext>
            </a:extLst>
          </p:cNvPr>
          <p:cNvSpPr/>
          <p:nvPr/>
        </p:nvSpPr>
        <p:spPr>
          <a:xfrm>
            <a:off x="7525326" y="3278909"/>
            <a:ext cx="3343564" cy="63730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Project Supervisor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AE0603-006E-4F8F-82E4-5BE117C80939}"/>
              </a:ext>
            </a:extLst>
          </p:cNvPr>
          <p:cNvSpPr txBox="1"/>
          <p:nvPr/>
        </p:nvSpPr>
        <p:spPr>
          <a:xfrm>
            <a:off x="7613072" y="4519880"/>
            <a:ext cx="355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</a:rPr>
              <a:t>Dipok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Chandra Das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Lecturer,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IIT, NSTU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07D98B29-0B5A-4D56-9F2E-A91C45DB0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A4E24A7-F766-48F3-8538-6A19F258245E}" type="datetime1">
              <a:rPr lang="en-US" smtClean="0"/>
              <a:t>12-Feb-20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2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Dubai Medium" panose="020B0603030403030204" pitchFamily="34" charset="-78"/>
                <a:cs typeface="Dubai Medium" panose="020B0603030403030204" pitchFamily="34" charset="-78"/>
              </a:rPr>
              <a:t/>
            </a:r>
            <a:br>
              <a:rPr lang="en-US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  <a:cs typeface="Segoe UI Light" panose="020B0502040204020203" pitchFamily="34" charset="0"/>
              </a:rPr>
              <a:t>MMS(ICT 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  <a:cs typeface="Segoe UI Light" panose="020B0502040204020203" pitchFamily="34" charset="0"/>
              </a:rPr>
              <a:t>Cell Center Maintenance And Management System)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79C34FF-E306-493D-9BB0-ABE3C25B811B}"/>
              </a:ext>
            </a:extLst>
          </p:cNvPr>
          <p:cNvSpPr txBox="1"/>
          <p:nvPr/>
        </p:nvSpPr>
        <p:spPr>
          <a:xfrm>
            <a:off x="2089283" y="2016833"/>
            <a:ext cx="7786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dirty="0" smtClean="0"/>
              <a:t>platform where we can maintain and control the ICT Center Cell and manage and interact with it’s user. </a:t>
            </a:r>
            <a:endParaRPr lang="en-US" sz="2800" dirty="0"/>
          </a:p>
        </p:txBody>
      </p:sp>
      <p:sp>
        <p:nvSpPr>
          <p:cNvPr id="17" name="Date Placeholder 16">
            <a:extLst>
              <a:ext uri="{FF2B5EF4-FFF2-40B4-BE49-F238E27FC236}">
                <a16:creationId xmlns="" xmlns:a16="http://schemas.microsoft.com/office/drawing/2014/main" id="{576888DD-7954-4D70-A89F-9D1EFB6566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C6667B-2F7D-4581-AB06-CFAC38E42A51}" type="datetime1">
              <a:rPr lang="en-US" smtClean="0"/>
              <a:t>12-Feb-20</a:t>
            </a:fld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="" xmlns:a16="http://schemas.microsoft.com/office/drawing/2014/main" id="{0C33D628-79BE-4EE9-93C1-6B413C0AC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28"/>
          <p:cNvGrpSpPr>
            <a:grpSpLocks noChangeAspect="1"/>
          </p:cNvGrpSpPr>
          <p:nvPr/>
        </p:nvGrpSpPr>
        <p:grpSpPr bwMode="auto">
          <a:xfrm>
            <a:off x="797845" y="878720"/>
            <a:ext cx="10727026" cy="5340704"/>
            <a:chOff x="-2508" y="-1001"/>
            <a:chExt cx="12698" cy="6322"/>
          </a:xfrm>
          <a:solidFill>
            <a:schemeClr val="bg1">
              <a:lumMod val="65000"/>
              <a:alpha val="16000"/>
            </a:schemeClr>
          </a:solidFill>
        </p:grpSpPr>
        <p:sp>
          <p:nvSpPr>
            <p:cNvPr id="99" name="Freeform 29"/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0"/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1"/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2"/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3"/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4"/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5"/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6"/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7"/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8"/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9"/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0"/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1"/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2"/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4"/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5"/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6"/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8"/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9"/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0"/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1"/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2"/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3"/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54"/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6"/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57"/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58"/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9"/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0"/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1"/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"/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3"/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4"/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5"/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6"/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7"/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8"/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70"/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71"/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72"/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3"/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74"/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75"/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76"/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77"/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78"/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79"/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0"/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81"/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82"/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83"/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84"/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5"/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6"/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8"/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9"/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0"/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2"/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3"/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4"/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6"/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7"/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8"/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00"/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1"/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02"/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03"/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04"/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05"/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07"/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08"/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09"/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10"/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11"/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12"/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14"/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15"/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16"/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17"/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18"/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19"/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20"/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21"/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22"/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23"/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24"/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25"/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26"/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27"/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28"/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29"/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30"/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31"/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32"/>
            <p:cNvSpPr>
              <a:spLocks/>
            </p:cNvSpPr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35"/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36"/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37"/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38"/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40"/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41"/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42"/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43"/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44"/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45"/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46"/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47"/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48"/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49"/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50"/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51"/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52"/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53"/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54"/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55"/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56"/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57"/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58"/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59"/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60"/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61"/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62"/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63"/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64"/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65"/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66"/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67"/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68"/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69"/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70"/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71"/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72"/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73"/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74"/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75"/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77"/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78"/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79"/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80"/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81"/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82"/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83"/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84"/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85"/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86"/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87"/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88"/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89"/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90"/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91"/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92"/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93"/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94"/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95"/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96"/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97"/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98"/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99"/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00"/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01"/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202"/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203"/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204"/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205"/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206"/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1" name="Rectangle: Diagonal Corners Snipped 280">
            <a:extLst>
              <a:ext uri="{FF2B5EF4-FFF2-40B4-BE49-F238E27FC236}">
                <a16:creationId xmlns="" xmlns:a16="http://schemas.microsoft.com/office/drawing/2014/main" id="{04DB910B-1BE2-4F4B-AA56-7CF8B02AFD25}"/>
              </a:ext>
            </a:extLst>
          </p:cNvPr>
          <p:cNvSpPr/>
          <p:nvPr/>
        </p:nvSpPr>
        <p:spPr>
          <a:xfrm>
            <a:off x="1942300" y="2104802"/>
            <a:ext cx="5895415" cy="702365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Std ExtraBold" panose="020B0903020204020204" pitchFamily="34" charset="0"/>
              </a:rPr>
              <a:t>Why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Std ExtraBold" panose="020B0903020204020204" pitchFamily="34" charset="0"/>
              </a:rPr>
              <a:t>IMMS?</a:t>
            </a: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Std ExtraBold" panose="020B0903020204020204" pitchFamily="34" charset="0"/>
            </a:endParaRPr>
          </a:p>
        </p:txBody>
      </p:sp>
      <p:sp>
        <p:nvSpPr>
          <p:cNvPr id="285" name="Rectangle: Diagonal Corners Snipped 284">
            <a:extLst>
              <a:ext uri="{FF2B5EF4-FFF2-40B4-BE49-F238E27FC236}">
                <a16:creationId xmlns="" xmlns:a16="http://schemas.microsoft.com/office/drawing/2014/main" id="{18281E22-7C84-4FB5-9E8B-D50D6473A195}"/>
              </a:ext>
            </a:extLst>
          </p:cNvPr>
          <p:cNvSpPr/>
          <p:nvPr/>
        </p:nvSpPr>
        <p:spPr>
          <a:xfrm>
            <a:off x="1954833" y="3373458"/>
            <a:ext cx="5895415" cy="702365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Std ExtraBold" panose="020B0903020204020204" pitchFamily="34" charset="0"/>
              </a:rPr>
              <a:t>Scope?</a:t>
            </a: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Std ExtraBold" panose="020B0903020204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D773-CD68-4906-B67B-C381372D2BFF}" type="datetime1">
              <a:rPr lang="en-US" smtClean="0"/>
              <a:t>12-Feb-20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>
            <a:extLst>
              <a:ext uri="{FF2B5EF4-FFF2-40B4-BE49-F238E27FC236}">
                <a16:creationId xmlns="" xmlns:a16="http://schemas.microsoft.com/office/drawing/2014/main" id="{2B0318A0-376D-4A5E-88F5-B38D31F9BB6E}"/>
              </a:ext>
            </a:extLst>
          </p:cNvPr>
          <p:cNvSpPr/>
          <p:nvPr/>
        </p:nvSpPr>
        <p:spPr>
          <a:xfrm>
            <a:off x="373485" y="0"/>
            <a:ext cx="4997003" cy="120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/>
                <a:ea typeface="+mj-ea"/>
                <a:cs typeface="Segoe UI Light" panose="020B0502040204020203" pitchFamily="34" charset="0"/>
              </a:rPr>
              <a:t>Features:</a:t>
            </a:r>
            <a:endParaRPr lang="en-US" sz="4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/>
              <a:cs typeface="Aharoni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81D42A0-30B8-46E6-A8C6-D1CD9C96D527}"/>
              </a:ext>
            </a:extLst>
          </p:cNvPr>
          <p:cNvSpPr txBox="1"/>
          <p:nvPr/>
        </p:nvSpPr>
        <p:spPr>
          <a:xfrm>
            <a:off x="862566" y="1335252"/>
            <a:ext cx="90158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Bahnschrift" panose="020B0502040204020203" pitchFamily="34" charset="0"/>
              </a:rPr>
              <a:t>Admin module</a:t>
            </a:r>
            <a:r>
              <a:rPr lang="en-US" dirty="0" smtClean="0">
                <a:latin typeface="Bahnschrift" panose="020B0502040204020203" pitchFamily="34" charset="0"/>
              </a:rPr>
              <a:t>: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Add a new equipment item with label, type, expiry date, included date etc</a:t>
            </a:r>
            <a:r>
              <a:rPr lang="en-US" b="1" dirty="0"/>
              <a:t>.</a:t>
            </a:r>
            <a:endParaRPr lang="en-US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Remove an equipment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Update equipment information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See report  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Send notification after recover or detect detection to user who send report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Send  and edit notice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Edit Authority Details of ICT cell center 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Remove notice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See equipment’s details with equipment type, number of equipment type etc.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Change password and log out into the system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See user details and delete user from the </a:t>
            </a:r>
            <a:r>
              <a:rPr lang="en-US" dirty="0" smtClean="0"/>
              <a:t>System</a:t>
            </a:r>
            <a:endParaRPr lang="en-US" dirty="0"/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89F1-C4D7-41F7-B974-15D8C2413E8F}" type="datetime1">
              <a:rPr lang="en-US" smtClean="0"/>
              <a:t>12-Feb-20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>
            <a:extLst>
              <a:ext uri="{FF2B5EF4-FFF2-40B4-BE49-F238E27FC236}">
                <a16:creationId xmlns="" xmlns:a16="http://schemas.microsoft.com/office/drawing/2014/main" id="{2B0318A0-376D-4A5E-88F5-B38D31F9BB6E}"/>
              </a:ext>
            </a:extLst>
          </p:cNvPr>
          <p:cNvSpPr/>
          <p:nvPr/>
        </p:nvSpPr>
        <p:spPr>
          <a:xfrm>
            <a:off x="373485" y="167426"/>
            <a:ext cx="4997003" cy="120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/>
                <a:ea typeface="+mj-ea"/>
                <a:cs typeface="Segoe UI Light" panose="020B0502040204020203" pitchFamily="34" charset="0"/>
              </a:rPr>
              <a:t>Features:</a:t>
            </a:r>
            <a:endParaRPr lang="en-US" sz="4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/>
              <a:cs typeface="Aharoni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81D42A0-30B8-46E6-A8C6-D1CD9C96D527}"/>
              </a:ext>
            </a:extLst>
          </p:cNvPr>
          <p:cNvSpPr txBox="1"/>
          <p:nvPr/>
        </p:nvSpPr>
        <p:spPr>
          <a:xfrm>
            <a:off x="862566" y="1661365"/>
            <a:ext cx="90158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" panose="020B0502040204020203" pitchFamily="34" charset="0"/>
              </a:rPr>
              <a:t>User Module</a:t>
            </a:r>
            <a:r>
              <a:rPr lang="en-US" dirty="0" smtClean="0">
                <a:latin typeface="Bahnschrift" panose="020B0502040204020203" pitchFamily="34" charset="0"/>
              </a:rPr>
              <a:t>: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Log into the system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Send report with description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To update their personal details 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See the Authority details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See equipment’s details with equipment type, number of equipment type etc.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Change password and log out into the system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Recover the password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See notice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Log out to the system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91BC-0C72-4025-84C0-93AA1A938299}" type="datetime1">
              <a:rPr lang="en-US" smtClean="0"/>
              <a:t>12-Feb-20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>
            <a:extLst>
              <a:ext uri="{FF2B5EF4-FFF2-40B4-BE49-F238E27FC236}">
                <a16:creationId xmlns="" xmlns:a16="http://schemas.microsoft.com/office/drawing/2014/main" id="{E7AA6AC3-2413-42A5-9CBF-852DCAF5554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127" y="178632"/>
            <a:ext cx="12108873" cy="6679367"/>
            <a:chOff x="-2508" y="-1001"/>
            <a:chExt cx="12698" cy="6322"/>
          </a:xfrm>
          <a:solidFill>
            <a:schemeClr val="bg1">
              <a:lumMod val="65000"/>
              <a:alpha val="16000"/>
            </a:schemeClr>
          </a:solidFill>
        </p:grpSpPr>
        <p:sp>
          <p:nvSpPr>
            <p:cNvPr id="3" name="Freeform 29">
              <a:extLst>
                <a:ext uri="{FF2B5EF4-FFF2-40B4-BE49-F238E27FC236}">
                  <a16:creationId xmlns="" xmlns:a16="http://schemas.microsoft.com/office/drawing/2014/main" id="{CAAB50DF-2270-49BD-9AEC-14AAC7199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30">
              <a:extLst>
                <a:ext uri="{FF2B5EF4-FFF2-40B4-BE49-F238E27FC236}">
                  <a16:creationId xmlns="" xmlns:a16="http://schemas.microsoft.com/office/drawing/2014/main" id="{9BCA4092-6E76-4AA9-BE75-649E7FF81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1">
              <a:extLst>
                <a:ext uri="{FF2B5EF4-FFF2-40B4-BE49-F238E27FC236}">
                  <a16:creationId xmlns="" xmlns:a16="http://schemas.microsoft.com/office/drawing/2014/main" id="{C7B7F8F2-498B-44C2-893A-1A6624238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2">
              <a:extLst>
                <a:ext uri="{FF2B5EF4-FFF2-40B4-BE49-F238E27FC236}">
                  <a16:creationId xmlns="" xmlns:a16="http://schemas.microsoft.com/office/drawing/2014/main" id="{08F8ED40-56F8-4BF9-A55F-B5E2EC552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3">
              <a:extLst>
                <a:ext uri="{FF2B5EF4-FFF2-40B4-BE49-F238E27FC236}">
                  <a16:creationId xmlns="" xmlns:a16="http://schemas.microsoft.com/office/drawing/2014/main" id="{E21F3755-15CB-4AD0-BF10-D2D86F8EA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4">
              <a:extLst>
                <a:ext uri="{FF2B5EF4-FFF2-40B4-BE49-F238E27FC236}">
                  <a16:creationId xmlns="" xmlns:a16="http://schemas.microsoft.com/office/drawing/2014/main" id="{5655A1E3-DCF2-4DFC-8F5D-87331B4C3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5">
              <a:extLst>
                <a:ext uri="{FF2B5EF4-FFF2-40B4-BE49-F238E27FC236}">
                  <a16:creationId xmlns="" xmlns:a16="http://schemas.microsoft.com/office/drawing/2014/main" id="{3C7B8647-61F4-43AE-97FA-86B2261D8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6">
              <a:extLst>
                <a:ext uri="{FF2B5EF4-FFF2-40B4-BE49-F238E27FC236}">
                  <a16:creationId xmlns="" xmlns:a16="http://schemas.microsoft.com/office/drawing/2014/main" id="{B805DE87-1BAA-42F9-8412-DF69B6FF7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7">
              <a:extLst>
                <a:ext uri="{FF2B5EF4-FFF2-40B4-BE49-F238E27FC236}">
                  <a16:creationId xmlns="" xmlns:a16="http://schemas.microsoft.com/office/drawing/2014/main" id="{A0134D35-D564-4F95-931B-B140BEC8A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8">
              <a:extLst>
                <a:ext uri="{FF2B5EF4-FFF2-40B4-BE49-F238E27FC236}">
                  <a16:creationId xmlns="" xmlns:a16="http://schemas.microsoft.com/office/drawing/2014/main" id="{775383A2-3634-473B-822A-A3F8DCD80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9">
              <a:extLst>
                <a:ext uri="{FF2B5EF4-FFF2-40B4-BE49-F238E27FC236}">
                  <a16:creationId xmlns="" xmlns:a16="http://schemas.microsoft.com/office/drawing/2014/main" id="{1906789D-CBB7-4D3E-8E5B-0149F7B5C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0">
              <a:extLst>
                <a:ext uri="{FF2B5EF4-FFF2-40B4-BE49-F238E27FC236}">
                  <a16:creationId xmlns="" xmlns:a16="http://schemas.microsoft.com/office/drawing/2014/main" id="{BB90FF66-114F-4024-916A-0A8DCE6EB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="" xmlns:a16="http://schemas.microsoft.com/office/drawing/2014/main" id="{2BF7ABBD-C7A7-4B6E-AB44-769EA04F9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2">
              <a:extLst>
                <a:ext uri="{FF2B5EF4-FFF2-40B4-BE49-F238E27FC236}">
                  <a16:creationId xmlns="" xmlns:a16="http://schemas.microsoft.com/office/drawing/2014/main" id="{C9B88D9B-F034-461A-89DF-42415ACD5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3">
              <a:extLst>
                <a:ext uri="{FF2B5EF4-FFF2-40B4-BE49-F238E27FC236}">
                  <a16:creationId xmlns="" xmlns:a16="http://schemas.microsoft.com/office/drawing/2014/main" id="{E5A099C4-8199-4D4C-80AC-A4AA4AE0F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4">
              <a:extLst>
                <a:ext uri="{FF2B5EF4-FFF2-40B4-BE49-F238E27FC236}">
                  <a16:creationId xmlns="" xmlns:a16="http://schemas.microsoft.com/office/drawing/2014/main" id="{617FD805-EF69-4988-8A77-031568776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5">
              <a:extLst>
                <a:ext uri="{FF2B5EF4-FFF2-40B4-BE49-F238E27FC236}">
                  <a16:creationId xmlns="" xmlns:a16="http://schemas.microsoft.com/office/drawing/2014/main" id="{A83FD7C8-7A2B-4505-994E-441BC36B3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6">
              <a:extLst>
                <a:ext uri="{FF2B5EF4-FFF2-40B4-BE49-F238E27FC236}">
                  <a16:creationId xmlns="" xmlns:a16="http://schemas.microsoft.com/office/drawing/2014/main" id="{B3346818-81C3-4714-921D-9AC387C57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7">
              <a:extLst>
                <a:ext uri="{FF2B5EF4-FFF2-40B4-BE49-F238E27FC236}">
                  <a16:creationId xmlns="" xmlns:a16="http://schemas.microsoft.com/office/drawing/2014/main" id="{F1D3092D-873E-4975-8651-FF7DBD29FF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8">
              <a:extLst>
                <a:ext uri="{FF2B5EF4-FFF2-40B4-BE49-F238E27FC236}">
                  <a16:creationId xmlns="" xmlns:a16="http://schemas.microsoft.com/office/drawing/2014/main" id="{30F07F29-3D81-4036-BAC7-9DA3790D9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="" xmlns:a16="http://schemas.microsoft.com/office/drawing/2014/main" id="{39C235C1-FDE4-41AD-B3FD-D623988CF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0">
              <a:extLst>
                <a:ext uri="{FF2B5EF4-FFF2-40B4-BE49-F238E27FC236}">
                  <a16:creationId xmlns="" xmlns:a16="http://schemas.microsoft.com/office/drawing/2014/main" id="{141B4BFE-9A3B-40E9-B4C2-97ACCAD92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1">
              <a:extLst>
                <a:ext uri="{FF2B5EF4-FFF2-40B4-BE49-F238E27FC236}">
                  <a16:creationId xmlns="" xmlns:a16="http://schemas.microsoft.com/office/drawing/2014/main" id="{00A0F9AE-28CE-4140-9692-FC49144C6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2">
              <a:extLst>
                <a:ext uri="{FF2B5EF4-FFF2-40B4-BE49-F238E27FC236}">
                  <a16:creationId xmlns="" xmlns:a16="http://schemas.microsoft.com/office/drawing/2014/main" id="{7AD4C44C-12D6-47F1-869B-781BC10D3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3">
              <a:extLst>
                <a:ext uri="{FF2B5EF4-FFF2-40B4-BE49-F238E27FC236}">
                  <a16:creationId xmlns="" xmlns:a16="http://schemas.microsoft.com/office/drawing/2014/main" id="{648472F9-72F2-43B1-A61F-EF1770AD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4">
              <a:extLst>
                <a:ext uri="{FF2B5EF4-FFF2-40B4-BE49-F238E27FC236}">
                  <a16:creationId xmlns="" xmlns:a16="http://schemas.microsoft.com/office/drawing/2014/main" id="{0AAD6597-9389-470B-934A-5FA2187E9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5">
              <a:extLst>
                <a:ext uri="{FF2B5EF4-FFF2-40B4-BE49-F238E27FC236}">
                  <a16:creationId xmlns="" xmlns:a16="http://schemas.microsoft.com/office/drawing/2014/main" id="{4F98CDFE-2E4C-41C2-8008-109D924606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6">
              <a:extLst>
                <a:ext uri="{FF2B5EF4-FFF2-40B4-BE49-F238E27FC236}">
                  <a16:creationId xmlns="" xmlns:a16="http://schemas.microsoft.com/office/drawing/2014/main" id="{4D833A5B-07A9-4E8E-97E2-4EDB7097B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7">
              <a:extLst>
                <a:ext uri="{FF2B5EF4-FFF2-40B4-BE49-F238E27FC236}">
                  <a16:creationId xmlns="" xmlns:a16="http://schemas.microsoft.com/office/drawing/2014/main" id="{2DD81587-9180-4514-AA57-7BED02621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8">
              <a:extLst>
                <a:ext uri="{FF2B5EF4-FFF2-40B4-BE49-F238E27FC236}">
                  <a16:creationId xmlns="" xmlns:a16="http://schemas.microsoft.com/office/drawing/2014/main" id="{0D083570-D8B7-468D-9F75-76341D370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9">
              <a:extLst>
                <a:ext uri="{FF2B5EF4-FFF2-40B4-BE49-F238E27FC236}">
                  <a16:creationId xmlns="" xmlns:a16="http://schemas.microsoft.com/office/drawing/2014/main" id="{5B030590-1092-462B-96C6-0CD0A617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0">
              <a:extLst>
                <a:ext uri="{FF2B5EF4-FFF2-40B4-BE49-F238E27FC236}">
                  <a16:creationId xmlns="" xmlns:a16="http://schemas.microsoft.com/office/drawing/2014/main" id="{3B3FF353-3AF5-4B2D-9910-14CB98A38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1">
              <a:extLst>
                <a:ext uri="{FF2B5EF4-FFF2-40B4-BE49-F238E27FC236}">
                  <a16:creationId xmlns="" xmlns:a16="http://schemas.microsoft.com/office/drawing/2014/main" id="{E2E755D2-ABDE-4BAC-97A7-468B0EA54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2">
              <a:extLst>
                <a:ext uri="{FF2B5EF4-FFF2-40B4-BE49-F238E27FC236}">
                  <a16:creationId xmlns="" xmlns:a16="http://schemas.microsoft.com/office/drawing/2014/main" id="{A8AB48D6-5131-468C-AF24-2E85D36C3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3">
              <a:extLst>
                <a:ext uri="{FF2B5EF4-FFF2-40B4-BE49-F238E27FC236}">
                  <a16:creationId xmlns="" xmlns:a16="http://schemas.microsoft.com/office/drawing/2014/main" id="{E57D1855-C30F-4281-A874-C149DAA9D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4">
              <a:extLst>
                <a:ext uri="{FF2B5EF4-FFF2-40B4-BE49-F238E27FC236}">
                  <a16:creationId xmlns="" xmlns:a16="http://schemas.microsoft.com/office/drawing/2014/main" id="{FA0AFAC9-7135-4090-9C7A-7F43E32E6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5">
              <a:extLst>
                <a:ext uri="{FF2B5EF4-FFF2-40B4-BE49-F238E27FC236}">
                  <a16:creationId xmlns="" xmlns:a16="http://schemas.microsoft.com/office/drawing/2014/main" id="{C4DCAB20-462A-40E1-97CF-7F3623764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6">
              <a:extLst>
                <a:ext uri="{FF2B5EF4-FFF2-40B4-BE49-F238E27FC236}">
                  <a16:creationId xmlns="" xmlns:a16="http://schemas.microsoft.com/office/drawing/2014/main" id="{3CABBFD9-30A2-4D3B-BD29-316543FD5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7">
              <a:extLst>
                <a:ext uri="{FF2B5EF4-FFF2-40B4-BE49-F238E27FC236}">
                  <a16:creationId xmlns="" xmlns:a16="http://schemas.microsoft.com/office/drawing/2014/main" id="{F0A10B9B-0813-44CE-83DF-4D61BE47E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8">
              <a:extLst>
                <a:ext uri="{FF2B5EF4-FFF2-40B4-BE49-F238E27FC236}">
                  <a16:creationId xmlns="" xmlns:a16="http://schemas.microsoft.com/office/drawing/2014/main" id="{2DD5A2F3-679C-4A67-897F-8D8966480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9">
              <a:extLst>
                <a:ext uri="{FF2B5EF4-FFF2-40B4-BE49-F238E27FC236}">
                  <a16:creationId xmlns="" xmlns:a16="http://schemas.microsoft.com/office/drawing/2014/main" id="{6FE8D06F-C640-42A3-AAFA-4E3DA48995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0">
              <a:extLst>
                <a:ext uri="{FF2B5EF4-FFF2-40B4-BE49-F238E27FC236}">
                  <a16:creationId xmlns="" xmlns:a16="http://schemas.microsoft.com/office/drawing/2014/main" id="{5EA7034C-4632-45A5-B0D5-E6D259A6C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1">
              <a:extLst>
                <a:ext uri="{FF2B5EF4-FFF2-40B4-BE49-F238E27FC236}">
                  <a16:creationId xmlns="" xmlns:a16="http://schemas.microsoft.com/office/drawing/2014/main" id="{E4CAE2B4-2684-4429-8D0A-2C8B3256A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2">
              <a:extLst>
                <a:ext uri="{FF2B5EF4-FFF2-40B4-BE49-F238E27FC236}">
                  <a16:creationId xmlns="" xmlns:a16="http://schemas.microsoft.com/office/drawing/2014/main" id="{A5D411DA-34D2-488A-8870-524475688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3">
              <a:extLst>
                <a:ext uri="{FF2B5EF4-FFF2-40B4-BE49-F238E27FC236}">
                  <a16:creationId xmlns="" xmlns:a16="http://schemas.microsoft.com/office/drawing/2014/main" id="{AC8E2ECA-DFBC-4F4A-8ABD-5E79C1BE3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4">
              <a:extLst>
                <a:ext uri="{FF2B5EF4-FFF2-40B4-BE49-F238E27FC236}">
                  <a16:creationId xmlns="" xmlns:a16="http://schemas.microsoft.com/office/drawing/2014/main" id="{FC7DEAF3-EED1-4D29-BA5F-9108834E0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5">
              <a:extLst>
                <a:ext uri="{FF2B5EF4-FFF2-40B4-BE49-F238E27FC236}">
                  <a16:creationId xmlns="" xmlns:a16="http://schemas.microsoft.com/office/drawing/2014/main" id="{688F0CBE-E8FC-4780-9A57-BF9558035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6">
              <a:extLst>
                <a:ext uri="{FF2B5EF4-FFF2-40B4-BE49-F238E27FC236}">
                  <a16:creationId xmlns="" xmlns:a16="http://schemas.microsoft.com/office/drawing/2014/main" id="{89F2E6E4-9A56-480E-B1D4-BB88D4289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7">
              <a:extLst>
                <a:ext uri="{FF2B5EF4-FFF2-40B4-BE49-F238E27FC236}">
                  <a16:creationId xmlns="" xmlns:a16="http://schemas.microsoft.com/office/drawing/2014/main" id="{C898537D-F889-4F0F-BEBE-4972E6CB2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8">
              <a:extLst>
                <a:ext uri="{FF2B5EF4-FFF2-40B4-BE49-F238E27FC236}">
                  <a16:creationId xmlns="" xmlns:a16="http://schemas.microsoft.com/office/drawing/2014/main" id="{536D26D6-4208-4061-AC2D-52BA4A9C5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9">
              <a:extLst>
                <a:ext uri="{FF2B5EF4-FFF2-40B4-BE49-F238E27FC236}">
                  <a16:creationId xmlns="" xmlns:a16="http://schemas.microsoft.com/office/drawing/2014/main" id="{5ACCCBAB-3ECD-42FE-8FD2-04BB0D75E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0">
              <a:extLst>
                <a:ext uri="{FF2B5EF4-FFF2-40B4-BE49-F238E27FC236}">
                  <a16:creationId xmlns="" xmlns:a16="http://schemas.microsoft.com/office/drawing/2014/main" id="{1DA91C49-CEA9-499F-BBD8-C7EBAD02E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1">
              <a:extLst>
                <a:ext uri="{FF2B5EF4-FFF2-40B4-BE49-F238E27FC236}">
                  <a16:creationId xmlns="" xmlns:a16="http://schemas.microsoft.com/office/drawing/2014/main" id="{5D9F124C-6053-4F22-8113-693ADC9C7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2">
              <a:extLst>
                <a:ext uri="{FF2B5EF4-FFF2-40B4-BE49-F238E27FC236}">
                  <a16:creationId xmlns="" xmlns:a16="http://schemas.microsoft.com/office/drawing/2014/main" id="{10A707C7-952D-4333-A19A-F1CB1F17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3">
              <a:extLst>
                <a:ext uri="{FF2B5EF4-FFF2-40B4-BE49-F238E27FC236}">
                  <a16:creationId xmlns="" xmlns:a16="http://schemas.microsoft.com/office/drawing/2014/main" id="{19675C0A-701B-4197-9330-B7B4E48BD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4">
              <a:extLst>
                <a:ext uri="{FF2B5EF4-FFF2-40B4-BE49-F238E27FC236}">
                  <a16:creationId xmlns="" xmlns:a16="http://schemas.microsoft.com/office/drawing/2014/main" id="{613C0CFE-8F90-4256-92EE-E5919B2C3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5">
              <a:extLst>
                <a:ext uri="{FF2B5EF4-FFF2-40B4-BE49-F238E27FC236}">
                  <a16:creationId xmlns="" xmlns:a16="http://schemas.microsoft.com/office/drawing/2014/main" id="{6E353E2C-CF77-4AC6-BF6D-D893EC089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6">
              <a:extLst>
                <a:ext uri="{FF2B5EF4-FFF2-40B4-BE49-F238E27FC236}">
                  <a16:creationId xmlns="" xmlns:a16="http://schemas.microsoft.com/office/drawing/2014/main" id="{B405059A-F84A-4750-B7FB-7220750CB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7">
              <a:extLst>
                <a:ext uri="{FF2B5EF4-FFF2-40B4-BE49-F238E27FC236}">
                  <a16:creationId xmlns="" xmlns:a16="http://schemas.microsoft.com/office/drawing/2014/main" id="{0A620AEC-8586-4353-A341-D4CFA001A1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8">
              <a:extLst>
                <a:ext uri="{FF2B5EF4-FFF2-40B4-BE49-F238E27FC236}">
                  <a16:creationId xmlns="" xmlns:a16="http://schemas.microsoft.com/office/drawing/2014/main" id="{9C210602-0B95-4886-A56F-DEBF282F5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9">
              <a:extLst>
                <a:ext uri="{FF2B5EF4-FFF2-40B4-BE49-F238E27FC236}">
                  <a16:creationId xmlns="" xmlns:a16="http://schemas.microsoft.com/office/drawing/2014/main" id="{9764B2DE-91C4-47EE-8BAD-06747C4EE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0">
              <a:extLst>
                <a:ext uri="{FF2B5EF4-FFF2-40B4-BE49-F238E27FC236}">
                  <a16:creationId xmlns="" xmlns:a16="http://schemas.microsoft.com/office/drawing/2014/main" id="{A6E53799-5452-4392-907A-1BC049A28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1">
              <a:extLst>
                <a:ext uri="{FF2B5EF4-FFF2-40B4-BE49-F238E27FC236}">
                  <a16:creationId xmlns="" xmlns:a16="http://schemas.microsoft.com/office/drawing/2014/main" id="{059C24DC-E548-4FF8-87C6-42B2714934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2">
              <a:extLst>
                <a:ext uri="{FF2B5EF4-FFF2-40B4-BE49-F238E27FC236}">
                  <a16:creationId xmlns="" xmlns:a16="http://schemas.microsoft.com/office/drawing/2014/main" id="{4F1DC2FD-77DA-46CD-BA16-DDDCB9111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3">
              <a:extLst>
                <a:ext uri="{FF2B5EF4-FFF2-40B4-BE49-F238E27FC236}">
                  <a16:creationId xmlns="" xmlns:a16="http://schemas.microsoft.com/office/drawing/2014/main" id="{13568A4E-44B5-4710-8DD0-6D79DA2AF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4">
              <a:extLst>
                <a:ext uri="{FF2B5EF4-FFF2-40B4-BE49-F238E27FC236}">
                  <a16:creationId xmlns="" xmlns:a16="http://schemas.microsoft.com/office/drawing/2014/main" id="{E474593D-8E2E-4DFC-879F-7D93D6479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5">
              <a:extLst>
                <a:ext uri="{FF2B5EF4-FFF2-40B4-BE49-F238E27FC236}">
                  <a16:creationId xmlns="" xmlns:a16="http://schemas.microsoft.com/office/drawing/2014/main" id="{3A54852C-34BB-4D8F-BC8C-CB476234E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6">
              <a:extLst>
                <a:ext uri="{FF2B5EF4-FFF2-40B4-BE49-F238E27FC236}">
                  <a16:creationId xmlns="" xmlns:a16="http://schemas.microsoft.com/office/drawing/2014/main" id="{6E016692-B506-4A7B-B21A-A0D0DDB93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7">
              <a:extLst>
                <a:ext uri="{FF2B5EF4-FFF2-40B4-BE49-F238E27FC236}">
                  <a16:creationId xmlns="" xmlns:a16="http://schemas.microsoft.com/office/drawing/2014/main" id="{535213C2-019A-4351-AA04-EE22214E8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8">
              <a:extLst>
                <a:ext uri="{FF2B5EF4-FFF2-40B4-BE49-F238E27FC236}">
                  <a16:creationId xmlns="" xmlns:a16="http://schemas.microsoft.com/office/drawing/2014/main" id="{27F9D9B4-DBEE-4B5E-A6D9-C96BD66AF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9">
              <a:extLst>
                <a:ext uri="{FF2B5EF4-FFF2-40B4-BE49-F238E27FC236}">
                  <a16:creationId xmlns="" xmlns:a16="http://schemas.microsoft.com/office/drawing/2014/main" id="{0CFF373F-5752-4DBD-8DDD-789769FEB9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0">
              <a:extLst>
                <a:ext uri="{FF2B5EF4-FFF2-40B4-BE49-F238E27FC236}">
                  <a16:creationId xmlns="" xmlns:a16="http://schemas.microsoft.com/office/drawing/2014/main" id="{04DA5C63-F578-4037-882F-D1092CF1A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1">
              <a:extLst>
                <a:ext uri="{FF2B5EF4-FFF2-40B4-BE49-F238E27FC236}">
                  <a16:creationId xmlns="" xmlns:a16="http://schemas.microsoft.com/office/drawing/2014/main" id="{74A8D648-273F-4F17-9594-E60C512A1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2">
              <a:extLst>
                <a:ext uri="{FF2B5EF4-FFF2-40B4-BE49-F238E27FC236}">
                  <a16:creationId xmlns="" xmlns:a16="http://schemas.microsoft.com/office/drawing/2014/main" id="{EA53BC03-3F79-43C7-A389-5A469F52E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3">
              <a:extLst>
                <a:ext uri="{FF2B5EF4-FFF2-40B4-BE49-F238E27FC236}">
                  <a16:creationId xmlns="" xmlns:a16="http://schemas.microsoft.com/office/drawing/2014/main" id="{AB57AC82-6722-4AF1-97BA-66195C97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4">
              <a:extLst>
                <a:ext uri="{FF2B5EF4-FFF2-40B4-BE49-F238E27FC236}">
                  <a16:creationId xmlns="" xmlns:a16="http://schemas.microsoft.com/office/drawing/2014/main" id="{2D602059-9A2C-4D08-88FF-F809DA970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5">
              <a:extLst>
                <a:ext uri="{FF2B5EF4-FFF2-40B4-BE49-F238E27FC236}">
                  <a16:creationId xmlns="" xmlns:a16="http://schemas.microsoft.com/office/drawing/2014/main" id="{1D8A52D2-6DA7-45FB-93D8-6E9902808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6">
              <a:extLst>
                <a:ext uri="{FF2B5EF4-FFF2-40B4-BE49-F238E27FC236}">
                  <a16:creationId xmlns="" xmlns:a16="http://schemas.microsoft.com/office/drawing/2014/main" id="{8A383A3F-9515-4E86-8F2B-3BCA80969B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7">
              <a:extLst>
                <a:ext uri="{FF2B5EF4-FFF2-40B4-BE49-F238E27FC236}">
                  <a16:creationId xmlns="" xmlns:a16="http://schemas.microsoft.com/office/drawing/2014/main" id="{19B0101D-9EB7-4FC5-B278-E9B745AAD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8">
              <a:extLst>
                <a:ext uri="{FF2B5EF4-FFF2-40B4-BE49-F238E27FC236}">
                  <a16:creationId xmlns="" xmlns:a16="http://schemas.microsoft.com/office/drawing/2014/main" id="{8FA29794-8761-4226-9607-E01767F8B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9">
              <a:extLst>
                <a:ext uri="{FF2B5EF4-FFF2-40B4-BE49-F238E27FC236}">
                  <a16:creationId xmlns="" xmlns:a16="http://schemas.microsoft.com/office/drawing/2014/main" id="{15505956-3686-42FF-85FB-565F06E8C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0">
              <a:extLst>
                <a:ext uri="{FF2B5EF4-FFF2-40B4-BE49-F238E27FC236}">
                  <a16:creationId xmlns="" xmlns:a16="http://schemas.microsoft.com/office/drawing/2014/main" id="{DDE45EA0-341C-45A2-BE09-9C0199021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1">
              <a:extLst>
                <a:ext uri="{FF2B5EF4-FFF2-40B4-BE49-F238E27FC236}">
                  <a16:creationId xmlns="" xmlns:a16="http://schemas.microsoft.com/office/drawing/2014/main" id="{7A657AAB-D985-474C-8C8D-B3A4B0613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2">
              <a:extLst>
                <a:ext uri="{FF2B5EF4-FFF2-40B4-BE49-F238E27FC236}">
                  <a16:creationId xmlns="" xmlns:a16="http://schemas.microsoft.com/office/drawing/2014/main" id="{EB4033AA-C182-45E5-8ADD-176512D8B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3">
              <a:extLst>
                <a:ext uri="{FF2B5EF4-FFF2-40B4-BE49-F238E27FC236}">
                  <a16:creationId xmlns="" xmlns:a16="http://schemas.microsoft.com/office/drawing/2014/main" id="{0F487D92-1A3C-4335-BB94-0EB01E0365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4">
              <a:extLst>
                <a:ext uri="{FF2B5EF4-FFF2-40B4-BE49-F238E27FC236}">
                  <a16:creationId xmlns="" xmlns:a16="http://schemas.microsoft.com/office/drawing/2014/main" id="{DC41F5E8-92DC-4A81-90AB-31602A759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5">
              <a:extLst>
                <a:ext uri="{FF2B5EF4-FFF2-40B4-BE49-F238E27FC236}">
                  <a16:creationId xmlns="" xmlns:a16="http://schemas.microsoft.com/office/drawing/2014/main" id="{C9226A24-6208-4099-87A9-B10859725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16">
              <a:extLst>
                <a:ext uri="{FF2B5EF4-FFF2-40B4-BE49-F238E27FC236}">
                  <a16:creationId xmlns="" xmlns:a16="http://schemas.microsoft.com/office/drawing/2014/main" id="{26B18D27-F6D2-4B22-A86B-E7EA037A8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17">
              <a:extLst>
                <a:ext uri="{FF2B5EF4-FFF2-40B4-BE49-F238E27FC236}">
                  <a16:creationId xmlns="" xmlns:a16="http://schemas.microsoft.com/office/drawing/2014/main" id="{2DCAAB37-0748-4ABA-8301-DBC347C90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8">
              <a:extLst>
                <a:ext uri="{FF2B5EF4-FFF2-40B4-BE49-F238E27FC236}">
                  <a16:creationId xmlns="" xmlns:a16="http://schemas.microsoft.com/office/drawing/2014/main" id="{FAC36CF8-8DCB-45A4-950D-DBF4E9E7E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19">
              <a:extLst>
                <a:ext uri="{FF2B5EF4-FFF2-40B4-BE49-F238E27FC236}">
                  <a16:creationId xmlns="" xmlns:a16="http://schemas.microsoft.com/office/drawing/2014/main" id="{B82A982B-8ECD-44E1-98B1-D91E541F1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20">
              <a:extLst>
                <a:ext uri="{FF2B5EF4-FFF2-40B4-BE49-F238E27FC236}">
                  <a16:creationId xmlns="" xmlns:a16="http://schemas.microsoft.com/office/drawing/2014/main" id="{A1FC7555-E757-472A-A887-751BE4390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21">
              <a:extLst>
                <a:ext uri="{FF2B5EF4-FFF2-40B4-BE49-F238E27FC236}">
                  <a16:creationId xmlns="" xmlns:a16="http://schemas.microsoft.com/office/drawing/2014/main" id="{7FE4EB7E-A1D9-4994-B8BF-5914F44D2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22">
              <a:extLst>
                <a:ext uri="{FF2B5EF4-FFF2-40B4-BE49-F238E27FC236}">
                  <a16:creationId xmlns="" xmlns:a16="http://schemas.microsoft.com/office/drawing/2014/main" id="{E93E872B-B97E-46DF-858C-B4DC9FD66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3">
              <a:extLst>
                <a:ext uri="{FF2B5EF4-FFF2-40B4-BE49-F238E27FC236}">
                  <a16:creationId xmlns="" xmlns:a16="http://schemas.microsoft.com/office/drawing/2014/main" id="{6A73A2DB-5A71-48CB-B734-C29A1B1FE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4">
              <a:extLst>
                <a:ext uri="{FF2B5EF4-FFF2-40B4-BE49-F238E27FC236}">
                  <a16:creationId xmlns="" xmlns:a16="http://schemas.microsoft.com/office/drawing/2014/main" id="{C636597D-40A0-4BC3-9A19-99AE97AFE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5">
              <a:extLst>
                <a:ext uri="{FF2B5EF4-FFF2-40B4-BE49-F238E27FC236}">
                  <a16:creationId xmlns="" xmlns:a16="http://schemas.microsoft.com/office/drawing/2014/main" id="{E5895144-3377-4B46-930C-4281EDA8F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6">
              <a:extLst>
                <a:ext uri="{FF2B5EF4-FFF2-40B4-BE49-F238E27FC236}">
                  <a16:creationId xmlns="" xmlns:a16="http://schemas.microsoft.com/office/drawing/2014/main" id="{88025614-A9E4-4724-808F-9247FF5B0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27">
              <a:extLst>
                <a:ext uri="{FF2B5EF4-FFF2-40B4-BE49-F238E27FC236}">
                  <a16:creationId xmlns="" xmlns:a16="http://schemas.microsoft.com/office/drawing/2014/main" id="{B5ECCAD1-14D5-42C6-90B9-A463ACE02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28">
              <a:extLst>
                <a:ext uri="{FF2B5EF4-FFF2-40B4-BE49-F238E27FC236}">
                  <a16:creationId xmlns="" xmlns:a16="http://schemas.microsoft.com/office/drawing/2014/main" id="{7A4381FE-DDC8-4D59-B9B6-7F821493E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29">
              <a:extLst>
                <a:ext uri="{FF2B5EF4-FFF2-40B4-BE49-F238E27FC236}">
                  <a16:creationId xmlns="" xmlns:a16="http://schemas.microsoft.com/office/drawing/2014/main" id="{542B072C-6963-4391-A22C-4615E17F4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0">
              <a:extLst>
                <a:ext uri="{FF2B5EF4-FFF2-40B4-BE49-F238E27FC236}">
                  <a16:creationId xmlns="" xmlns:a16="http://schemas.microsoft.com/office/drawing/2014/main" id="{CA6BA18F-B921-4A19-ABDD-6B4C3A8BD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31">
              <a:extLst>
                <a:ext uri="{FF2B5EF4-FFF2-40B4-BE49-F238E27FC236}">
                  <a16:creationId xmlns="" xmlns:a16="http://schemas.microsoft.com/office/drawing/2014/main" id="{3A1250D0-428C-46BA-B820-EA437FF82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32">
              <a:extLst>
                <a:ext uri="{FF2B5EF4-FFF2-40B4-BE49-F238E27FC236}">
                  <a16:creationId xmlns="" xmlns:a16="http://schemas.microsoft.com/office/drawing/2014/main" id="{287ACC62-E2FE-42C0-A339-CD0F6D496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133">
              <a:extLst>
                <a:ext uri="{FF2B5EF4-FFF2-40B4-BE49-F238E27FC236}">
                  <a16:creationId xmlns="" xmlns:a16="http://schemas.microsoft.com/office/drawing/2014/main" id="{614F1ED5-1EC0-4E3D-8509-0C303D0056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4">
              <a:extLst>
                <a:ext uri="{FF2B5EF4-FFF2-40B4-BE49-F238E27FC236}">
                  <a16:creationId xmlns="" xmlns:a16="http://schemas.microsoft.com/office/drawing/2014/main" id="{775E3ED6-3BA7-4FC9-A962-B245AA0C63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35">
              <a:extLst>
                <a:ext uri="{FF2B5EF4-FFF2-40B4-BE49-F238E27FC236}">
                  <a16:creationId xmlns="" xmlns:a16="http://schemas.microsoft.com/office/drawing/2014/main" id="{DA2BC93C-F99A-4EDD-AF81-BB0C9078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36">
              <a:extLst>
                <a:ext uri="{FF2B5EF4-FFF2-40B4-BE49-F238E27FC236}">
                  <a16:creationId xmlns="" xmlns:a16="http://schemas.microsoft.com/office/drawing/2014/main" id="{5904C062-4ED9-44C3-AA8E-95E6FEC40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37">
              <a:extLst>
                <a:ext uri="{FF2B5EF4-FFF2-40B4-BE49-F238E27FC236}">
                  <a16:creationId xmlns="" xmlns:a16="http://schemas.microsoft.com/office/drawing/2014/main" id="{9F0CA9AD-0938-4678-9BE3-93554A4EB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8">
              <a:extLst>
                <a:ext uri="{FF2B5EF4-FFF2-40B4-BE49-F238E27FC236}">
                  <a16:creationId xmlns="" xmlns:a16="http://schemas.microsoft.com/office/drawing/2014/main" id="{7083E5F2-EFEE-47BC-A17E-CCA4B2DE8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9">
              <a:extLst>
                <a:ext uri="{FF2B5EF4-FFF2-40B4-BE49-F238E27FC236}">
                  <a16:creationId xmlns="" xmlns:a16="http://schemas.microsoft.com/office/drawing/2014/main" id="{9EB0EB92-56F1-477D-AA99-F27289536A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40">
              <a:extLst>
                <a:ext uri="{FF2B5EF4-FFF2-40B4-BE49-F238E27FC236}">
                  <a16:creationId xmlns="" xmlns:a16="http://schemas.microsoft.com/office/drawing/2014/main" id="{02EB65AB-DB6B-4F58-8195-3B05A6B2B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1">
              <a:extLst>
                <a:ext uri="{FF2B5EF4-FFF2-40B4-BE49-F238E27FC236}">
                  <a16:creationId xmlns="" xmlns:a16="http://schemas.microsoft.com/office/drawing/2014/main" id="{91ED46DA-EC52-48FB-B2A6-A99872918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2">
              <a:extLst>
                <a:ext uri="{FF2B5EF4-FFF2-40B4-BE49-F238E27FC236}">
                  <a16:creationId xmlns="" xmlns:a16="http://schemas.microsoft.com/office/drawing/2014/main" id="{E0472C68-148F-4632-BAB5-DE19B551A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3">
              <a:extLst>
                <a:ext uri="{FF2B5EF4-FFF2-40B4-BE49-F238E27FC236}">
                  <a16:creationId xmlns="" xmlns:a16="http://schemas.microsoft.com/office/drawing/2014/main" id="{1755EA91-FE11-4F40-AB7B-B9A01D2F9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44">
              <a:extLst>
                <a:ext uri="{FF2B5EF4-FFF2-40B4-BE49-F238E27FC236}">
                  <a16:creationId xmlns="" xmlns:a16="http://schemas.microsoft.com/office/drawing/2014/main" id="{4F506FD9-2E12-4C55-8467-F0ABE7DAC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5">
              <a:extLst>
                <a:ext uri="{FF2B5EF4-FFF2-40B4-BE49-F238E27FC236}">
                  <a16:creationId xmlns="" xmlns:a16="http://schemas.microsoft.com/office/drawing/2014/main" id="{32CF51C7-559E-4638-8F9B-72E47884C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46">
              <a:extLst>
                <a:ext uri="{FF2B5EF4-FFF2-40B4-BE49-F238E27FC236}">
                  <a16:creationId xmlns="" xmlns:a16="http://schemas.microsoft.com/office/drawing/2014/main" id="{7021A49F-8B67-45BB-844C-F1695DE0A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47">
              <a:extLst>
                <a:ext uri="{FF2B5EF4-FFF2-40B4-BE49-F238E27FC236}">
                  <a16:creationId xmlns="" xmlns:a16="http://schemas.microsoft.com/office/drawing/2014/main" id="{9411B2E6-2F67-4F90-9890-778141897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48">
              <a:extLst>
                <a:ext uri="{FF2B5EF4-FFF2-40B4-BE49-F238E27FC236}">
                  <a16:creationId xmlns="" xmlns:a16="http://schemas.microsoft.com/office/drawing/2014/main" id="{1B87664A-48D7-44D5-A48B-B9793121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49">
              <a:extLst>
                <a:ext uri="{FF2B5EF4-FFF2-40B4-BE49-F238E27FC236}">
                  <a16:creationId xmlns="" xmlns:a16="http://schemas.microsoft.com/office/drawing/2014/main" id="{7E8AA62F-64B5-49F0-AB62-658D02650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50">
              <a:extLst>
                <a:ext uri="{FF2B5EF4-FFF2-40B4-BE49-F238E27FC236}">
                  <a16:creationId xmlns="" xmlns:a16="http://schemas.microsoft.com/office/drawing/2014/main" id="{8C7334D4-D1DA-4B6B-95EE-86D155CEB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51">
              <a:extLst>
                <a:ext uri="{FF2B5EF4-FFF2-40B4-BE49-F238E27FC236}">
                  <a16:creationId xmlns="" xmlns:a16="http://schemas.microsoft.com/office/drawing/2014/main" id="{3B209736-F271-4F30-87D1-54A81C1C9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52">
              <a:extLst>
                <a:ext uri="{FF2B5EF4-FFF2-40B4-BE49-F238E27FC236}">
                  <a16:creationId xmlns="" xmlns:a16="http://schemas.microsoft.com/office/drawing/2014/main" id="{A1EDECDE-5945-45B4-A657-290BCC1B6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53">
              <a:extLst>
                <a:ext uri="{FF2B5EF4-FFF2-40B4-BE49-F238E27FC236}">
                  <a16:creationId xmlns="" xmlns:a16="http://schemas.microsoft.com/office/drawing/2014/main" id="{6F99464D-6A00-48A3-BDA2-542422BA6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54">
              <a:extLst>
                <a:ext uri="{FF2B5EF4-FFF2-40B4-BE49-F238E27FC236}">
                  <a16:creationId xmlns="" xmlns:a16="http://schemas.microsoft.com/office/drawing/2014/main" id="{E82F3C5F-99A5-4B28-87DC-23F131C92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55">
              <a:extLst>
                <a:ext uri="{FF2B5EF4-FFF2-40B4-BE49-F238E27FC236}">
                  <a16:creationId xmlns="" xmlns:a16="http://schemas.microsoft.com/office/drawing/2014/main" id="{5129AE54-8672-4E32-AF0A-6FA881BB1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56">
              <a:extLst>
                <a:ext uri="{FF2B5EF4-FFF2-40B4-BE49-F238E27FC236}">
                  <a16:creationId xmlns="" xmlns:a16="http://schemas.microsoft.com/office/drawing/2014/main" id="{EDB1499B-F4D5-46E7-9777-AF5C49B78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7">
              <a:extLst>
                <a:ext uri="{FF2B5EF4-FFF2-40B4-BE49-F238E27FC236}">
                  <a16:creationId xmlns="" xmlns:a16="http://schemas.microsoft.com/office/drawing/2014/main" id="{C7F69CF8-758E-4054-AFC5-9C02D3097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58">
              <a:extLst>
                <a:ext uri="{FF2B5EF4-FFF2-40B4-BE49-F238E27FC236}">
                  <a16:creationId xmlns="" xmlns:a16="http://schemas.microsoft.com/office/drawing/2014/main" id="{53B911B8-15FE-4433-B564-08343B86D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59">
              <a:extLst>
                <a:ext uri="{FF2B5EF4-FFF2-40B4-BE49-F238E27FC236}">
                  <a16:creationId xmlns="" xmlns:a16="http://schemas.microsoft.com/office/drawing/2014/main" id="{01677F00-0F46-4C91-865C-E9FE4DACB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60">
              <a:extLst>
                <a:ext uri="{FF2B5EF4-FFF2-40B4-BE49-F238E27FC236}">
                  <a16:creationId xmlns="" xmlns:a16="http://schemas.microsoft.com/office/drawing/2014/main" id="{72A4F8D6-C0EB-4A01-8E3D-527FABBEB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61">
              <a:extLst>
                <a:ext uri="{FF2B5EF4-FFF2-40B4-BE49-F238E27FC236}">
                  <a16:creationId xmlns="" xmlns:a16="http://schemas.microsoft.com/office/drawing/2014/main" id="{1A677B29-3B95-4BF7-B25D-29331DEBD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62">
              <a:extLst>
                <a:ext uri="{FF2B5EF4-FFF2-40B4-BE49-F238E27FC236}">
                  <a16:creationId xmlns="" xmlns:a16="http://schemas.microsoft.com/office/drawing/2014/main" id="{EDD5C34A-3677-4E0F-98CB-714BEEFA9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63">
              <a:extLst>
                <a:ext uri="{FF2B5EF4-FFF2-40B4-BE49-F238E27FC236}">
                  <a16:creationId xmlns="" xmlns:a16="http://schemas.microsoft.com/office/drawing/2014/main" id="{A3459BBA-F8F9-4BBF-BFA8-6F9D3D168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64">
              <a:extLst>
                <a:ext uri="{FF2B5EF4-FFF2-40B4-BE49-F238E27FC236}">
                  <a16:creationId xmlns="" xmlns:a16="http://schemas.microsoft.com/office/drawing/2014/main" id="{34D85478-1DEF-4F75-97B8-94D26A73A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65">
              <a:extLst>
                <a:ext uri="{FF2B5EF4-FFF2-40B4-BE49-F238E27FC236}">
                  <a16:creationId xmlns="" xmlns:a16="http://schemas.microsoft.com/office/drawing/2014/main" id="{4EDBC1B1-6604-4248-8C74-6061BB05A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66">
              <a:extLst>
                <a:ext uri="{FF2B5EF4-FFF2-40B4-BE49-F238E27FC236}">
                  <a16:creationId xmlns="" xmlns:a16="http://schemas.microsoft.com/office/drawing/2014/main" id="{24B72B16-9A21-4082-B49D-8E4A0635D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67">
              <a:extLst>
                <a:ext uri="{FF2B5EF4-FFF2-40B4-BE49-F238E27FC236}">
                  <a16:creationId xmlns="" xmlns:a16="http://schemas.microsoft.com/office/drawing/2014/main" id="{924DE448-65E1-4D62-99E1-D8E0FEF4F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68">
              <a:extLst>
                <a:ext uri="{FF2B5EF4-FFF2-40B4-BE49-F238E27FC236}">
                  <a16:creationId xmlns="" xmlns:a16="http://schemas.microsoft.com/office/drawing/2014/main" id="{118FF940-A01B-4697-B615-9FE188234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69">
              <a:extLst>
                <a:ext uri="{FF2B5EF4-FFF2-40B4-BE49-F238E27FC236}">
                  <a16:creationId xmlns="" xmlns:a16="http://schemas.microsoft.com/office/drawing/2014/main" id="{71293DA9-5C04-4A66-AA20-706E1722D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70">
              <a:extLst>
                <a:ext uri="{FF2B5EF4-FFF2-40B4-BE49-F238E27FC236}">
                  <a16:creationId xmlns="" xmlns:a16="http://schemas.microsoft.com/office/drawing/2014/main" id="{7708ADE1-8032-4386-9F45-382925ABF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71">
              <a:extLst>
                <a:ext uri="{FF2B5EF4-FFF2-40B4-BE49-F238E27FC236}">
                  <a16:creationId xmlns="" xmlns:a16="http://schemas.microsoft.com/office/drawing/2014/main" id="{8BC3AB4A-D3FB-4C02-A93B-F6555CA05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72">
              <a:extLst>
                <a:ext uri="{FF2B5EF4-FFF2-40B4-BE49-F238E27FC236}">
                  <a16:creationId xmlns="" xmlns:a16="http://schemas.microsoft.com/office/drawing/2014/main" id="{763E8CE7-86BA-4419-94AB-7A41543E2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73">
              <a:extLst>
                <a:ext uri="{FF2B5EF4-FFF2-40B4-BE49-F238E27FC236}">
                  <a16:creationId xmlns="" xmlns:a16="http://schemas.microsoft.com/office/drawing/2014/main" id="{9B627461-ED39-4296-874C-34A93328D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74">
              <a:extLst>
                <a:ext uri="{FF2B5EF4-FFF2-40B4-BE49-F238E27FC236}">
                  <a16:creationId xmlns="" xmlns:a16="http://schemas.microsoft.com/office/drawing/2014/main" id="{46E5A0E9-0F51-47FF-84C9-FBC1AB685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75">
              <a:extLst>
                <a:ext uri="{FF2B5EF4-FFF2-40B4-BE49-F238E27FC236}">
                  <a16:creationId xmlns="" xmlns:a16="http://schemas.microsoft.com/office/drawing/2014/main" id="{27721FAF-5B01-4C9C-BE10-80F92E77A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6">
              <a:extLst>
                <a:ext uri="{FF2B5EF4-FFF2-40B4-BE49-F238E27FC236}">
                  <a16:creationId xmlns="" xmlns:a16="http://schemas.microsoft.com/office/drawing/2014/main" id="{B2DB0B72-A23D-4A94-9E76-E2ABC11D6B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7">
              <a:extLst>
                <a:ext uri="{FF2B5EF4-FFF2-40B4-BE49-F238E27FC236}">
                  <a16:creationId xmlns="" xmlns:a16="http://schemas.microsoft.com/office/drawing/2014/main" id="{ADED169E-3E3D-4414-B82D-24C4594B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8">
              <a:extLst>
                <a:ext uri="{FF2B5EF4-FFF2-40B4-BE49-F238E27FC236}">
                  <a16:creationId xmlns="" xmlns:a16="http://schemas.microsoft.com/office/drawing/2014/main" id="{71704395-E2C3-471D-BADE-7AAC437AC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79">
              <a:extLst>
                <a:ext uri="{FF2B5EF4-FFF2-40B4-BE49-F238E27FC236}">
                  <a16:creationId xmlns="" xmlns:a16="http://schemas.microsoft.com/office/drawing/2014/main" id="{6AC3D173-06B8-433A-B1A0-0F620B9A5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80">
              <a:extLst>
                <a:ext uri="{FF2B5EF4-FFF2-40B4-BE49-F238E27FC236}">
                  <a16:creationId xmlns="" xmlns:a16="http://schemas.microsoft.com/office/drawing/2014/main" id="{F3077304-2823-4342-8EE3-193C23962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81">
              <a:extLst>
                <a:ext uri="{FF2B5EF4-FFF2-40B4-BE49-F238E27FC236}">
                  <a16:creationId xmlns="" xmlns:a16="http://schemas.microsoft.com/office/drawing/2014/main" id="{148E403D-5607-49C3-BD3F-AB24A1526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82">
              <a:extLst>
                <a:ext uri="{FF2B5EF4-FFF2-40B4-BE49-F238E27FC236}">
                  <a16:creationId xmlns="" xmlns:a16="http://schemas.microsoft.com/office/drawing/2014/main" id="{6C99DE5F-2786-42E7-B57B-7CDAA474A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83">
              <a:extLst>
                <a:ext uri="{FF2B5EF4-FFF2-40B4-BE49-F238E27FC236}">
                  <a16:creationId xmlns="" xmlns:a16="http://schemas.microsoft.com/office/drawing/2014/main" id="{F31C9831-C434-4416-B29C-B376BEF4E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84">
              <a:extLst>
                <a:ext uri="{FF2B5EF4-FFF2-40B4-BE49-F238E27FC236}">
                  <a16:creationId xmlns="" xmlns:a16="http://schemas.microsoft.com/office/drawing/2014/main" id="{AEE77CF0-7637-468D-84B6-F6DD9C6C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5">
              <a:extLst>
                <a:ext uri="{FF2B5EF4-FFF2-40B4-BE49-F238E27FC236}">
                  <a16:creationId xmlns="" xmlns:a16="http://schemas.microsoft.com/office/drawing/2014/main" id="{1FF459FC-9622-4527-A8F3-7B3DA271F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86">
              <a:extLst>
                <a:ext uri="{FF2B5EF4-FFF2-40B4-BE49-F238E27FC236}">
                  <a16:creationId xmlns="" xmlns:a16="http://schemas.microsoft.com/office/drawing/2014/main" id="{11B53B82-DD9C-426C-BACB-3AD8D8719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87">
              <a:extLst>
                <a:ext uri="{FF2B5EF4-FFF2-40B4-BE49-F238E27FC236}">
                  <a16:creationId xmlns="" xmlns:a16="http://schemas.microsoft.com/office/drawing/2014/main" id="{BF484571-810C-4F6E-B9B3-84B8E749E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88">
              <a:extLst>
                <a:ext uri="{FF2B5EF4-FFF2-40B4-BE49-F238E27FC236}">
                  <a16:creationId xmlns="" xmlns:a16="http://schemas.microsoft.com/office/drawing/2014/main" id="{3A119A70-BF8A-479A-A81F-FE497FFB4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89">
              <a:extLst>
                <a:ext uri="{FF2B5EF4-FFF2-40B4-BE49-F238E27FC236}">
                  <a16:creationId xmlns="" xmlns:a16="http://schemas.microsoft.com/office/drawing/2014/main" id="{1B110253-94E9-45F7-BE18-33DA192B9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90">
              <a:extLst>
                <a:ext uri="{FF2B5EF4-FFF2-40B4-BE49-F238E27FC236}">
                  <a16:creationId xmlns="" xmlns:a16="http://schemas.microsoft.com/office/drawing/2014/main" id="{C4895AE9-2A04-49D2-A9A4-50112ADC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91">
              <a:extLst>
                <a:ext uri="{FF2B5EF4-FFF2-40B4-BE49-F238E27FC236}">
                  <a16:creationId xmlns="" xmlns:a16="http://schemas.microsoft.com/office/drawing/2014/main" id="{C819EE2A-B0E7-45D2-ADAF-31F986F8E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92">
              <a:extLst>
                <a:ext uri="{FF2B5EF4-FFF2-40B4-BE49-F238E27FC236}">
                  <a16:creationId xmlns="" xmlns:a16="http://schemas.microsoft.com/office/drawing/2014/main" id="{77EAA678-DC8E-499A-91A2-E522F7EE6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93">
              <a:extLst>
                <a:ext uri="{FF2B5EF4-FFF2-40B4-BE49-F238E27FC236}">
                  <a16:creationId xmlns="" xmlns:a16="http://schemas.microsoft.com/office/drawing/2014/main" id="{751D8F53-C830-4F0E-AFE8-960322FC7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94">
              <a:extLst>
                <a:ext uri="{FF2B5EF4-FFF2-40B4-BE49-F238E27FC236}">
                  <a16:creationId xmlns="" xmlns:a16="http://schemas.microsoft.com/office/drawing/2014/main" id="{00AA9CF7-9AA8-4FAD-8F2F-9E6C66884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95">
              <a:extLst>
                <a:ext uri="{FF2B5EF4-FFF2-40B4-BE49-F238E27FC236}">
                  <a16:creationId xmlns="" xmlns:a16="http://schemas.microsoft.com/office/drawing/2014/main" id="{D27CCFC7-A50A-4C7E-B515-BDE506C6E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96">
              <a:extLst>
                <a:ext uri="{FF2B5EF4-FFF2-40B4-BE49-F238E27FC236}">
                  <a16:creationId xmlns="" xmlns:a16="http://schemas.microsoft.com/office/drawing/2014/main" id="{3D2F58BA-A8A8-4B69-AAFB-327C58255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97">
              <a:extLst>
                <a:ext uri="{FF2B5EF4-FFF2-40B4-BE49-F238E27FC236}">
                  <a16:creationId xmlns="" xmlns:a16="http://schemas.microsoft.com/office/drawing/2014/main" id="{E2249871-EBB2-4914-A97B-824F6B427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98">
              <a:extLst>
                <a:ext uri="{FF2B5EF4-FFF2-40B4-BE49-F238E27FC236}">
                  <a16:creationId xmlns="" xmlns:a16="http://schemas.microsoft.com/office/drawing/2014/main" id="{9C90E80A-C6F4-43F0-AE52-250896F3F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99">
              <a:extLst>
                <a:ext uri="{FF2B5EF4-FFF2-40B4-BE49-F238E27FC236}">
                  <a16:creationId xmlns="" xmlns:a16="http://schemas.microsoft.com/office/drawing/2014/main" id="{8CDBAF18-0405-4E15-9A70-F84D796ED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00">
              <a:extLst>
                <a:ext uri="{FF2B5EF4-FFF2-40B4-BE49-F238E27FC236}">
                  <a16:creationId xmlns="" xmlns:a16="http://schemas.microsoft.com/office/drawing/2014/main" id="{446475D9-99F5-4928-8A80-55B8BD370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01">
              <a:extLst>
                <a:ext uri="{FF2B5EF4-FFF2-40B4-BE49-F238E27FC236}">
                  <a16:creationId xmlns="" xmlns:a16="http://schemas.microsoft.com/office/drawing/2014/main" id="{C83184C5-EB7B-4940-AF7D-810F131F5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02">
              <a:extLst>
                <a:ext uri="{FF2B5EF4-FFF2-40B4-BE49-F238E27FC236}">
                  <a16:creationId xmlns="" xmlns:a16="http://schemas.microsoft.com/office/drawing/2014/main" id="{9275478B-B00F-449A-A340-2EDE9F1E4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03">
              <a:extLst>
                <a:ext uri="{FF2B5EF4-FFF2-40B4-BE49-F238E27FC236}">
                  <a16:creationId xmlns="" xmlns:a16="http://schemas.microsoft.com/office/drawing/2014/main" id="{FEFF07F5-4E1F-487A-9A5D-DA7C9CA6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04">
              <a:extLst>
                <a:ext uri="{FF2B5EF4-FFF2-40B4-BE49-F238E27FC236}">
                  <a16:creationId xmlns="" xmlns:a16="http://schemas.microsoft.com/office/drawing/2014/main" id="{75A70BC1-0BF1-45AD-BF98-3EDE24848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05">
              <a:extLst>
                <a:ext uri="{FF2B5EF4-FFF2-40B4-BE49-F238E27FC236}">
                  <a16:creationId xmlns="" xmlns:a16="http://schemas.microsoft.com/office/drawing/2014/main" id="{55544E0D-46B4-45CB-A20B-E0049E20B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06">
              <a:extLst>
                <a:ext uri="{FF2B5EF4-FFF2-40B4-BE49-F238E27FC236}">
                  <a16:creationId xmlns="" xmlns:a16="http://schemas.microsoft.com/office/drawing/2014/main" id="{EB18FAA6-CF62-4377-89C5-C83157D0E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1" name="Rectangle 180">
            <a:extLst>
              <a:ext uri="{FF2B5EF4-FFF2-40B4-BE49-F238E27FC236}">
                <a16:creationId xmlns="" xmlns:a16="http://schemas.microsoft.com/office/drawing/2014/main" id="{F4E536F5-EE48-4DFA-B561-F2B3CED626A8}"/>
              </a:ext>
            </a:extLst>
          </p:cNvPr>
          <p:cNvSpPr/>
          <p:nvPr/>
        </p:nvSpPr>
        <p:spPr>
          <a:xfrm>
            <a:off x="669795" y="1718415"/>
            <a:ext cx="34249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Our main target is to learn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182" name="Rounded Rectangle 1">
            <a:extLst>
              <a:ext uri="{FF2B5EF4-FFF2-40B4-BE49-F238E27FC236}">
                <a16:creationId xmlns="" xmlns:a16="http://schemas.microsoft.com/office/drawing/2014/main" id="{C2B230A9-BCFA-4FE3-A623-74406D8A4D48}"/>
              </a:ext>
            </a:extLst>
          </p:cNvPr>
          <p:cNvSpPr/>
          <p:nvPr/>
        </p:nvSpPr>
        <p:spPr>
          <a:xfrm>
            <a:off x="3537083" y="194529"/>
            <a:ext cx="5598613" cy="98882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Std ExtraBold" panose="020B0903020204020204" pitchFamily="34" charset="0"/>
              </a:rPr>
              <a:t>Objective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Std ExtraBold" panose="020B0903020204020204" pitchFamily="34" charset="0"/>
            </a:endParaRPr>
          </a:p>
        </p:txBody>
      </p:sp>
      <p:sp>
        <p:nvSpPr>
          <p:cNvPr id="2052" name="Rectangle 2051"/>
          <p:cNvSpPr/>
          <p:nvPr/>
        </p:nvSpPr>
        <p:spPr>
          <a:xfrm>
            <a:off x="1138903" y="2476466"/>
            <a:ext cx="432841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Working with Database 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Making a Web Portal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Making SRS  &amp; Database Design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Gathering experience</a:t>
            </a:r>
          </a:p>
        </p:txBody>
      </p:sp>
      <p:sp>
        <p:nvSpPr>
          <p:cNvPr id="2053" name="Rectangle 2052"/>
          <p:cNvSpPr/>
          <p:nvPr/>
        </p:nvSpPr>
        <p:spPr>
          <a:xfrm>
            <a:off x="6388438" y="1741530"/>
            <a:ext cx="3970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Benefits from Stakeholder’s perspective:</a:t>
            </a:r>
          </a:p>
        </p:txBody>
      </p:sp>
      <p:sp>
        <p:nvSpPr>
          <p:cNvPr id="2054" name="Rectangle 2053"/>
          <p:cNvSpPr/>
          <p:nvPr/>
        </p:nvSpPr>
        <p:spPr>
          <a:xfrm>
            <a:off x="7010098" y="2535783"/>
            <a:ext cx="41739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Control the whole management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Easily maintain the System </a:t>
            </a:r>
          </a:p>
        </p:txBody>
      </p:sp>
      <p:sp>
        <p:nvSpPr>
          <p:cNvPr id="2048" name="Date Placeholder 20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C41-F386-448B-AD0E-4566EAD9F6BD}" type="datetime1">
              <a:rPr lang="en-US" smtClean="0"/>
              <a:t>12-Feb-20</a:t>
            </a:fld>
            <a:endParaRPr lang="en-US"/>
          </a:p>
        </p:txBody>
      </p:sp>
      <p:sp>
        <p:nvSpPr>
          <p:cNvPr id="2049" name="Slide Number Placeholder 20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>
            <a:extLst>
              <a:ext uri="{FF2B5EF4-FFF2-40B4-BE49-F238E27FC236}">
                <a16:creationId xmlns="" xmlns:a16="http://schemas.microsoft.com/office/drawing/2014/main" id="{E7AA6AC3-2413-42A5-9CBF-852DCAF5554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127" y="178632"/>
            <a:ext cx="12108873" cy="6679367"/>
            <a:chOff x="-2508" y="-1001"/>
            <a:chExt cx="12698" cy="6322"/>
          </a:xfrm>
          <a:solidFill>
            <a:schemeClr val="bg1">
              <a:lumMod val="65000"/>
              <a:alpha val="16000"/>
            </a:schemeClr>
          </a:solidFill>
        </p:grpSpPr>
        <p:sp>
          <p:nvSpPr>
            <p:cNvPr id="3" name="Freeform 29">
              <a:extLst>
                <a:ext uri="{FF2B5EF4-FFF2-40B4-BE49-F238E27FC236}">
                  <a16:creationId xmlns="" xmlns:a16="http://schemas.microsoft.com/office/drawing/2014/main" id="{CAAB50DF-2270-49BD-9AEC-14AAC7199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30">
              <a:extLst>
                <a:ext uri="{FF2B5EF4-FFF2-40B4-BE49-F238E27FC236}">
                  <a16:creationId xmlns="" xmlns:a16="http://schemas.microsoft.com/office/drawing/2014/main" id="{9BCA4092-6E76-4AA9-BE75-649E7FF81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1">
              <a:extLst>
                <a:ext uri="{FF2B5EF4-FFF2-40B4-BE49-F238E27FC236}">
                  <a16:creationId xmlns="" xmlns:a16="http://schemas.microsoft.com/office/drawing/2014/main" id="{C7B7F8F2-498B-44C2-893A-1A6624238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2">
              <a:extLst>
                <a:ext uri="{FF2B5EF4-FFF2-40B4-BE49-F238E27FC236}">
                  <a16:creationId xmlns="" xmlns:a16="http://schemas.microsoft.com/office/drawing/2014/main" id="{08F8ED40-56F8-4BF9-A55F-B5E2EC552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3">
              <a:extLst>
                <a:ext uri="{FF2B5EF4-FFF2-40B4-BE49-F238E27FC236}">
                  <a16:creationId xmlns="" xmlns:a16="http://schemas.microsoft.com/office/drawing/2014/main" id="{E21F3755-15CB-4AD0-BF10-D2D86F8EA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4">
              <a:extLst>
                <a:ext uri="{FF2B5EF4-FFF2-40B4-BE49-F238E27FC236}">
                  <a16:creationId xmlns="" xmlns:a16="http://schemas.microsoft.com/office/drawing/2014/main" id="{5655A1E3-DCF2-4DFC-8F5D-87331B4C3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5">
              <a:extLst>
                <a:ext uri="{FF2B5EF4-FFF2-40B4-BE49-F238E27FC236}">
                  <a16:creationId xmlns="" xmlns:a16="http://schemas.microsoft.com/office/drawing/2014/main" id="{3C7B8647-61F4-43AE-97FA-86B2261D8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6">
              <a:extLst>
                <a:ext uri="{FF2B5EF4-FFF2-40B4-BE49-F238E27FC236}">
                  <a16:creationId xmlns="" xmlns:a16="http://schemas.microsoft.com/office/drawing/2014/main" id="{B805DE87-1BAA-42F9-8412-DF69B6FF7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7">
              <a:extLst>
                <a:ext uri="{FF2B5EF4-FFF2-40B4-BE49-F238E27FC236}">
                  <a16:creationId xmlns="" xmlns:a16="http://schemas.microsoft.com/office/drawing/2014/main" id="{A0134D35-D564-4F95-931B-B140BEC8A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8">
              <a:extLst>
                <a:ext uri="{FF2B5EF4-FFF2-40B4-BE49-F238E27FC236}">
                  <a16:creationId xmlns="" xmlns:a16="http://schemas.microsoft.com/office/drawing/2014/main" id="{775383A2-3634-473B-822A-A3F8DCD80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9">
              <a:extLst>
                <a:ext uri="{FF2B5EF4-FFF2-40B4-BE49-F238E27FC236}">
                  <a16:creationId xmlns="" xmlns:a16="http://schemas.microsoft.com/office/drawing/2014/main" id="{1906789D-CBB7-4D3E-8E5B-0149F7B5C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0">
              <a:extLst>
                <a:ext uri="{FF2B5EF4-FFF2-40B4-BE49-F238E27FC236}">
                  <a16:creationId xmlns="" xmlns:a16="http://schemas.microsoft.com/office/drawing/2014/main" id="{BB90FF66-114F-4024-916A-0A8DCE6EB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="" xmlns:a16="http://schemas.microsoft.com/office/drawing/2014/main" id="{2BF7ABBD-C7A7-4B6E-AB44-769EA04F9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2">
              <a:extLst>
                <a:ext uri="{FF2B5EF4-FFF2-40B4-BE49-F238E27FC236}">
                  <a16:creationId xmlns="" xmlns:a16="http://schemas.microsoft.com/office/drawing/2014/main" id="{C9B88D9B-F034-461A-89DF-42415ACD5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3">
              <a:extLst>
                <a:ext uri="{FF2B5EF4-FFF2-40B4-BE49-F238E27FC236}">
                  <a16:creationId xmlns="" xmlns:a16="http://schemas.microsoft.com/office/drawing/2014/main" id="{E5A099C4-8199-4D4C-80AC-A4AA4AE0F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4">
              <a:extLst>
                <a:ext uri="{FF2B5EF4-FFF2-40B4-BE49-F238E27FC236}">
                  <a16:creationId xmlns="" xmlns:a16="http://schemas.microsoft.com/office/drawing/2014/main" id="{617FD805-EF69-4988-8A77-031568776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5">
              <a:extLst>
                <a:ext uri="{FF2B5EF4-FFF2-40B4-BE49-F238E27FC236}">
                  <a16:creationId xmlns="" xmlns:a16="http://schemas.microsoft.com/office/drawing/2014/main" id="{A83FD7C8-7A2B-4505-994E-441BC36B3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6">
              <a:extLst>
                <a:ext uri="{FF2B5EF4-FFF2-40B4-BE49-F238E27FC236}">
                  <a16:creationId xmlns="" xmlns:a16="http://schemas.microsoft.com/office/drawing/2014/main" id="{B3346818-81C3-4714-921D-9AC387C57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7">
              <a:extLst>
                <a:ext uri="{FF2B5EF4-FFF2-40B4-BE49-F238E27FC236}">
                  <a16:creationId xmlns="" xmlns:a16="http://schemas.microsoft.com/office/drawing/2014/main" id="{F1D3092D-873E-4975-8651-FF7DBD29FF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8">
              <a:extLst>
                <a:ext uri="{FF2B5EF4-FFF2-40B4-BE49-F238E27FC236}">
                  <a16:creationId xmlns="" xmlns:a16="http://schemas.microsoft.com/office/drawing/2014/main" id="{30F07F29-3D81-4036-BAC7-9DA3790D9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="" xmlns:a16="http://schemas.microsoft.com/office/drawing/2014/main" id="{39C235C1-FDE4-41AD-B3FD-D623988CF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0">
              <a:extLst>
                <a:ext uri="{FF2B5EF4-FFF2-40B4-BE49-F238E27FC236}">
                  <a16:creationId xmlns="" xmlns:a16="http://schemas.microsoft.com/office/drawing/2014/main" id="{141B4BFE-9A3B-40E9-B4C2-97ACCAD92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1">
              <a:extLst>
                <a:ext uri="{FF2B5EF4-FFF2-40B4-BE49-F238E27FC236}">
                  <a16:creationId xmlns="" xmlns:a16="http://schemas.microsoft.com/office/drawing/2014/main" id="{00A0F9AE-28CE-4140-9692-FC49144C6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2">
              <a:extLst>
                <a:ext uri="{FF2B5EF4-FFF2-40B4-BE49-F238E27FC236}">
                  <a16:creationId xmlns="" xmlns:a16="http://schemas.microsoft.com/office/drawing/2014/main" id="{7AD4C44C-12D6-47F1-869B-781BC10D3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3">
              <a:extLst>
                <a:ext uri="{FF2B5EF4-FFF2-40B4-BE49-F238E27FC236}">
                  <a16:creationId xmlns="" xmlns:a16="http://schemas.microsoft.com/office/drawing/2014/main" id="{648472F9-72F2-43B1-A61F-EF1770AD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4">
              <a:extLst>
                <a:ext uri="{FF2B5EF4-FFF2-40B4-BE49-F238E27FC236}">
                  <a16:creationId xmlns="" xmlns:a16="http://schemas.microsoft.com/office/drawing/2014/main" id="{0AAD6597-9389-470B-934A-5FA2187E9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5">
              <a:extLst>
                <a:ext uri="{FF2B5EF4-FFF2-40B4-BE49-F238E27FC236}">
                  <a16:creationId xmlns="" xmlns:a16="http://schemas.microsoft.com/office/drawing/2014/main" id="{4F98CDFE-2E4C-41C2-8008-109D924606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6">
              <a:extLst>
                <a:ext uri="{FF2B5EF4-FFF2-40B4-BE49-F238E27FC236}">
                  <a16:creationId xmlns="" xmlns:a16="http://schemas.microsoft.com/office/drawing/2014/main" id="{4D833A5B-07A9-4E8E-97E2-4EDB7097B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7">
              <a:extLst>
                <a:ext uri="{FF2B5EF4-FFF2-40B4-BE49-F238E27FC236}">
                  <a16:creationId xmlns="" xmlns:a16="http://schemas.microsoft.com/office/drawing/2014/main" id="{2DD81587-9180-4514-AA57-7BED02621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8">
              <a:extLst>
                <a:ext uri="{FF2B5EF4-FFF2-40B4-BE49-F238E27FC236}">
                  <a16:creationId xmlns="" xmlns:a16="http://schemas.microsoft.com/office/drawing/2014/main" id="{0D083570-D8B7-468D-9F75-76341D370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9">
              <a:extLst>
                <a:ext uri="{FF2B5EF4-FFF2-40B4-BE49-F238E27FC236}">
                  <a16:creationId xmlns="" xmlns:a16="http://schemas.microsoft.com/office/drawing/2014/main" id="{5B030590-1092-462B-96C6-0CD0A617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0">
              <a:extLst>
                <a:ext uri="{FF2B5EF4-FFF2-40B4-BE49-F238E27FC236}">
                  <a16:creationId xmlns="" xmlns:a16="http://schemas.microsoft.com/office/drawing/2014/main" id="{3B3FF353-3AF5-4B2D-9910-14CB98A38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1">
              <a:extLst>
                <a:ext uri="{FF2B5EF4-FFF2-40B4-BE49-F238E27FC236}">
                  <a16:creationId xmlns="" xmlns:a16="http://schemas.microsoft.com/office/drawing/2014/main" id="{E2E755D2-ABDE-4BAC-97A7-468B0EA54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2">
              <a:extLst>
                <a:ext uri="{FF2B5EF4-FFF2-40B4-BE49-F238E27FC236}">
                  <a16:creationId xmlns="" xmlns:a16="http://schemas.microsoft.com/office/drawing/2014/main" id="{A8AB48D6-5131-468C-AF24-2E85D36C3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3">
              <a:extLst>
                <a:ext uri="{FF2B5EF4-FFF2-40B4-BE49-F238E27FC236}">
                  <a16:creationId xmlns="" xmlns:a16="http://schemas.microsoft.com/office/drawing/2014/main" id="{E57D1855-C30F-4281-A874-C149DAA9D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4">
              <a:extLst>
                <a:ext uri="{FF2B5EF4-FFF2-40B4-BE49-F238E27FC236}">
                  <a16:creationId xmlns="" xmlns:a16="http://schemas.microsoft.com/office/drawing/2014/main" id="{FA0AFAC9-7135-4090-9C7A-7F43E32E6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5">
              <a:extLst>
                <a:ext uri="{FF2B5EF4-FFF2-40B4-BE49-F238E27FC236}">
                  <a16:creationId xmlns="" xmlns:a16="http://schemas.microsoft.com/office/drawing/2014/main" id="{C4DCAB20-462A-40E1-97CF-7F3623764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6">
              <a:extLst>
                <a:ext uri="{FF2B5EF4-FFF2-40B4-BE49-F238E27FC236}">
                  <a16:creationId xmlns="" xmlns:a16="http://schemas.microsoft.com/office/drawing/2014/main" id="{3CABBFD9-30A2-4D3B-BD29-316543FD5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7">
              <a:extLst>
                <a:ext uri="{FF2B5EF4-FFF2-40B4-BE49-F238E27FC236}">
                  <a16:creationId xmlns="" xmlns:a16="http://schemas.microsoft.com/office/drawing/2014/main" id="{F0A10B9B-0813-44CE-83DF-4D61BE47E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8">
              <a:extLst>
                <a:ext uri="{FF2B5EF4-FFF2-40B4-BE49-F238E27FC236}">
                  <a16:creationId xmlns="" xmlns:a16="http://schemas.microsoft.com/office/drawing/2014/main" id="{2DD5A2F3-679C-4A67-897F-8D8966480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9">
              <a:extLst>
                <a:ext uri="{FF2B5EF4-FFF2-40B4-BE49-F238E27FC236}">
                  <a16:creationId xmlns="" xmlns:a16="http://schemas.microsoft.com/office/drawing/2014/main" id="{6FE8D06F-C640-42A3-AAFA-4E3DA48995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0">
              <a:extLst>
                <a:ext uri="{FF2B5EF4-FFF2-40B4-BE49-F238E27FC236}">
                  <a16:creationId xmlns="" xmlns:a16="http://schemas.microsoft.com/office/drawing/2014/main" id="{5EA7034C-4632-45A5-B0D5-E6D259A6C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1">
              <a:extLst>
                <a:ext uri="{FF2B5EF4-FFF2-40B4-BE49-F238E27FC236}">
                  <a16:creationId xmlns="" xmlns:a16="http://schemas.microsoft.com/office/drawing/2014/main" id="{E4CAE2B4-2684-4429-8D0A-2C8B3256A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2">
              <a:extLst>
                <a:ext uri="{FF2B5EF4-FFF2-40B4-BE49-F238E27FC236}">
                  <a16:creationId xmlns="" xmlns:a16="http://schemas.microsoft.com/office/drawing/2014/main" id="{A5D411DA-34D2-488A-8870-524475688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3">
              <a:extLst>
                <a:ext uri="{FF2B5EF4-FFF2-40B4-BE49-F238E27FC236}">
                  <a16:creationId xmlns="" xmlns:a16="http://schemas.microsoft.com/office/drawing/2014/main" id="{AC8E2ECA-DFBC-4F4A-8ABD-5E79C1BE3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4">
              <a:extLst>
                <a:ext uri="{FF2B5EF4-FFF2-40B4-BE49-F238E27FC236}">
                  <a16:creationId xmlns="" xmlns:a16="http://schemas.microsoft.com/office/drawing/2014/main" id="{FC7DEAF3-EED1-4D29-BA5F-9108834E0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5">
              <a:extLst>
                <a:ext uri="{FF2B5EF4-FFF2-40B4-BE49-F238E27FC236}">
                  <a16:creationId xmlns="" xmlns:a16="http://schemas.microsoft.com/office/drawing/2014/main" id="{688F0CBE-E8FC-4780-9A57-BF9558035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6">
              <a:extLst>
                <a:ext uri="{FF2B5EF4-FFF2-40B4-BE49-F238E27FC236}">
                  <a16:creationId xmlns="" xmlns:a16="http://schemas.microsoft.com/office/drawing/2014/main" id="{89F2E6E4-9A56-480E-B1D4-BB88D4289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7">
              <a:extLst>
                <a:ext uri="{FF2B5EF4-FFF2-40B4-BE49-F238E27FC236}">
                  <a16:creationId xmlns="" xmlns:a16="http://schemas.microsoft.com/office/drawing/2014/main" id="{C898537D-F889-4F0F-BEBE-4972E6CB2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8">
              <a:extLst>
                <a:ext uri="{FF2B5EF4-FFF2-40B4-BE49-F238E27FC236}">
                  <a16:creationId xmlns="" xmlns:a16="http://schemas.microsoft.com/office/drawing/2014/main" id="{536D26D6-4208-4061-AC2D-52BA4A9C5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9">
              <a:extLst>
                <a:ext uri="{FF2B5EF4-FFF2-40B4-BE49-F238E27FC236}">
                  <a16:creationId xmlns="" xmlns:a16="http://schemas.microsoft.com/office/drawing/2014/main" id="{5ACCCBAB-3ECD-42FE-8FD2-04BB0D75E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0">
              <a:extLst>
                <a:ext uri="{FF2B5EF4-FFF2-40B4-BE49-F238E27FC236}">
                  <a16:creationId xmlns="" xmlns:a16="http://schemas.microsoft.com/office/drawing/2014/main" id="{1DA91C49-CEA9-499F-BBD8-C7EBAD02E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1">
              <a:extLst>
                <a:ext uri="{FF2B5EF4-FFF2-40B4-BE49-F238E27FC236}">
                  <a16:creationId xmlns="" xmlns:a16="http://schemas.microsoft.com/office/drawing/2014/main" id="{5D9F124C-6053-4F22-8113-693ADC9C7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2">
              <a:extLst>
                <a:ext uri="{FF2B5EF4-FFF2-40B4-BE49-F238E27FC236}">
                  <a16:creationId xmlns="" xmlns:a16="http://schemas.microsoft.com/office/drawing/2014/main" id="{10A707C7-952D-4333-A19A-F1CB1F17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3">
              <a:extLst>
                <a:ext uri="{FF2B5EF4-FFF2-40B4-BE49-F238E27FC236}">
                  <a16:creationId xmlns="" xmlns:a16="http://schemas.microsoft.com/office/drawing/2014/main" id="{19675C0A-701B-4197-9330-B7B4E48BD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4">
              <a:extLst>
                <a:ext uri="{FF2B5EF4-FFF2-40B4-BE49-F238E27FC236}">
                  <a16:creationId xmlns="" xmlns:a16="http://schemas.microsoft.com/office/drawing/2014/main" id="{613C0CFE-8F90-4256-92EE-E5919B2C3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5">
              <a:extLst>
                <a:ext uri="{FF2B5EF4-FFF2-40B4-BE49-F238E27FC236}">
                  <a16:creationId xmlns="" xmlns:a16="http://schemas.microsoft.com/office/drawing/2014/main" id="{6E353E2C-CF77-4AC6-BF6D-D893EC089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6">
              <a:extLst>
                <a:ext uri="{FF2B5EF4-FFF2-40B4-BE49-F238E27FC236}">
                  <a16:creationId xmlns="" xmlns:a16="http://schemas.microsoft.com/office/drawing/2014/main" id="{B405059A-F84A-4750-B7FB-7220750CB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7">
              <a:extLst>
                <a:ext uri="{FF2B5EF4-FFF2-40B4-BE49-F238E27FC236}">
                  <a16:creationId xmlns="" xmlns:a16="http://schemas.microsoft.com/office/drawing/2014/main" id="{0A620AEC-8586-4353-A341-D4CFA001A1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8">
              <a:extLst>
                <a:ext uri="{FF2B5EF4-FFF2-40B4-BE49-F238E27FC236}">
                  <a16:creationId xmlns="" xmlns:a16="http://schemas.microsoft.com/office/drawing/2014/main" id="{9C210602-0B95-4886-A56F-DEBF282F5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9">
              <a:extLst>
                <a:ext uri="{FF2B5EF4-FFF2-40B4-BE49-F238E27FC236}">
                  <a16:creationId xmlns="" xmlns:a16="http://schemas.microsoft.com/office/drawing/2014/main" id="{9764B2DE-91C4-47EE-8BAD-06747C4EE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0">
              <a:extLst>
                <a:ext uri="{FF2B5EF4-FFF2-40B4-BE49-F238E27FC236}">
                  <a16:creationId xmlns="" xmlns:a16="http://schemas.microsoft.com/office/drawing/2014/main" id="{A6E53799-5452-4392-907A-1BC049A28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1">
              <a:extLst>
                <a:ext uri="{FF2B5EF4-FFF2-40B4-BE49-F238E27FC236}">
                  <a16:creationId xmlns="" xmlns:a16="http://schemas.microsoft.com/office/drawing/2014/main" id="{059C24DC-E548-4FF8-87C6-42B2714934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2">
              <a:extLst>
                <a:ext uri="{FF2B5EF4-FFF2-40B4-BE49-F238E27FC236}">
                  <a16:creationId xmlns="" xmlns:a16="http://schemas.microsoft.com/office/drawing/2014/main" id="{4F1DC2FD-77DA-46CD-BA16-DDDCB9111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3">
              <a:extLst>
                <a:ext uri="{FF2B5EF4-FFF2-40B4-BE49-F238E27FC236}">
                  <a16:creationId xmlns="" xmlns:a16="http://schemas.microsoft.com/office/drawing/2014/main" id="{13568A4E-44B5-4710-8DD0-6D79DA2AF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4">
              <a:extLst>
                <a:ext uri="{FF2B5EF4-FFF2-40B4-BE49-F238E27FC236}">
                  <a16:creationId xmlns="" xmlns:a16="http://schemas.microsoft.com/office/drawing/2014/main" id="{E474593D-8E2E-4DFC-879F-7D93D6479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5">
              <a:extLst>
                <a:ext uri="{FF2B5EF4-FFF2-40B4-BE49-F238E27FC236}">
                  <a16:creationId xmlns="" xmlns:a16="http://schemas.microsoft.com/office/drawing/2014/main" id="{3A54852C-34BB-4D8F-BC8C-CB476234E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6">
              <a:extLst>
                <a:ext uri="{FF2B5EF4-FFF2-40B4-BE49-F238E27FC236}">
                  <a16:creationId xmlns="" xmlns:a16="http://schemas.microsoft.com/office/drawing/2014/main" id="{6E016692-B506-4A7B-B21A-A0D0DDB93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7">
              <a:extLst>
                <a:ext uri="{FF2B5EF4-FFF2-40B4-BE49-F238E27FC236}">
                  <a16:creationId xmlns="" xmlns:a16="http://schemas.microsoft.com/office/drawing/2014/main" id="{535213C2-019A-4351-AA04-EE22214E8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8">
              <a:extLst>
                <a:ext uri="{FF2B5EF4-FFF2-40B4-BE49-F238E27FC236}">
                  <a16:creationId xmlns="" xmlns:a16="http://schemas.microsoft.com/office/drawing/2014/main" id="{27F9D9B4-DBEE-4B5E-A6D9-C96BD66AF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9">
              <a:extLst>
                <a:ext uri="{FF2B5EF4-FFF2-40B4-BE49-F238E27FC236}">
                  <a16:creationId xmlns="" xmlns:a16="http://schemas.microsoft.com/office/drawing/2014/main" id="{0CFF373F-5752-4DBD-8DDD-789769FEB9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0">
              <a:extLst>
                <a:ext uri="{FF2B5EF4-FFF2-40B4-BE49-F238E27FC236}">
                  <a16:creationId xmlns="" xmlns:a16="http://schemas.microsoft.com/office/drawing/2014/main" id="{04DA5C63-F578-4037-882F-D1092CF1A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1">
              <a:extLst>
                <a:ext uri="{FF2B5EF4-FFF2-40B4-BE49-F238E27FC236}">
                  <a16:creationId xmlns="" xmlns:a16="http://schemas.microsoft.com/office/drawing/2014/main" id="{74A8D648-273F-4F17-9594-E60C512A1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2">
              <a:extLst>
                <a:ext uri="{FF2B5EF4-FFF2-40B4-BE49-F238E27FC236}">
                  <a16:creationId xmlns="" xmlns:a16="http://schemas.microsoft.com/office/drawing/2014/main" id="{EA53BC03-3F79-43C7-A389-5A469F52E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3">
              <a:extLst>
                <a:ext uri="{FF2B5EF4-FFF2-40B4-BE49-F238E27FC236}">
                  <a16:creationId xmlns="" xmlns:a16="http://schemas.microsoft.com/office/drawing/2014/main" id="{AB57AC82-6722-4AF1-97BA-66195C97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4">
              <a:extLst>
                <a:ext uri="{FF2B5EF4-FFF2-40B4-BE49-F238E27FC236}">
                  <a16:creationId xmlns="" xmlns:a16="http://schemas.microsoft.com/office/drawing/2014/main" id="{2D602059-9A2C-4D08-88FF-F809DA970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5">
              <a:extLst>
                <a:ext uri="{FF2B5EF4-FFF2-40B4-BE49-F238E27FC236}">
                  <a16:creationId xmlns="" xmlns:a16="http://schemas.microsoft.com/office/drawing/2014/main" id="{1D8A52D2-6DA7-45FB-93D8-6E9902808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6">
              <a:extLst>
                <a:ext uri="{FF2B5EF4-FFF2-40B4-BE49-F238E27FC236}">
                  <a16:creationId xmlns="" xmlns:a16="http://schemas.microsoft.com/office/drawing/2014/main" id="{8A383A3F-9515-4E86-8F2B-3BCA80969B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7">
              <a:extLst>
                <a:ext uri="{FF2B5EF4-FFF2-40B4-BE49-F238E27FC236}">
                  <a16:creationId xmlns="" xmlns:a16="http://schemas.microsoft.com/office/drawing/2014/main" id="{19B0101D-9EB7-4FC5-B278-E9B745AAD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8">
              <a:extLst>
                <a:ext uri="{FF2B5EF4-FFF2-40B4-BE49-F238E27FC236}">
                  <a16:creationId xmlns="" xmlns:a16="http://schemas.microsoft.com/office/drawing/2014/main" id="{8FA29794-8761-4226-9607-E01767F8B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9">
              <a:extLst>
                <a:ext uri="{FF2B5EF4-FFF2-40B4-BE49-F238E27FC236}">
                  <a16:creationId xmlns="" xmlns:a16="http://schemas.microsoft.com/office/drawing/2014/main" id="{15505956-3686-42FF-85FB-565F06E8C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0">
              <a:extLst>
                <a:ext uri="{FF2B5EF4-FFF2-40B4-BE49-F238E27FC236}">
                  <a16:creationId xmlns="" xmlns:a16="http://schemas.microsoft.com/office/drawing/2014/main" id="{DDE45EA0-341C-45A2-BE09-9C0199021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1">
              <a:extLst>
                <a:ext uri="{FF2B5EF4-FFF2-40B4-BE49-F238E27FC236}">
                  <a16:creationId xmlns="" xmlns:a16="http://schemas.microsoft.com/office/drawing/2014/main" id="{7A657AAB-D985-474C-8C8D-B3A4B0613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2">
              <a:extLst>
                <a:ext uri="{FF2B5EF4-FFF2-40B4-BE49-F238E27FC236}">
                  <a16:creationId xmlns="" xmlns:a16="http://schemas.microsoft.com/office/drawing/2014/main" id="{EB4033AA-C182-45E5-8ADD-176512D8B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3">
              <a:extLst>
                <a:ext uri="{FF2B5EF4-FFF2-40B4-BE49-F238E27FC236}">
                  <a16:creationId xmlns="" xmlns:a16="http://schemas.microsoft.com/office/drawing/2014/main" id="{0F487D92-1A3C-4335-BB94-0EB01E0365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4">
              <a:extLst>
                <a:ext uri="{FF2B5EF4-FFF2-40B4-BE49-F238E27FC236}">
                  <a16:creationId xmlns="" xmlns:a16="http://schemas.microsoft.com/office/drawing/2014/main" id="{DC41F5E8-92DC-4A81-90AB-31602A759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5">
              <a:extLst>
                <a:ext uri="{FF2B5EF4-FFF2-40B4-BE49-F238E27FC236}">
                  <a16:creationId xmlns="" xmlns:a16="http://schemas.microsoft.com/office/drawing/2014/main" id="{C9226A24-6208-4099-87A9-B10859725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16">
              <a:extLst>
                <a:ext uri="{FF2B5EF4-FFF2-40B4-BE49-F238E27FC236}">
                  <a16:creationId xmlns="" xmlns:a16="http://schemas.microsoft.com/office/drawing/2014/main" id="{26B18D27-F6D2-4B22-A86B-E7EA037A8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17">
              <a:extLst>
                <a:ext uri="{FF2B5EF4-FFF2-40B4-BE49-F238E27FC236}">
                  <a16:creationId xmlns="" xmlns:a16="http://schemas.microsoft.com/office/drawing/2014/main" id="{2DCAAB37-0748-4ABA-8301-DBC347C90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8">
              <a:extLst>
                <a:ext uri="{FF2B5EF4-FFF2-40B4-BE49-F238E27FC236}">
                  <a16:creationId xmlns="" xmlns:a16="http://schemas.microsoft.com/office/drawing/2014/main" id="{FAC36CF8-8DCB-45A4-950D-DBF4E9E7E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19">
              <a:extLst>
                <a:ext uri="{FF2B5EF4-FFF2-40B4-BE49-F238E27FC236}">
                  <a16:creationId xmlns="" xmlns:a16="http://schemas.microsoft.com/office/drawing/2014/main" id="{B82A982B-8ECD-44E1-98B1-D91E541F1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20">
              <a:extLst>
                <a:ext uri="{FF2B5EF4-FFF2-40B4-BE49-F238E27FC236}">
                  <a16:creationId xmlns="" xmlns:a16="http://schemas.microsoft.com/office/drawing/2014/main" id="{A1FC7555-E757-472A-A887-751BE4390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21">
              <a:extLst>
                <a:ext uri="{FF2B5EF4-FFF2-40B4-BE49-F238E27FC236}">
                  <a16:creationId xmlns="" xmlns:a16="http://schemas.microsoft.com/office/drawing/2014/main" id="{7FE4EB7E-A1D9-4994-B8BF-5914F44D2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22">
              <a:extLst>
                <a:ext uri="{FF2B5EF4-FFF2-40B4-BE49-F238E27FC236}">
                  <a16:creationId xmlns="" xmlns:a16="http://schemas.microsoft.com/office/drawing/2014/main" id="{E93E872B-B97E-46DF-858C-B4DC9FD66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3">
              <a:extLst>
                <a:ext uri="{FF2B5EF4-FFF2-40B4-BE49-F238E27FC236}">
                  <a16:creationId xmlns="" xmlns:a16="http://schemas.microsoft.com/office/drawing/2014/main" id="{6A73A2DB-5A71-48CB-B734-C29A1B1FE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4">
              <a:extLst>
                <a:ext uri="{FF2B5EF4-FFF2-40B4-BE49-F238E27FC236}">
                  <a16:creationId xmlns="" xmlns:a16="http://schemas.microsoft.com/office/drawing/2014/main" id="{C636597D-40A0-4BC3-9A19-99AE97AFE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5">
              <a:extLst>
                <a:ext uri="{FF2B5EF4-FFF2-40B4-BE49-F238E27FC236}">
                  <a16:creationId xmlns="" xmlns:a16="http://schemas.microsoft.com/office/drawing/2014/main" id="{E5895144-3377-4B46-930C-4281EDA8F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6">
              <a:extLst>
                <a:ext uri="{FF2B5EF4-FFF2-40B4-BE49-F238E27FC236}">
                  <a16:creationId xmlns="" xmlns:a16="http://schemas.microsoft.com/office/drawing/2014/main" id="{88025614-A9E4-4724-808F-9247FF5B0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27">
              <a:extLst>
                <a:ext uri="{FF2B5EF4-FFF2-40B4-BE49-F238E27FC236}">
                  <a16:creationId xmlns="" xmlns:a16="http://schemas.microsoft.com/office/drawing/2014/main" id="{B5ECCAD1-14D5-42C6-90B9-A463ACE02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28">
              <a:extLst>
                <a:ext uri="{FF2B5EF4-FFF2-40B4-BE49-F238E27FC236}">
                  <a16:creationId xmlns="" xmlns:a16="http://schemas.microsoft.com/office/drawing/2014/main" id="{7A4381FE-DDC8-4D59-B9B6-7F821493E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29">
              <a:extLst>
                <a:ext uri="{FF2B5EF4-FFF2-40B4-BE49-F238E27FC236}">
                  <a16:creationId xmlns="" xmlns:a16="http://schemas.microsoft.com/office/drawing/2014/main" id="{542B072C-6963-4391-A22C-4615E17F4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0">
              <a:extLst>
                <a:ext uri="{FF2B5EF4-FFF2-40B4-BE49-F238E27FC236}">
                  <a16:creationId xmlns="" xmlns:a16="http://schemas.microsoft.com/office/drawing/2014/main" id="{CA6BA18F-B921-4A19-ABDD-6B4C3A8BD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31">
              <a:extLst>
                <a:ext uri="{FF2B5EF4-FFF2-40B4-BE49-F238E27FC236}">
                  <a16:creationId xmlns="" xmlns:a16="http://schemas.microsoft.com/office/drawing/2014/main" id="{3A1250D0-428C-46BA-B820-EA437FF82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32">
              <a:extLst>
                <a:ext uri="{FF2B5EF4-FFF2-40B4-BE49-F238E27FC236}">
                  <a16:creationId xmlns="" xmlns:a16="http://schemas.microsoft.com/office/drawing/2014/main" id="{287ACC62-E2FE-42C0-A339-CD0F6D496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133">
              <a:extLst>
                <a:ext uri="{FF2B5EF4-FFF2-40B4-BE49-F238E27FC236}">
                  <a16:creationId xmlns="" xmlns:a16="http://schemas.microsoft.com/office/drawing/2014/main" id="{614F1ED5-1EC0-4E3D-8509-0C303D0056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4">
              <a:extLst>
                <a:ext uri="{FF2B5EF4-FFF2-40B4-BE49-F238E27FC236}">
                  <a16:creationId xmlns="" xmlns:a16="http://schemas.microsoft.com/office/drawing/2014/main" id="{775E3ED6-3BA7-4FC9-A962-B245AA0C63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35">
              <a:extLst>
                <a:ext uri="{FF2B5EF4-FFF2-40B4-BE49-F238E27FC236}">
                  <a16:creationId xmlns="" xmlns:a16="http://schemas.microsoft.com/office/drawing/2014/main" id="{DA2BC93C-F99A-4EDD-AF81-BB0C9078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36">
              <a:extLst>
                <a:ext uri="{FF2B5EF4-FFF2-40B4-BE49-F238E27FC236}">
                  <a16:creationId xmlns="" xmlns:a16="http://schemas.microsoft.com/office/drawing/2014/main" id="{5904C062-4ED9-44C3-AA8E-95E6FEC40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37">
              <a:extLst>
                <a:ext uri="{FF2B5EF4-FFF2-40B4-BE49-F238E27FC236}">
                  <a16:creationId xmlns="" xmlns:a16="http://schemas.microsoft.com/office/drawing/2014/main" id="{9F0CA9AD-0938-4678-9BE3-93554A4EB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8">
              <a:extLst>
                <a:ext uri="{FF2B5EF4-FFF2-40B4-BE49-F238E27FC236}">
                  <a16:creationId xmlns="" xmlns:a16="http://schemas.microsoft.com/office/drawing/2014/main" id="{7083E5F2-EFEE-47BC-A17E-CCA4B2DE8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9">
              <a:extLst>
                <a:ext uri="{FF2B5EF4-FFF2-40B4-BE49-F238E27FC236}">
                  <a16:creationId xmlns="" xmlns:a16="http://schemas.microsoft.com/office/drawing/2014/main" id="{9EB0EB92-56F1-477D-AA99-F27289536A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40">
              <a:extLst>
                <a:ext uri="{FF2B5EF4-FFF2-40B4-BE49-F238E27FC236}">
                  <a16:creationId xmlns="" xmlns:a16="http://schemas.microsoft.com/office/drawing/2014/main" id="{02EB65AB-DB6B-4F58-8195-3B05A6B2B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1">
              <a:extLst>
                <a:ext uri="{FF2B5EF4-FFF2-40B4-BE49-F238E27FC236}">
                  <a16:creationId xmlns="" xmlns:a16="http://schemas.microsoft.com/office/drawing/2014/main" id="{91ED46DA-EC52-48FB-B2A6-A99872918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2">
              <a:extLst>
                <a:ext uri="{FF2B5EF4-FFF2-40B4-BE49-F238E27FC236}">
                  <a16:creationId xmlns="" xmlns:a16="http://schemas.microsoft.com/office/drawing/2014/main" id="{E0472C68-148F-4632-BAB5-DE19B551A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3">
              <a:extLst>
                <a:ext uri="{FF2B5EF4-FFF2-40B4-BE49-F238E27FC236}">
                  <a16:creationId xmlns="" xmlns:a16="http://schemas.microsoft.com/office/drawing/2014/main" id="{1755EA91-FE11-4F40-AB7B-B9A01D2F9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44">
              <a:extLst>
                <a:ext uri="{FF2B5EF4-FFF2-40B4-BE49-F238E27FC236}">
                  <a16:creationId xmlns="" xmlns:a16="http://schemas.microsoft.com/office/drawing/2014/main" id="{4F506FD9-2E12-4C55-8467-F0ABE7DAC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5">
              <a:extLst>
                <a:ext uri="{FF2B5EF4-FFF2-40B4-BE49-F238E27FC236}">
                  <a16:creationId xmlns="" xmlns:a16="http://schemas.microsoft.com/office/drawing/2014/main" id="{32CF51C7-559E-4638-8F9B-72E47884C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46">
              <a:extLst>
                <a:ext uri="{FF2B5EF4-FFF2-40B4-BE49-F238E27FC236}">
                  <a16:creationId xmlns="" xmlns:a16="http://schemas.microsoft.com/office/drawing/2014/main" id="{7021A49F-8B67-45BB-844C-F1695DE0A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47">
              <a:extLst>
                <a:ext uri="{FF2B5EF4-FFF2-40B4-BE49-F238E27FC236}">
                  <a16:creationId xmlns="" xmlns:a16="http://schemas.microsoft.com/office/drawing/2014/main" id="{9411B2E6-2F67-4F90-9890-778141897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48">
              <a:extLst>
                <a:ext uri="{FF2B5EF4-FFF2-40B4-BE49-F238E27FC236}">
                  <a16:creationId xmlns="" xmlns:a16="http://schemas.microsoft.com/office/drawing/2014/main" id="{1B87664A-48D7-44D5-A48B-B9793121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49">
              <a:extLst>
                <a:ext uri="{FF2B5EF4-FFF2-40B4-BE49-F238E27FC236}">
                  <a16:creationId xmlns="" xmlns:a16="http://schemas.microsoft.com/office/drawing/2014/main" id="{7E8AA62F-64B5-49F0-AB62-658D02650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50">
              <a:extLst>
                <a:ext uri="{FF2B5EF4-FFF2-40B4-BE49-F238E27FC236}">
                  <a16:creationId xmlns="" xmlns:a16="http://schemas.microsoft.com/office/drawing/2014/main" id="{8C7334D4-D1DA-4B6B-95EE-86D155CEB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51">
              <a:extLst>
                <a:ext uri="{FF2B5EF4-FFF2-40B4-BE49-F238E27FC236}">
                  <a16:creationId xmlns="" xmlns:a16="http://schemas.microsoft.com/office/drawing/2014/main" id="{3B209736-F271-4F30-87D1-54A81C1C9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52">
              <a:extLst>
                <a:ext uri="{FF2B5EF4-FFF2-40B4-BE49-F238E27FC236}">
                  <a16:creationId xmlns="" xmlns:a16="http://schemas.microsoft.com/office/drawing/2014/main" id="{A1EDECDE-5945-45B4-A657-290BCC1B6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53">
              <a:extLst>
                <a:ext uri="{FF2B5EF4-FFF2-40B4-BE49-F238E27FC236}">
                  <a16:creationId xmlns="" xmlns:a16="http://schemas.microsoft.com/office/drawing/2014/main" id="{6F99464D-6A00-48A3-BDA2-542422BA6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54">
              <a:extLst>
                <a:ext uri="{FF2B5EF4-FFF2-40B4-BE49-F238E27FC236}">
                  <a16:creationId xmlns="" xmlns:a16="http://schemas.microsoft.com/office/drawing/2014/main" id="{E82F3C5F-99A5-4B28-87DC-23F131C92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55">
              <a:extLst>
                <a:ext uri="{FF2B5EF4-FFF2-40B4-BE49-F238E27FC236}">
                  <a16:creationId xmlns="" xmlns:a16="http://schemas.microsoft.com/office/drawing/2014/main" id="{5129AE54-8672-4E32-AF0A-6FA881BB1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56">
              <a:extLst>
                <a:ext uri="{FF2B5EF4-FFF2-40B4-BE49-F238E27FC236}">
                  <a16:creationId xmlns="" xmlns:a16="http://schemas.microsoft.com/office/drawing/2014/main" id="{EDB1499B-F4D5-46E7-9777-AF5C49B78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7">
              <a:extLst>
                <a:ext uri="{FF2B5EF4-FFF2-40B4-BE49-F238E27FC236}">
                  <a16:creationId xmlns="" xmlns:a16="http://schemas.microsoft.com/office/drawing/2014/main" id="{C7F69CF8-758E-4054-AFC5-9C02D3097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58">
              <a:extLst>
                <a:ext uri="{FF2B5EF4-FFF2-40B4-BE49-F238E27FC236}">
                  <a16:creationId xmlns="" xmlns:a16="http://schemas.microsoft.com/office/drawing/2014/main" id="{53B911B8-15FE-4433-B564-08343B86D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59">
              <a:extLst>
                <a:ext uri="{FF2B5EF4-FFF2-40B4-BE49-F238E27FC236}">
                  <a16:creationId xmlns="" xmlns:a16="http://schemas.microsoft.com/office/drawing/2014/main" id="{01677F00-0F46-4C91-865C-E9FE4DACB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60">
              <a:extLst>
                <a:ext uri="{FF2B5EF4-FFF2-40B4-BE49-F238E27FC236}">
                  <a16:creationId xmlns="" xmlns:a16="http://schemas.microsoft.com/office/drawing/2014/main" id="{72A4F8D6-C0EB-4A01-8E3D-527FABBEB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61">
              <a:extLst>
                <a:ext uri="{FF2B5EF4-FFF2-40B4-BE49-F238E27FC236}">
                  <a16:creationId xmlns="" xmlns:a16="http://schemas.microsoft.com/office/drawing/2014/main" id="{1A677B29-3B95-4BF7-B25D-29331DEBD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62">
              <a:extLst>
                <a:ext uri="{FF2B5EF4-FFF2-40B4-BE49-F238E27FC236}">
                  <a16:creationId xmlns="" xmlns:a16="http://schemas.microsoft.com/office/drawing/2014/main" id="{EDD5C34A-3677-4E0F-98CB-714BEEFA9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63">
              <a:extLst>
                <a:ext uri="{FF2B5EF4-FFF2-40B4-BE49-F238E27FC236}">
                  <a16:creationId xmlns="" xmlns:a16="http://schemas.microsoft.com/office/drawing/2014/main" id="{A3459BBA-F8F9-4BBF-BFA8-6F9D3D168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64">
              <a:extLst>
                <a:ext uri="{FF2B5EF4-FFF2-40B4-BE49-F238E27FC236}">
                  <a16:creationId xmlns="" xmlns:a16="http://schemas.microsoft.com/office/drawing/2014/main" id="{34D85478-1DEF-4F75-97B8-94D26A73A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65">
              <a:extLst>
                <a:ext uri="{FF2B5EF4-FFF2-40B4-BE49-F238E27FC236}">
                  <a16:creationId xmlns="" xmlns:a16="http://schemas.microsoft.com/office/drawing/2014/main" id="{4EDBC1B1-6604-4248-8C74-6061BB05A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66">
              <a:extLst>
                <a:ext uri="{FF2B5EF4-FFF2-40B4-BE49-F238E27FC236}">
                  <a16:creationId xmlns="" xmlns:a16="http://schemas.microsoft.com/office/drawing/2014/main" id="{24B72B16-9A21-4082-B49D-8E4A0635D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67">
              <a:extLst>
                <a:ext uri="{FF2B5EF4-FFF2-40B4-BE49-F238E27FC236}">
                  <a16:creationId xmlns="" xmlns:a16="http://schemas.microsoft.com/office/drawing/2014/main" id="{924DE448-65E1-4D62-99E1-D8E0FEF4F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68">
              <a:extLst>
                <a:ext uri="{FF2B5EF4-FFF2-40B4-BE49-F238E27FC236}">
                  <a16:creationId xmlns="" xmlns:a16="http://schemas.microsoft.com/office/drawing/2014/main" id="{118FF940-A01B-4697-B615-9FE188234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69">
              <a:extLst>
                <a:ext uri="{FF2B5EF4-FFF2-40B4-BE49-F238E27FC236}">
                  <a16:creationId xmlns="" xmlns:a16="http://schemas.microsoft.com/office/drawing/2014/main" id="{71293DA9-5C04-4A66-AA20-706E1722D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70">
              <a:extLst>
                <a:ext uri="{FF2B5EF4-FFF2-40B4-BE49-F238E27FC236}">
                  <a16:creationId xmlns="" xmlns:a16="http://schemas.microsoft.com/office/drawing/2014/main" id="{7708ADE1-8032-4386-9F45-382925ABF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71">
              <a:extLst>
                <a:ext uri="{FF2B5EF4-FFF2-40B4-BE49-F238E27FC236}">
                  <a16:creationId xmlns="" xmlns:a16="http://schemas.microsoft.com/office/drawing/2014/main" id="{8BC3AB4A-D3FB-4C02-A93B-F6555CA05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72">
              <a:extLst>
                <a:ext uri="{FF2B5EF4-FFF2-40B4-BE49-F238E27FC236}">
                  <a16:creationId xmlns="" xmlns:a16="http://schemas.microsoft.com/office/drawing/2014/main" id="{763E8CE7-86BA-4419-94AB-7A41543E2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73">
              <a:extLst>
                <a:ext uri="{FF2B5EF4-FFF2-40B4-BE49-F238E27FC236}">
                  <a16:creationId xmlns="" xmlns:a16="http://schemas.microsoft.com/office/drawing/2014/main" id="{9B627461-ED39-4296-874C-34A93328D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74">
              <a:extLst>
                <a:ext uri="{FF2B5EF4-FFF2-40B4-BE49-F238E27FC236}">
                  <a16:creationId xmlns="" xmlns:a16="http://schemas.microsoft.com/office/drawing/2014/main" id="{46E5A0E9-0F51-47FF-84C9-FBC1AB685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75">
              <a:extLst>
                <a:ext uri="{FF2B5EF4-FFF2-40B4-BE49-F238E27FC236}">
                  <a16:creationId xmlns="" xmlns:a16="http://schemas.microsoft.com/office/drawing/2014/main" id="{27721FAF-5B01-4C9C-BE10-80F92E77A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6">
              <a:extLst>
                <a:ext uri="{FF2B5EF4-FFF2-40B4-BE49-F238E27FC236}">
                  <a16:creationId xmlns="" xmlns:a16="http://schemas.microsoft.com/office/drawing/2014/main" id="{B2DB0B72-A23D-4A94-9E76-E2ABC11D6B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7">
              <a:extLst>
                <a:ext uri="{FF2B5EF4-FFF2-40B4-BE49-F238E27FC236}">
                  <a16:creationId xmlns="" xmlns:a16="http://schemas.microsoft.com/office/drawing/2014/main" id="{ADED169E-3E3D-4414-B82D-24C4594B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8">
              <a:extLst>
                <a:ext uri="{FF2B5EF4-FFF2-40B4-BE49-F238E27FC236}">
                  <a16:creationId xmlns="" xmlns:a16="http://schemas.microsoft.com/office/drawing/2014/main" id="{71704395-E2C3-471D-BADE-7AAC437AC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79">
              <a:extLst>
                <a:ext uri="{FF2B5EF4-FFF2-40B4-BE49-F238E27FC236}">
                  <a16:creationId xmlns="" xmlns:a16="http://schemas.microsoft.com/office/drawing/2014/main" id="{6AC3D173-06B8-433A-B1A0-0F620B9A5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80">
              <a:extLst>
                <a:ext uri="{FF2B5EF4-FFF2-40B4-BE49-F238E27FC236}">
                  <a16:creationId xmlns="" xmlns:a16="http://schemas.microsoft.com/office/drawing/2014/main" id="{F3077304-2823-4342-8EE3-193C23962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81">
              <a:extLst>
                <a:ext uri="{FF2B5EF4-FFF2-40B4-BE49-F238E27FC236}">
                  <a16:creationId xmlns="" xmlns:a16="http://schemas.microsoft.com/office/drawing/2014/main" id="{148E403D-5607-49C3-BD3F-AB24A1526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82">
              <a:extLst>
                <a:ext uri="{FF2B5EF4-FFF2-40B4-BE49-F238E27FC236}">
                  <a16:creationId xmlns="" xmlns:a16="http://schemas.microsoft.com/office/drawing/2014/main" id="{6C99DE5F-2786-42E7-B57B-7CDAA474A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83">
              <a:extLst>
                <a:ext uri="{FF2B5EF4-FFF2-40B4-BE49-F238E27FC236}">
                  <a16:creationId xmlns="" xmlns:a16="http://schemas.microsoft.com/office/drawing/2014/main" id="{F31C9831-C434-4416-B29C-B376BEF4E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84">
              <a:extLst>
                <a:ext uri="{FF2B5EF4-FFF2-40B4-BE49-F238E27FC236}">
                  <a16:creationId xmlns="" xmlns:a16="http://schemas.microsoft.com/office/drawing/2014/main" id="{AEE77CF0-7637-468D-84B6-F6DD9C6C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5">
              <a:extLst>
                <a:ext uri="{FF2B5EF4-FFF2-40B4-BE49-F238E27FC236}">
                  <a16:creationId xmlns="" xmlns:a16="http://schemas.microsoft.com/office/drawing/2014/main" id="{1FF459FC-9622-4527-A8F3-7B3DA271F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86">
              <a:extLst>
                <a:ext uri="{FF2B5EF4-FFF2-40B4-BE49-F238E27FC236}">
                  <a16:creationId xmlns="" xmlns:a16="http://schemas.microsoft.com/office/drawing/2014/main" id="{11B53B82-DD9C-426C-BACB-3AD8D8719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87">
              <a:extLst>
                <a:ext uri="{FF2B5EF4-FFF2-40B4-BE49-F238E27FC236}">
                  <a16:creationId xmlns="" xmlns:a16="http://schemas.microsoft.com/office/drawing/2014/main" id="{BF484571-810C-4F6E-B9B3-84B8E749E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88">
              <a:extLst>
                <a:ext uri="{FF2B5EF4-FFF2-40B4-BE49-F238E27FC236}">
                  <a16:creationId xmlns="" xmlns:a16="http://schemas.microsoft.com/office/drawing/2014/main" id="{3A119A70-BF8A-479A-A81F-FE497FFB4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89">
              <a:extLst>
                <a:ext uri="{FF2B5EF4-FFF2-40B4-BE49-F238E27FC236}">
                  <a16:creationId xmlns="" xmlns:a16="http://schemas.microsoft.com/office/drawing/2014/main" id="{1B110253-94E9-45F7-BE18-33DA192B9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90">
              <a:extLst>
                <a:ext uri="{FF2B5EF4-FFF2-40B4-BE49-F238E27FC236}">
                  <a16:creationId xmlns="" xmlns:a16="http://schemas.microsoft.com/office/drawing/2014/main" id="{C4895AE9-2A04-49D2-A9A4-50112ADC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91">
              <a:extLst>
                <a:ext uri="{FF2B5EF4-FFF2-40B4-BE49-F238E27FC236}">
                  <a16:creationId xmlns="" xmlns:a16="http://schemas.microsoft.com/office/drawing/2014/main" id="{C819EE2A-B0E7-45D2-ADAF-31F986F8E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92">
              <a:extLst>
                <a:ext uri="{FF2B5EF4-FFF2-40B4-BE49-F238E27FC236}">
                  <a16:creationId xmlns="" xmlns:a16="http://schemas.microsoft.com/office/drawing/2014/main" id="{77EAA678-DC8E-499A-91A2-E522F7EE6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93">
              <a:extLst>
                <a:ext uri="{FF2B5EF4-FFF2-40B4-BE49-F238E27FC236}">
                  <a16:creationId xmlns="" xmlns:a16="http://schemas.microsoft.com/office/drawing/2014/main" id="{751D8F53-C830-4F0E-AFE8-960322FC7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94">
              <a:extLst>
                <a:ext uri="{FF2B5EF4-FFF2-40B4-BE49-F238E27FC236}">
                  <a16:creationId xmlns="" xmlns:a16="http://schemas.microsoft.com/office/drawing/2014/main" id="{00AA9CF7-9AA8-4FAD-8F2F-9E6C66884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95">
              <a:extLst>
                <a:ext uri="{FF2B5EF4-FFF2-40B4-BE49-F238E27FC236}">
                  <a16:creationId xmlns="" xmlns:a16="http://schemas.microsoft.com/office/drawing/2014/main" id="{D27CCFC7-A50A-4C7E-B515-BDE506C6E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96">
              <a:extLst>
                <a:ext uri="{FF2B5EF4-FFF2-40B4-BE49-F238E27FC236}">
                  <a16:creationId xmlns="" xmlns:a16="http://schemas.microsoft.com/office/drawing/2014/main" id="{3D2F58BA-A8A8-4B69-AAFB-327C58255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97">
              <a:extLst>
                <a:ext uri="{FF2B5EF4-FFF2-40B4-BE49-F238E27FC236}">
                  <a16:creationId xmlns="" xmlns:a16="http://schemas.microsoft.com/office/drawing/2014/main" id="{E2249871-EBB2-4914-A97B-824F6B427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98">
              <a:extLst>
                <a:ext uri="{FF2B5EF4-FFF2-40B4-BE49-F238E27FC236}">
                  <a16:creationId xmlns="" xmlns:a16="http://schemas.microsoft.com/office/drawing/2014/main" id="{9C90E80A-C6F4-43F0-AE52-250896F3F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99">
              <a:extLst>
                <a:ext uri="{FF2B5EF4-FFF2-40B4-BE49-F238E27FC236}">
                  <a16:creationId xmlns="" xmlns:a16="http://schemas.microsoft.com/office/drawing/2014/main" id="{8CDBAF18-0405-4E15-9A70-F84D796ED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00">
              <a:extLst>
                <a:ext uri="{FF2B5EF4-FFF2-40B4-BE49-F238E27FC236}">
                  <a16:creationId xmlns="" xmlns:a16="http://schemas.microsoft.com/office/drawing/2014/main" id="{446475D9-99F5-4928-8A80-55B8BD370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01">
              <a:extLst>
                <a:ext uri="{FF2B5EF4-FFF2-40B4-BE49-F238E27FC236}">
                  <a16:creationId xmlns="" xmlns:a16="http://schemas.microsoft.com/office/drawing/2014/main" id="{C83184C5-EB7B-4940-AF7D-810F131F5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02">
              <a:extLst>
                <a:ext uri="{FF2B5EF4-FFF2-40B4-BE49-F238E27FC236}">
                  <a16:creationId xmlns="" xmlns:a16="http://schemas.microsoft.com/office/drawing/2014/main" id="{9275478B-B00F-449A-A340-2EDE9F1E4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03">
              <a:extLst>
                <a:ext uri="{FF2B5EF4-FFF2-40B4-BE49-F238E27FC236}">
                  <a16:creationId xmlns="" xmlns:a16="http://schemas.microsoft.com/office/drawing/2014/main" id="{FEFF07F5-4E1F-487A-9A5D-DA7C9CA6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04">
              <a:extLst>
                <a:ext uri="{FF2B5EF4-FFF2-40B4-BE49-F238E27FC236}">
                  <a16:creationId xmlns="" xmlns:a16="http://schemas.microsoft.com/office/drawing/2014/main" id="{75A70BC1-0BF1-45AD-BF98-3EDE24848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05">
              <a:extLst>
                <a:ext uri="{FF2B5EF4-FFF2-40B4-BE49-F238E27FC236}">
                  <a16:creationId xmlns="" xmlns:a16="http://schemas.microsoft.com/office/drawing/2014/main" id="{55544E0D-46B4-45CB-A20B-E0049E20B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06">
              <a:extLst>
                <a:ext uri="{FF2B5EF4-FFF2-40B4-BE49-F238E27FC236}">
                  <a16:creationId xmlns="" xmlns:a16="http://schemas.microsoft.com/office/drawing/2014/main" id="{EB18FAA6-CF62-4377-89C5-C83157D0E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1" name="Rectangle 180">
            <a:extLst>
              <a:ext uri="{FF2B5EF4-FFF2-40B4-BE49-F238E27FC236}">
                <a16:creationId xmlns="" xmlns:a16="http://schemas.microsoft.com/office/drawing/2014/main" id="{F4E536F5-EE48-4DFA-B561-F2B3CED626A8}"/>
              </a:ext>
            </a:extLst>
          </p:cNvPr>
          <p:cNvSpPr/>
          <p:nvPr/>
        </p:nvSpPr>
        <p:spPr>
          <a:xfrm>
            <a:off x="1297180" y="1418989"/>
            <a:ext cx="78814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In this project, we follow waterfall model. In the waterfall model, the following phases are followed in order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182" name="Rounded Rectangle 1">
            <a:extLst>
              <a:ext uri="{FF2B5EF4-FFF2-40B4-BE49-F238E27FC236}">
                <a16:creationId xmlns="" xmlns:a16="http://schemas.microsoft.com/office/drawing/2014/main" id="{C2B230A9-BCFA-4FE3-A623-74406D8A4D48}"/>
              </a:ext>
            </a:extLst>
          </p:cNvPr>
          <p:cNvSpPr/>
          <p:nvPr/>
        </p:nvSpPr>
        <p:spPr>
          <a:xfrm>
            <a:off x="3537083" y="194529"/>
            <a:ext cx="5598613" cy="98882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Std ExtraBold" panose="020B0903020204020204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Std ExtraBold" panose="020B0903020204020204" pitchFamily="34" charset="0"/>
              </a:rPr>
              <a:t>Process Model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Std ExtraBold" panose="020B0903020204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536" y="2428979"/>
            <a:ext cx="5564926" cy="363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" name="Date Placeholder 20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1B10-3705-435D-A80F-ED314C4DC90E}" type="datetime1">
              <a:rPr lang="en-US" smtClean="0"/>
              <a:t>12-Feb-20</a:t>
            </a:fld>
            <a:endParaRPr lang="en-US"/>
          </a:p>
        </p:txBody>
      </p:sp>
      <p:sp>
        <p:nvSpPr>
          <p:cNvPr id="2049" name="Slide Number Placeholder 20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3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>
            <a:extLst>
              <a:ext uri="{FF2B5EF4-FFF2-40B4-BE49-F238E27FC236}">
                <a16:creationId xmlns="" xmlns:a16="http://schemas.microsoft.com/office/drawing/2014/main" id="{E7AA6AC3-2413-42A5-9CBF-852DCAF5554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127" y="178632"/>
            <a:ext cx="12108873" cy="6679367"/>
            <a:chOff x="-2508" y="-1001"/>
            <a:chExt cx="12698" cy="6322"/>
          </a:xfrm>
          <a:solidFill>
            <a:schemeClr val="bg1">
              <a:lumMod val="65000"/>
              <a:alpha val="16000"/>
            </a:schemeClr>
          </a:solidFill>
        </p:grpSpPr>
        <p:sp>
          <p:nvSpPr>
            <p:cNvPr id="3" name="Freeform 29">
              <a:extLst>
                <a:ext uri="{FF2B5EF4-FFF2-40B4-BE49-F238E27FC236}">
                  <a16:creationId xmlns="" xmlns:a16="http://schemas.microsoft.com/office/drawing/2014/main" id="{CAAB50DF-2270-49BD-9AEC-14AAC7199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30">
              <a:extLst>
                <a:ext uri="{FF2B5EF4-FFF2-40B4-BE49-F238E27FC236}">
                  <a16:creationId xmlns="" xmlns:a16="http://schemas.microsoft.com/office/drawing/2014/main" id="{9BCA4092-6E76-4AA9-BE75-649E7FF81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1">
              <a:extLst>
                <a:ext uri="{FF2B5EF4-FFF2-40B4-BE49-F238E27FC236}">
                  <a16:creationId xmlns="" xmlns:a16="http://schemas.microsoft.com/office/drawing/2014/main" id="{C7B7F8F2-498B-44C2-893A-1A6624238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2">
              <a:extLst>
                <a:ext uri="{FF2B5EF4-FFF2-40B4-BE49-F238E27FC236}">
                  <a16:creationId xmlns="" xmlns:a16="http://schemas.microsoft.com/office/drawing/2014/main" id="{08F8ED40-56F8-4BF9-A55F-B5E2EC552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3">
              <a:extLst>
                <a:ext uri="{FF2B5EF4-FFF2-40B4-BE49-F238E27FC236}">
                  <a16:creationId xmlns="" xmlns:a16="http://schemas.microsoft.com/office/drawing/2014/main" id="{E21F3755-15CB-4AD0-BF10-D2D86F8EA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4">
              <a:extLst>
                <a:ext uri="{FF2B5EF4-FFF2-40B4-BE49-F238E27FC236}">
                  <a16:creationId xmlns="" xmlns:a16="http://schemas.microsoft.com/office/drawing/2014/main" id="{5655A1E3-DCF2-4DFC-8F5D-87331B4C3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5">
              <a:extLst>
                <a:ext uri="{FF2B5EF4-FFF2-40B4-BE49-F238E27FC236}">
                  <a16:creationId xmlns="" xmlns:a16="http://schemas.microsoft.com/office/drawing/2014/main" id="{3C7B8647-61F4-43AE-97FA-86B2261D8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6">
              <a:extLst>
                <a:ext uri="{FF2B5EF4-FFF2-40B4-BE49-F238E27FC236}">
                  <a16:creationId xmlns="" xmlns:a16="http://schemas.microsoft.com/office/drawing/2014/main" id="{B805DE87-1BAA-42F9-8412-DF69B6FF7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7">
              <a:extLst>
                <a:ext uri="{FF2B5EF4-FFF2-40B4-BE49-F238E27FC236}">
                  <a16:creationId xmlns="" xmlns:a16="http://schemas.microsoft.com/office/drawing/2014/main" id="{A0134D35-D564-4F95-931B-B140BEC8A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8">
              <a:extLst>
                <a:ext uri="{FF2B5EF4-FFF2-40B4-BE49-F238E27FC236}">
                  <a16:creationId xmlns="" xmlns:a16="http://schemas.microsoft.com/office/drawing/2014/main" id="{775383A2-3634-473B-822A-A3F8DCD80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9">
              <a:extLst>
                <a:ext uri="{FF2B5EF4-FFF2-40B4-BE49-F238E27FC236}">
                  <a16:creationId xmlns="" xmlns:a16="http://schemas.microsoft.com/office/drawing/2014/main" id="{1906789D-CBB7-4D3E-8E5B-0149F7B5C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0">
              <a:extLst>
                <a:ext uri="{FF2B5EF4-FFF2-40B4-BE49-F238E27FC236}">
                  <a16:creationId xmlns="" xmlns:a16="http://schemas.microsoft.com/office/drawing/2014/main" id="{BB90FF66-114F-4024-916A-0A8DCE6EB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="" xmlns:a16="http://schemas.microsoft.com/office/drawing/2014/main" id="{2BF7ABBD-C7A7-4B6E-AB44-769EA04F9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2">
              <a:extLst>
                <a:ext uri="{FF2B5EF4-FFF2-40B4-BE49-F238E27FC236}">
                  <a16:creationId xmlns="" xmlns:a16="http://schemas.microsoft.com/office/drawing/2014/main" id="{C9B88D9B-F034-461A-89DF-42415ACD5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3">
              <a:extLst>
                <a:ext uri="{FF2B5EF4-FFF2-40B4-BE49-F238E27FC236}">
                  <a16:creationId xmlns="" xmlns:a16="http://schemas.microsoft.com/office/drawing/2014/main" id="{E5A099C4-8199-4D4C-80AC-A4AA4AE0F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4">
              <a:extLst>
                <a:ext uri="{FF2B5EF4-FFF2-40B4-BE49-F238E27FC236}">
                  <a16:creationId xmlns="" xmlns:a16="http://schemas.microsoft.com/office/drawing/2014/main" id="{617FD805-EF69-4988-8A77-031568776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5">
              <a:extLst>
                <a:ext uri="{FF2B5EF4-FFF2-40B4-BE49-F238E27FC236}">
                  <a16:creationId xmlns="" xmlns:a16="http://schemas.microsoft.com/office/drawing/2014/main" id="{A83FD7C8-7A2B-4505-994E-441BC36B3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6">
              <a:extLst>
                <a:ext uri="{FF2B5EF4-FFF2-40B4-BE49-F238E27FC236}">
                  <a16:creationId xmlns="" xmlns:a16="http://schemas.microsoft.com/office/drawing/2014/main" id="{B3346818-81C3-4714-921D-9AC387C57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7">
              <a:extLst>
                <a:ext uri="{FF2B5EF4-FFF2-40B4-BE49-F238E27FC236}">
                  <a16:creationId xmlns="" xmlns:a16="http://schemas.microsoft.com/office/drawing/2014/main" id="{F1D3092D-873E-4975-8651-FF7DBD29FF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8">
              <a:extLst>
                <a:ext uri="{FF2B5EF4-FFF2-40B4-BE49-F238E27FC236}">
                  <a16:creationId xmlns="" xmlns:a16="http://schemas.microsoft.com/office/drawing/2014/main" id="{30F07F29-3D81-4036-BAC7-9DA3790D9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="" xmlns:a16="http://schemas.microsoft.com/office/drawing/2014/main" id="{39C235C1-FDE4-41AD-B3FD-D623988CF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0">
              <a:extLst>
                <a:ext uri="{FF2B5EF4-FFF2-40B4-BE49-F238E27FC236}">
                  <a16:creationId xmlns="" xmlns:a16="http://schemas.microsoft.com/office/drawing/2014/main" id="{141B4BFE-9A3B-40E9-B4C2-97ACCAD92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1">
              <a:extLst>
                <a:ext uri="{FF2B5EF4-FFF2-40B4-BE49-F238E27FC236}">
                  <a16:creationId xmlns="" xmlns:a16="http://schemas.microsoft.com/office/drawing/2014/main" id="{00A0F9AE-28CE-4140-9692-FC49144C6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2">
              <a:extLst>
                <a:ext uri="{FF2B5EF4-FFF2-40B4-BE49-F238E27FC236}">
                  <a16:creationId xmlns="" xmlns:a16="http://schemas.microsoft.com/office/drawing/2014/main" id="{7AD4C44C-12D6-47F1-869B-781BC10D3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3">
              <a:extLst>
                <a:ext uri="{FF2B5EF4-FFF2-40B4-BE49-F238E27FC236}">
                  <a16:creationId xmlns="" xmlns:a16="http://schemas.microsoft.com/office/drawing/2014/main" id="{648472F9-72F2-43B1-A61F-EF1770AD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4">
              <a:extLst>
                <a:ext uri="{FF2B5EF4-FFF2-40B4-BE49-F238E27FC236}">
                  <a16:creationId xmlns="" xmlns:a16="http://schemas.microsoft.com/office/drawing/2014/main" id="{0AAD6597-9389-470B-934A-5FA2187E9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5">
              <a:extLst>
                <a:ext uri="{FF2B5EF4-FFF2-40B4-BE49-F238E27FC236}">
                  <a16:creationId xmlns="" xmlns:a16="http://schemas.microsoft.com/office/drawing/2014/main" id="{4F98CDFE-2E4C-41C2-8008-109D924606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6">
              <a:extLst>
                <a:ext uri="{FF2B5EF4-FFF2-40B4-BE49-F238E27FC236}">
                  <a16:creationId xmlns="" xmlns:a16="http://schemas.microsoft.com/office/drawing/2014/main" id="{4D833A5B-07A9-4E8E-97E2-4EDB7097B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7">
              <a:extLst>
                <a:ext uri="{FF2B5EF4-FFF2-40B4-BE49-F238E27FC236}">
                  <a16:creationId xmlns="" xmlns:a16="http://schemas.microsoft.com/office/drawing/2014/main" id="{2DD81587-9180-4514-AA57-7BED02621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8">
              <a:extLst>
                <a:ext uri="{FF2B5EF4-FFF2-40B4-BE49-F238E27FC236}">
                  <a16:creationId xmlns="" xmlns:a16="http://schemas.microsoft.com/office/drawing/2014/main" id="{0D083570-D8B7-468D-9F75-76341D370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9">
              <a:extLst>
                <a:ext uri="{FF2B5EF4-FFF2-40B4-BE49-F238E27FC236}">
                  <a16:creationId xmlns="" xmlns:a16="http://schemas.microsoft.com/office/drawing/2014/main" id="{5B030590-1092-462B-96C6-0CD0A617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0">
              <a:extLst>
                <a:ext uri="{FF2B5EF4-FFF2-40B4-BE49-F238E27FC236}">
                  <a16:creationId xmlns="" xmlns:a16="http://schemas.microsoft.com/office/drawing/2014/main" id="{3B3FF353-3AF5-4B2D-9910-14CB98A38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1">
              <a:extLst>
                <a:ext uri="{FF2B5EF4-FFF2-40B4-BE49-F238E27FC236}">
                  <a16:creationId xmlns="" xmlns:a16="http://schemas.microsoft.com/office/drawing/2014/main" id="{E2E755D2-ABDE-4BAC-97A7-468B0EA54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2">
              <a:extLst>
                <a:ext uri="{FF2B5EF4-FFF2-40B4-BE49-F238E27FC236}">
                  <a16:creationId xmlns="" xmlns:a16="http://schemas.microsoft.com/office/drawing/2014/main" id="{A8AB48D6-5131-468C-AF24-2E85D36C3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3">
              <a:extLst>
                <a:ext uri="{FF2B5EF4-FFF2-40B4-BE49-F238E27FC236}">
                  <a16:creationId xmlns="" xmlns:a16="http://schemas.microsoft.com/office/drawing/2014/main" id="{E57D1855-C30F-4281-A874-C149DAA9D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4">
              <a:extLst>
                <a:ext uri="{FF2B5EF4-FFF2-40B4-BE49-F238E27FC236}">
                  <a16:creationId xmlns="" xmlns:a16="http://schemas.microsoft.com/office/drawing/2014/main" id="{FA0AFAC9-7135-4090-9C7A-7F43E32E6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5">
              <a:extLst>
                <a:ext uri="{FF2B5EF4-FFF2-40B4-BE49-F238E27FC236}">
                  <a16:creationId xmlns="" xmlns:a16="http://schemas.microsoft.com/office/drawing/2014/main" id="{C4DCAB20-462A-40E1-97CF-7F3623764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6">
              <a:extLst>
                <a:ext uri="{FF2B5EF4-FFF2-40B4-BE49-F238E27FC236}">
                  <a16:creationId xmlns="" xmlns:a16="http://schemas.microsoft.com/office/drawing/2014/main" id="{3CABBFD9-30A2-4D3B-BD29-316543FD5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7">
              <a:extLst>
                <a:ext uri="{FF2B5EF4-FFF2-40B4-BE49-F238E27FC236}">
                  <a16:creationId xmlns="" xmlns:a16="http://schemas.microsoft.com/office/drawing/2014/main" id="{F0A10B9B-0813-44CE-83DF-4D61BE47E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8">
              <a:extLst>
                <a:ext uri="{FF2B5EF4-FFF2-40B4-BE49-F238E27FC236}">
                  <a16:creationId xmlns="" xmlns:a16="http://schemas.microsoft.com/office/drawing/2014/main" id="{2DD5A2F3-679C-4A67-897F-8D8966480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9">
              <a:extLst>
                <a:ext uri="{FF2B5EF4-FFF2-40B4-BE49-F238E27FC236}">
                  <a16:creationId xmlns="" xmlns:a16="http://schemas.microsoft.com/office/drawing/2014/main" id="{6FE8D06F-C640-42A3-AAFA-4E3DA48995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0">
              <a:extLst>
                <a:ext uri="{FF2B5EF4-FFF2-40B4-BE49-F238E27FC236}">
                  <a16:creationId xmlns="" xmlns:a16="http://schemas.microsoft.com/office/drawing/2014/main" id="{5EA7034C-4632-45A5-B0D5-E6D259A6C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1">
              <a:extLst>
                <a:ext uri="{FF2B5EF4-FFF2-40B4-BE49-F238E27FC236}">
                  <a16:creationId xmlns="" xmlns:a16="http://schemas.microsoft.com/office/drawing/2014/main" id="{E4CAE2B4-2684-4429-8D0A-2C8B3256A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2">
              <a:extLst>
                <a:ext uri="{FF2B5EF4-FFF2-40B4-BE49-F238E27FC236}">
                  <a16:creationId xmlns="" xmlns:a16="http://schemas.microsoft.com/office/drawing/2014/main" id="{A5D411DA-34D2-488A-8870-524475688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3">
              <a:extLst>
                <a:ext uri="{FF2B5EF4-FFF2-40B4-BE49-F238E27FC236}">
                  <a16:creationId xmlns="" xmlns:a16="http://schemas.microsoft.com/office/drawing/2014/main" id="{AC8E2ECA-DFBC-4F4A-8ABD-5E79C1BE3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4">
              <a:extLst>
                <a:ext uri="{FF2B5EF4-FFF2-40B4-BE49-F238E27FC236}">
                  <a16:creationId xmlns="" xmlns:a16="http://schemas.microsoft.com/office/drawing/2014/main" id="{FC7DEAF3-EED1-4D29-BA5F-9108834E0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5">
              <a:extLst>
                <a:ext uri="{FF2B5EF4-FFF2-40B4-BE49-F238E27FC236}">
                  <a16:creationId xmlns="" xmlns:a16="http://schemas.microsoft.com/office/drawing/2014/main" id="{688F0CBE-E8FC-4780-9A57-BF9558035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6">
              <a:extLst>
                <a:ext uri="{FF2B5EF4-FFF2-40B4-BE49-F238E27FC236}">
                  <a16:creationId xmlns="" xmlns:a16="http://schemas.microsoft.com/office/drawing/2014/main" id="{89F2E6E4-9A56-480E-B1D4-BB88D4289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7">
              <a:extLst>
                <a:ext uri="{FF2B5EF4-FFF2-40B4-BE49-F238E27FC236}">
                  <a16:creationId xmlns="" xmlns:a16="http://schemas.microsoft.com/office/drawing/2014/main" id="{C898537D-F889-4F0F-BEBE-4972E6CB2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8">
              <a:extLst>
                <a:ext uri="{FF2B5EF4-FFF2-40B4-BE49-F238E27FC236}">
                  <a16:creationId xmlns="" xmlns:a16="http://schemas.microsoft.com/office/drawing/2014/main" id="{536D26D6-4208-4061-AC2D-52BA4A9C5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9">
              <a:extLst>
                <a:ext uri="{FF2B5EF4-FFF2-40B4-BE49-F238E27FC236}">
                  <a16:creationId xmlns="" xmlns:a16="http://schemas.microsoft.com/office/drawing/2014/main" id="{5ACCCBAB-3ECD-42FE-8FD2-04BB0D75E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0">
              <a:extLst>
                <a:ext uri="{FF2B5EF4-FFF2-40B4-BE49-F238E27FC236}">
                  <a16:creationId xmlns="" xmlns:a16="http://schemas.microsoft.com/office/drawing/2014/main" id="{1DA91C49-CEA9-499F-BBD8-C7EBAD02E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1">
              <a:extLst>
                <a:ext uri="{FF2B5EF4-FFF2-40B4-BE49-F238E27FC236}">
                  <a16:creationId xmlns="" xmlns:a16="http://schemas.microsoft.com/office/drawing/2014/main" id="{5D9F124C-6053-4F22-8113-693ADC9C7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2">
              <a:extLst>
                <a:ext uri="{FF2B5EF4-FFF2-40B4-BE49-F238E27FC236}">
                  <a16:creationId xmlns="" xmlns:a16="http://schemas.microsoft.com/office/drawing/2014/main" id="{10A707C7-952D-4333-A19A-F1CB1F17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3">
              <a:extLst>
                <a:ext uri="{FF2B5EF4-FFF2-40B4-BE49-F238E27FC236}">
                  <a16:creationId xmlns="" xmlns:a16="http://schemas.microsoft.com/office/drawing/2014/main" id="{19675C0A-701B-4197-9330-B7B4E48BD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4">
              <a:extLst>
                <a:ext uri="{FF2B5EF4-FFF2-40B4-BE49-F238E27FC236}">
                  <a16:creationId xmlns="" xmlns:a16="http://schemas.microsoft.com/office/drawing/2014/main" id="{613C0CFE-8F90-4256-92EE-E5919B2C3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5">
              <a:extLst>
                <a:ext uri="{FF2B5EF4-FFF2-40B4-BE49-F238E27FC236}">
                  <a16:creationId xmlns="" xmlns:a16="http://schemas.microsoft.com/office/drawing/2014/main" id="{6E353E2C-CF77-4AC6-BF6D-D893EC089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6">
              <a:extLst>
                <a:ext uri="{FF2B5EF4-FFF2-40B4-BE49-F238E27FC236}">
                  <a16:creationId xmlns="" xmlns:a16="http://schemas.microsoft.com/office/drawing/2014/main" id="{B405059A-F84A-4750-B7FB-7220750CB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7">
              <a:extLst>
                <a:ext uri="{FF2B5EF4-FFF2-40B4-BE49-F238E27FC236}">
                  <a16:creationId xmlns="" xmlns:a16="http://schemas.microsoft.com/office/drawing/2014/main" id="{0A620AEC-8586-4353-A341-D4CFA001A1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8">
              <a:extLst>
                <a:ext uri="{FF2B5EF4-FFF2-40B4-BE49-F238E27FC236}">
                  <a16:creationId xmlns="" xmlns:a16="http://schemas.microsoft.com/office/drawing/2014/main" id="{9C210602-0B95-4886-A56F-DEBF282F5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9">
              <a:extLst>
                <a:ext uri="{FF2B5EF4-FFF2-40B4-BE49-F238E27FC236}">
                  <a16:creationId xmlns="" xmlns:a16="http://schemas.microsoft.com/office/drawing/2014/main" id="{9764B2DE-91C4-47EE-8BAD-06747C4EE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0">
              <a:extLst>
                <a:ext uri="{FF2B5EF4-FFF2-40B4-BE49-F238E27FC236}">
                  <a16:creationId xmlns="" xmlns:a16="http://schemas.microsoft.com/office/drawing/2014/main" id="{A6E53799-5452-4392-907A-1BC049A28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1">
              <a:extLst>
                <a:ext uri="{FF2B5EF4-FFF2-40B4-BE49-F238E27FC236}">
                  <a16:creationId xmlns="" xmlns:a16="http://schemas.microsoft.com/office/drawing/2014/main" id="{059C24DC-E548-4FF8-87C6-42B2714934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2">
              <a:extLst>
                <a:ext uri="{FF2B5EF4-FFF2-40B4-BE49-F238E27FC236}">
                  <a16:creationId xmlns="" xmlns:a16="http://schemas.microsoft.com/office/drawing/2014/main" id="{4F1DC2FD-77DA-46CD-BA16-DDDCB9111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3">
              <a:extLst>
                <a:ext uri="{FF2B5EF4-FFF2-40B4-BE49-F238E27FC236}">
                  <a16:creationId xmlns="" xmlns:a16="http://schemas.microsoft.com/office/drawing/2014/main" id="{13568A4E-44B5-4710-8DD0-6D79DA2AF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4">
              <a:extLst>
                <a:ext uri="{FF2B5EF4-FFF2-40B4-BE49-F238E27FC236}">
                  <a16:creationId xmlns="" xmlns:a16="http://schemas.microsoft.com/office/drawing/2014/main" id="{E474593D-8E2E-4DFC-879F-7D93D6479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5">
              <a:extLst>
                <a:ext uri="{FF2B5EF4-FFF2-40B4-BE49-F238E27FC236}">
                  <a16:creationId xmlns="" xmlns:a16="http://schemas.microsoft.com/office/drawing/2014/main" id="{3A54852C-34BB-4D8F-BC8C-CB476234E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6">
              <a:extLst>
                <a:ext uri="{FF2B5EF4-FFF2-40B4-BE49-F238E27FC236}">
                  <a16:creationId xmlns="" xmlns:a16="http://schemas.microsoft.com/office/drawing/2014/main" id="{6E016692-B506-4A7B-B21A-A0D0DDB93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7">
              <a:extLst>
                <a:ext uri="{FF2B5EF4-FFF2-40B4-BE49-F238E27FC236}">
                  <a16:creationId xmlns="" xmlns:a16="http://schemas.microsoft.com/office/drawing/2014/main" id="{535213C2-019A-4351-AA04-EE22214E8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8">
              <a:extLst>
                <a:ext uri="{FF2B5EF4-FFF2-40B4-BE49-F238E27FC236}">
                  <a16:creationId xmlns="" xmlns:a16="http://schemas.microsoft.com/office/drawing/2014/main" id="{27F9D9B4-DBEE-4B5E-A6D9-C96BD66AF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9">
              <a:extLst>
                <a:ext uri="{FF2B5EF4-FFF2-40B4-BE49-F238E27FC236}">
                  <a16:creationId xmlns="" xmlns:a16="http://schemas.microsoft.com/office/drawing/2014/main" id="{0CFF373F-5752-4DBD-8DDD-789769FEB9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0">
              <a:extLst>
                <a:ext uri="{FF2B5EF4-FFF2-40B4-BE49-F238E27FC236}">
                  <a16:creationId xmlns="" xmlns:a16="http://schemas.microsoft.com/office/drawing/2014/main" id="{04DA5C63-F578-4037-882F-D1092CF1A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1">
              <a:extLst>
                <a:ext uri="{FF2B5EF4-FFF2-40B4-BE49-F238E27FC236}">
                  <a16:creationId xmlns="" xmlns:a16="http://schemas.microsoft.com/office/drawing/2014/main" id="{74A8D648-273F-4F17-9594-E60C512A1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2">
              <a:extLst>
                <a:ext uri="{FF2B5EF4-FFF2-40B4-BE49-F238E27FC236}">
                  <a16:creationId xmlns="" xmlns:a16="http://schemas.microsoft.com/office/drawing/2014/main" id="{EA53BC03-3F79-43C7-A389-5A469F52E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3">
              <a:extLst>
                <a:ext uri="{FF2B5EF4-FFF2-40B4-BE49-F238E27FC236}">
                  <a16:creationId xmlns="" xmlns:a16="http://schemas.microsoft.com/office/drawing/2014/main" id="{AB57AC82-6722-4AF1-97BA-66195C97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4">
              <a:extLst>
                <a:ext uri="{FF2B5EF4-FFF2-40B4-BE49-F238E27FC236}">
                  <a16:creationId xmlns="" xmlns:a16="http://schemas.microsoft.com/office/drawing/2014/main" id="{2D602059-9A2C-4D08-88FF-F809DA970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5">
              <a:extLst>
                <a:ext uri="{FF2B5EF4-FFF2-40B4-BE49-F238E27FC236}">
                  <a16:creationId xmlns="" xmlns:a16="http://schemas.microsoft.com/office/drawing/2014/main" id="{1D8A52D2-6DA7-45FB-93D8-6E9902808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6">
              <a:extLst>
                <a:ext uri="{FF2B5EF4-FFF2-40B4-BE49-F238E27FC236}">
                  <a16:creationId xmlns="" xmlns:a16="http://schemas.microsoft.com/office/drawing/2014/main" id="{8A383A3F-9515-4E86-8F2B-3BCA80969B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7">
              <a:extLst>
                <a:ext uri="{FF2B5EF4-FFF2-40B4-BE49-F238E27FC236}">
                  <a16:creationId xmlns="" xmlns:a16="http://schemas.microsoft.com/office/drawing/2014/main" id="{19B0101D-9EB7-4FC5-B278-E9B745AAD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8">
              <a:extLst>
                <a:ext uri="{FF2B5EF4-FFF2-40B4-BE49-F238E27FC236}">
                  <a16:creationId xmlns="" xmlns:a16="http://schemas.microsoft.com/office/drawing/2014/main" id="{8FA29794-8761-4226-9607-E01767F8B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9">
              <a:extLst>
                <a:ext uri="{FF2B5EF4-FFF2-40B4-BE49-F238E27FC236}">
                  <a16:creationId xmlns="" xmlns:a16="http://schemas.microsoft.com/office/drawing/2014/main" id="{15505956-3686-42FF-85FB-565F06E8C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0">
              <a:extLst>
                <a:ext uri="{FF2B5EF4-FFF2-40B4-BE49-F238E27FC236}">
                  <a16:creationId xmlns="" xmlns:a16="http://schemas.microsoft.com/office/drawing/2014/main" id="{DDE45EA0-341C-45A2-BE09-9C0199021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1">
              <a:extLst>
                <a:ext uri="{FF2B5EF4-FFF2-40B4-BE49-F238E27FC236}">
                  <a16:creationId xmlns="" xmlns:a16="http://schemas.microsoft.com/office/drawing/2014/main" id="{7A657AAB-D985-474C-8C8D-B3A4B0613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2">
              <a:extLst>
                <a:ext uri="{FF2B5EF4-FFF2-40B4-BE49-F238E27FC236}">
                  <a16:creationId xmlns="" xmlns:a16="http://schemas.microsoft.com/office/drawing/2014/main" id="{EB4033AA-C182-45E5-8ADD-176512D8B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3">
              <a:extLst>
                <a:ext uri="{FF2B5EF4-FFF2-40B4-BE49-F238E27FC236}">
                  <a16:creationId xmlns="" xmlns:a16="http://schemas.microsoft.com/office/drawing/2014/main" id="{0F487D92-1A3C-4335-BB94-0EB01E0365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4">
              <a:extLst>
                <a:ext uri="{FF2B5EF4-FFF2-40B4-BE49-F238E27FC236}">
                  <a16:creationId xmlns="" xmlns:a16="http://schemas.microsoft.com/office/drawing/2014/main" id="{DC41F5E8-92DC-4A81-90AB-31602A759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5">
              <a:extLst>
                <a:ext uri="{FF2B5EF4-FFF2-40B4-BE49-F238E27FC236}">
                  <a16:creationId xmlns="" xmlns:a16="http://schemas.microsoft.com/office/drawing/2014/main" id="{C9226A24-6208-4099-87A9-B10859725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16">
              <a:extLst>
                <a:ext uri="{FF2B5EF4-FFF2-40B4-BE49-F238E27FC236}">
                  <a16:creationId xmlns="" xmlns:a16="http://schemas.microsoft.com/office/drawing/2014/main" id="{26B18D27-F6D2-4B22-A86B-E7EA037A8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17">
              <a:extLst>
                <a:ext uri="{FF2B5EF4-FFF2-40B4-BE49-F238E27FC236}">
                  <a16:creationId xmlns="" xmlns:a16="http://schemas.microsoft.com/office/drawing/2014/main" id="{2DCAAB37-0748-4ABA-8301-DBC347C90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8">
              <a:extLst>
                <a:ext uri="{FF2B5EF4-FFF2-40B4-BE49-F238E27FC236}">
                  <a16:creationId xmlns="" xmlns:a16="http://schemas.microsoft.com/office/drawing/2014/main" id="{FAC36CF8-8DCB-45A4-950D-DBF4E9E7E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19">
              <a:extLst>
                <a:ext uri="{FF2B5EF4-FFF2-40B4-BE49-F238E27FC236}">
                  <a16:creationId xmlns="" xmlns:a16="http://schemas.microsoft.com/office/drawing/2014/main" id="{B82A982B-8ECD-44E1-98B1-D91E541F1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20">
              <a:extLst>
                <a:ext uri="{FF2B5EF4-FFF2-40B4-BE49-F238E27FC236}">
                  <a16:creationId xmlns="" xmlns:a16="http://schemas.microsoft.com/office/drawing/2014/main" id="{A1FC7555-E757-472A-A887-751BE4390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21">
              <a:extLst>
                <a:ext uri="{FF2B5EF4-FFF2-40B4-BE49-F238E27FC236}">
                  <a16:creationId xmlns="" xmlns:a16="http://schemas.microsoft.com/office/drawing/2014/main" id="{7FE4EB7E-A1D9-4994-B8BF-5914F44D2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22">
              <a:extLst>
                <a:ext uri="{FF2B5EF4-FFF2-40B4-BE49-F238E27FC236}">
                  <a16:creationId xmlns="" xmlns:a16="http://schemas.microsoft.com/office/drawing/2014/main" id="{E93E872B-B97E-46DF-858C-B4DC9FD66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3">
              <a:extLst>
                <a:ext uri="{FF2B5EF4-FFF2-40B4-BE49-F238E27FC236}">
                  <a16:creationId xmlns="" xmlns:a16="http://schemas.microsoft.com/office/drawing/2014/main" id="{6A73A2DB-5A71-48CB-B734-C29A1B1FE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4">
              <a:extLst>
                <a:ext uri="{FF2B5EF4-FFF2-40B4-BE49-F238E27FC236}">
                  <a16:creationId xmlns="" xmlns:a16="http://schemas.microsoft.com/office/drawing/2014/main" id="{C636597D-40A0-4BC3-9A19-99AE97AFE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5">
              <a:extLst>
                <a:ext uri="{FF2B5EF4-FFF2-40B4-BE49-F238E27FC236}">
                  <a16:creationId xmlns="" xmlns:a16="http://schemas.microsoft.com/office/drawing/2014/main" id="{E5895144-3377-4B46-930C-4281EDA8F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6">
              <a:extLst>
                <a:ext uri="{FF2B5EF4-FFF2-40B4-BE49-F238E27FC236}">
                  <a16:creationId xmlns="" xmlns:a16="http://schemas.microsoft.com/office/drawing/2014/main" id="{88025614-A9E4-4724-808F-9247FF5B0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27">
              <a:extLst>
                <a:ext uri="{FF2B5EF4-FFF2-40B4-BE49-F238E27FC236}">
                  <a16:creationId xmlns="" xmlns:a16="http://schemas.microsoft.com/office/drawing/2014/main" id="{B5ECCAD1-14D5-42C6-90B9-A463ACE02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28">
              <a:extLst>
                <a:ext uri="{FF2B5EF4-FFF2-40B4-BE49-F238E27FC236}">
                  <a16:creationId xmlns="" xmlns:a16="http://schemas.microsoft.com/office/drawing/2014/main" id="{7A4381FE-DDC8-4D59-B9B6-7F821493E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29">
              <a:extLst>
                <a:ext uri="{FF2B5EF4-FFF2-40B4-BE49-F238E27FC236}">
                  <a16:creationId xmlns="" xmlns:a16="http://schemas.microsoft.com/office/drawing/2014/main" id="{542B072C-6963-4391-A22C-4615E17F4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0">
              <a:extLst>
                <a:ext uri="{FF2B5EF4-FFF2-40B4-BE49-F238E27FC236}">
                  <a16:creationId xmlns="" xmlns:a16="http://schemas.microsoft.com/office/drawing/2014/main" id="{CA6BA18F-B921-4A19-ABDD-6B4C3A8BD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31">
              <a:extLst>
                <a:ext uri="{FF2B5EF4-FFF2-40B4-BE49-F238E27FC236}">
                  <a16:creationId xmlns="" xmlns:a16="http://schemas.microsoft.com/office/drawing/2014/main" id="{3A1250D0-428C-46BA-B820-EA437FF82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32">
              <a:extLst>
                <a:ext uri="{FF2B5EF4-FFF2-40B4-BE49-F238E27FC236}">
                  <a16:creationId xmlns="" xmlns:a16="http://schemas.microsoft.com/office/drawing/2014/main" id="{287ACC62-E2FE-42C0-A339-CD0F6D496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31" y="129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133">
              <a:extLst>
                <a:ext uri="{FF2B5EF4-FFF2-40B4-BE49-F238E27FC236}">
                  <a16:creationId xmlns="" xmlns:a16="http://schemas.microsoft.com/office/drawing/2014/main" id="{614F1ED5-1EC0-4E3D-8509-0C303D0056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4">
              <a:extLst>
                <a:ext uri="{FF2B5EF4-FFF2-40B4-BE49-F238E27FC236}">
                  <a16:creationId xmlns="" xmlns:a16="http://schemas.microsoft.com/office/drawing/2014/main" id="{775E3ED6-3BA7-4FC9-A962-B245AA0C63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35">
              <a:extLst>
                <a:ext uri="{FF2B5EF4-FFF2-40B4-BE49-F238E27FC236}">
                  <a16:creationId xmlns="" xmlns:a16="http://schemas.microsoft.com/office/drawing/2014/main" id="{DA2BC93C-F99A-4EDD-AF81-BB0C9078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36">
              <a:extLst>
                <a:ext uri="{FF2B5EF4-FFF2-40B4-BE49-F238E27FC236}">
                  <a16:creationId xmlns="" xmlns:a16="http://schemas.microsoft.com/office/drawing/2014/main" id="{5904C062-4ED9-44C3-AA8E-95E6FEC40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37">
              <a:extLst>
                <a:ext uri="{FF2B5EF4-FFF2-40B4-BE49-F238E27FC236}">
                  <a16:creationId xmlns="" xmlns:a16="http://schemas.microsoft.com/office/drawing/2014/main" id="{9F0CA9AD-0938-4678-9BE3-93554A4EB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8">
              <a:extLst>
                <a:ext uri="{FF2B5EF4-FFF2-40B4-BE49-F238E27FC236}">
                  <a16:creationId xmlns="" xmlns:a16="http://schemas.microsoft.com/office/drawing/2014/main" id="{7083E5F2-EFEE-47BC-A17E-CCA4B2DE8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9">
              <a:extLst>
                <a:ext uri="{FF2B5EF4-FFF2-40B4-BE49-F238E27FC236}">
                  <a16:creationId xmlns="" xmlns:a16="http://schemas.microsoft.com/office/drawing/2014/main" id="{9EB0EB92-56F1-477D-AA99-F27289536A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40">
              <a:extLst>
                <a:ext uri="{FF2B5EF4-FFF2-40B4-BE49-F238E27FC236}">
                  <a16:creationId xmlns="" xmlns:a16="http://schemas.microsoft.com/office/drawing/2014/main" id="{02EB65AB-DB6B-4F58-8195-3B05A6B2B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1">
              <a:extLst>
                <a:ext uri="{FF2B5EF4-FFF2-40B4-BE49-F238E27FC236}">
                  <a16:creationId xmlns="" xmlns:a16="http://schemas.microsoft.com/office/drawing/2014/main" id="{91ED46DA-EC52-48FB-B2A6-A99872918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2">
              <a:extLst>
                <a:ext uri="{FF2B5EF4-FFF2-40B4-BE49-F238E27FC236}">
                  <a16:creationId xmlns="" xmlns:a16="http://schemas.microsoft.com/office/drawing/2014/main" id="{E0472C68-148F-4632-BAB5-DE19B551A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3">
              <a:extLst>
                <a:ext uri="{FF2B5EF4-FFF2-40B4-BE49-F238E27FC236}">
                  <a16:creationId xmlns="" xmlns:a16="http://schemas.microsoft.com/office/drawing/2014/main" id="{1755EA91-FE11-4F40-AB7B-B9A01D2F9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44">
              <a:extLst>
                <a:ext uri="{FF2B5EF4-FFF2-40B4-BE49-F238E27FC236}">
                  <a16:creationId xmlns="" xmlns:a16="http://schemas.microsoft.com/office/drawing/2014/main" id="{4F506FD9-2E12-4C55-8467-F0ABE7DAC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5">
              <a:extLst>
                <a:ext uri="{FF2B5EF4-FFF2-40B4-BE49-F238E27FC236}">
                  <a16:creationId xmlns="" xmlns:a16="http://schemas.microsoft.com/office/drawing/2014/main" id="{32CF51C7-559E-4638-8F9B-72E47884C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46">
              <a:extLst>
                <a:ext uri="{FF2B5EF4-FFF2-40B4-BE49-F238E27FC236}">
                  <a16:creationId xmlns="" xmlns:a16="http://schemas.microsoft.com/office/drawing/2014/main" id="{7021A49F-8B67-45BB-844C-F1695DE0A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47">
              <a:extLst>
                <a:ext uri="{FF2B5EF4-FFF2-40B4-BE49-F238E27FC236}">
                  <a16:creationId xmlns="" xmlns:a16="http://schemas.microsoft.com/office/drawing/2014/main" id="{9411B2E6-2F67-4F90-9890-778141897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48">
              <a:extLst>
                <a:ext uri="{FF2B5EF4-FFF2-40B4-BE49-F238E27FC236}">
                  <a16:creationId xmlns="" xmlns:a16="http://schemas.microsoft.com/office/drawing/2014/main" id="{1B87664A-48D7-44D5-A48B-B9793121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49">
              <a:extLst>
                <a:ext uri="{FF2B5EF4-FFF2-40B4-BE49-F238E27FC236}">
                  <a16:creationId xmlns="" xmlns:a16="http://schemas.microsoft.com/office/drawing/2014/main" id="{7E8AA62F-64B5-49F0-AB62-658D02650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50">
              <a:extLst>
                <a:ext uri="{FF2B5EF4-FFF2-40B4-BE49-F238E27FC236}">
                  <a16:creationId xmlns="" xmlns:a16="http://schemas.microsoft.com/office/drawing/2014/main" id="{8C7334D4-D1DA-4B6B-95EE-86D155CEB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51">
              <a:extLst>
                <a:ext uri="{FF2B5EF4-FFF2-40B4-BE49-F238E27FC236}">
                  <a16:creationId xmlns="" xmlns:a16="http://schemas.microsoft.com/office/drawing/2014/main" id="{3B209736-F271-4F30-87D1-54A81C1C9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52">
              <a:extLst>
                <a:ext uri="{FF2B5EF4-FFF2-40B4-BE49-F238E27FC236}">
                  <a16:creationId xmlns="" xmlns:a16="http://schemas.microsoft.com/office/drawing/2014/main" id="{A1EDECDE-5945-45B4-A657-290BCC1B6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53">
              <a:extLst>
                <a:ext uri="{FF2B5EF4-FFF2-40B4-BE49-F238E27FC236}">
                  <a16:creationId xmlns="" xmlns:a16="http://schemas.microsoft.com/office/drawing/2014/main" id="{6F99464D-6A00-48A3-BDA2-542422BA6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54">
              <a:extLst>
                <a:ext uri="{FF2B5EF4-FFF2-40B4-BE49-F238E27FC236}">
                  <a16:creationId xmlns="" xmlns:a16="http://schemas.microsoft.com/office/drawing/2014/main" id="{E82F3C5F-99A5-4B28-87DC-23F131C92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55">
              <a:extLst>
                <a:ext uri="{FF2B5EF4-FFF2-40B4-BE49-F238E27FC236}">
                  <a16:creationId xmlns="" xmlns:a16="http://schemas.microsoft.com/office/drawing/2014/main" id="{5129AE54-8672-4E32-AF0A-6FA881BB1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56">
              <a:extLst>
                <a:ext uri="{FF2B5EF4-FFF2-40B4-BE49-F238E27FC236}">
                  <a16:creationId xmlns="" xmlns:a16="http://schemas.microsoft.com/office/drawing/2014/main" id="{EDB1499B-F4D5-46E7-9777-AF5C49B78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7">
              <a:extLst>
                <a:ext uri="{FF2B5EF4-FFF2-40B4-BE49-F238E27FC236}">
                  <a16:creationId xmlns="" xmlns:a16="http://schemas.microsoft.com/office/drawing/2014/main" id="{C7F69CF8-758E-4054-AFC5-9C02D3097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58">
              <a:extLst>
                <a:ext uri="{FF2B5EF4-FFF2-40B4-BE49-F238E27FC236}">
                  <a16:creationId xmlns="" xmlns:a16="http://schemas.microsoft.com/office/drawing/2014/main" id="{53B911B8-15FE-4433-B564-08343B86D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59">
              <a:extLst>
                <a:ext uri="{FF2B5EF4-FFF2-40B4-BE49-F238E27FC236}">
                  <a16:creationId xmlns="" xmlns:a16="http://schemas.microsoft.com/office/drawing/2014/main" id="{01677F00-0F46-4C91-865C-E9FE4DACB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60">
              <a:extLst>
                <a:ext uri="{FF2B5EF4-FFF2-40B4-BE49-F238E27FC236}">
                  <a16:creationId xmlns="" xmlns:a16="http://schemas.microsoft.com/office/drawing/2014/main" id="{72A4F8D6-C0EB-4A01-8E3D-527FABBEB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61">
              <a:extLst>
                <a:ext uri="{FF2B5EF4-FFF2-40B4-BE49-F238E27FC236}">
                  <a16:creationId xmlns="" xmlns:a16="http://schemas.microsoft.com/office/drawing/2014/main" id="{1A677B29-3B95-4BF7-B25D-29331DEBD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62">
              <a:extLst>
                <a:ext uri="{FF2B5EF4-FFF2-40B4-BE49-F238E27FC236}">
                  <a16:creationId xmlns="" xmlns:a16="http://schemas.microsoft.com/office/drawing/2014/main" id="{EDD5C34A-3677-4E0F-98CB-714BEEFA9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63">
              <a:extLst>
                <a:ext uri="{FF2B5EF4-FFF2-40B4-BE49-F238E27FC236}">
                  <a16:creationId xmlns="" xmlns:a16="http://schemas.microsoft.com/office/drawing/2014/main" id="{A3459BBA-F8F9-4BBF-BFA8-6F9D3D168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64">
              <a:extLst>
                <a:ext uri="{FF2B5EF4-FFF2-40B4-BE49-F238E27FC236}">
                  <a16:creationId xmlns="" xmlns:a16="http://schemas.microsoft.com/office/drawing/2014/main" id="{34D85478-1DEF-4F75-97B8-94D26A73A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65">
              <a:extLst>
                <a:ext uri="{FF2B5EF4-FFF2-40B4-BE49-F238E27FC236}">
                  <a16:creationId xmlns="" xmlns:a16="http://schemas.microsoft.com/office/drawing/2014/main" id="{4EDBC1B1-6604-4248-8C74-6061BB05A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66">
              <a:extLst>
                <a:ext uri="{FF2B5EF4-FFF2-40B4-BE49-F238E27FC236}">
                  <a16:creationId xmlns="" xmlns:a16="http://schemas.microsoft.com/office/drawing/2014/main" id="{24B72B16-9A21-4082-B49D-8E4A0635D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67">
              <a:extLst>
                <a:ext uri="{FF2B5EF4-FFF2-40B4-BE49-F238E27FC236}">
                  <a16:creationId xmlns="" xmlns:a16="http://schemas.microsoft.com/office/drawing/2014/main" id="{924DE448-65E1-4D62-99E1-D8E0FEF4F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68">
              <a:extLst>
                <a:ext uri="{FF2B5EF4-FFF2-40B4-BE49-F238E27FC236}">
                  <a16:creationId xmlns="" xmlns:a16="http://schemas.microsoft.com/office/drawing/2014/main" id="{118FF940-A01B-4697-B615-9FE188234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69">
              <a:extLst>
                <a:ext uri="{FF2B5EF4-FFF2-40B4-BE49-F238E27FC236}">
                  <a16:creationId xmlns="" xmlns:a16="http://schemas.microsoft.com/office/drawing/2014/main" id="{71293DA9-5C04-4A66-AA20-706E1722D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70">
              <a:extLst>
                <a:ext uri="{FF2B5EF4-FFF2-40B4-BE49-F238E27FC236}">
                  <a16:creationId xmlns="" xmlns:a16="http://schemas.microsoft.com/office/drawing/2014/main" id="{7708ADE1-8032-4386-9F45-382925ABF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71">
              <a:extLst>
                <a:ext uri="{FF2B5EF4-FFF2-40B4-BE49-F238E27FC236}">
                  <a16:creationId xmlns="" xmlns:a16="http://schemas.microsoft.com/office/drawing/2014/main" id="{8BC3AB4A-D3FB-4C02-A93B-F6555CA05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72">
              <a:extLst>
                <a:ext uri="{FF2B5EF4-FFF2-40B4-BE49-F238E27FC236}">
                  <a16:creationId xmlns="" xmlns:a16="http://schemas.microsoft.com/office/drawing/2014/main" id="{763E8CE7-86BA-4419-94AB-7A41543E2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73">
              <a:extLst>
                <a:ext uri="{FF2B5EF4-FFF2-40B4-BE49-F238E27FC236}">
                  <a16:creationId xmlns="" xmlns:a16="http://schemas.microsoft.com/office/drawing/2014/main" id="{9B627461-ED39-4296-874C-34A93328D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74">
              <a:extLst>
                <a:ext uri="{FF2B5EF4-FFF2-40B4-BE49-F238E27FC236}">
                  <a16:creationId xmlns="" xmlns:a16="http://schemas.microsoft.com/office/drawing/2014/main" id="{46E5A0E9-0F51-47FF-84C9-FBC1AB685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75">
              <a:extLst>
                <a:ext uri="{FF2B5EF4-FFF2-40B4-BE49-F238E27FC236}">
                  <a16:creationId xmlns="" xmlns:a16="http://schemas.microsoft.com/office/drawing/2014/main" id="{27721FAF-5B01-4C9C-BE10-80F92E77A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6">
              <a:extLst>
                <a:ext uri="{FF2B5EF4-FFF2-40B4-BE49-F238E27FC236}">
                  <a16:creationId xmlns="" xmlns:a16="http://schemas.microsoft.com/office/drawing/2014/main" id="{B2DB0B72-A23D-4A94-9E76-E2ABC11D6B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624" y="423"/>
              <a:ext cx="10706" cy="4582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000" b="1" dirty="0" smtClean="0">
                  <a:latin typeface="Bahnschrift SemiBold SemiConden"/>
                </a:rPr>
                <a:t>Web Technology</a:t>
              </a:r>
            </a:p>
            <a:p>
              <a:r>
                <a:rPr lang="en-US" sz="2000" b="1" dirty="0" smtClean="0">
                  <a:latin typeface="Bahnschrift SemiBold SemiConden"/>
                </a:rPr>
                <a:t> </a:t>
              </a:r>
              <a:r>
                <a:rPr lang="en-US" dirty="0" smtClean="0"/>
                <a:t>Web 2.0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</p:txBody>
        </p:sp>
        <p:sp>
          <p:nvSpPr>
            <p:cNvPr id="151" name="Freeform 177">
              <a:extLst>
                <a:ext uri="{FF2B5EF4-FFF2-40B4-BE49-F238E27FC236}">
                  <a16:creationId xmlns="" xmlns:a16="http://schemas.microsoft.com/office/drawing/2014/main" id="{ADED169E-3E3D-4414-B82D-24C4594B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8">
              <a:extLst>
                <a:ext uri="{FF2B5EF4-FFF2-40B4-BE49-F238E27FC236}">
                  <a16:creationId xmlns="" xmlns:a16="http://schemas.microsoft.com/office/drawing/2014/main" id="{71704395-E2C3-471D-BADE-7AAC437AC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79">
              <a:extLst>
                <a:ext uri="{FF2B5EF4-FFF2-40B4-BE49-F238E27FC236}">
                  <a16:creationId xmlns="" xmlns:a16="http://schemas.microsoft.com/office/drawing/2014/main" id="{6AC3D173-06B8-433A-B1A0-0F620B9A5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80">
              <a:extLst>
                <a:ext uri="{FF2B5EF4-FFF2-40B4-BE49-F238E27FC236}">
                  <a16:creationId xmlns="" xmlns:a16="http://schemas.microsoft.com/office/drawing/2014/main" id="{F3077304-2823-4342-8EE3-193C23962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81">
              <a:extLst>
                <a:ext uri="{FF2B5EF4-FFF2-40B4-BE49-F238E27FC236}">
                  <a16:creationId xmlns="" xmlns:a16="http://schemas.microsoft.com/office/drawing/2014/main" id="{148E403D-5607-49C3-BD3F-AB24A1526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82">
              <a:extLst>
                <a:ext uri="{FF2B5EF4-FFF2-40B4-BE49-F238E27FC236}">
                  <a16:creationId xmlns="" xmlns:a16="http://schemas.microsoft.com/office/drawing/2014/main" id="{6C99DE5F-2786-42E7-B57B-7CDAA474A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83">
              <a:extLst>
                <a:ext uri="{FF2B5EF4-FFF2-40B4-BE49-F238E27FC236}">
                  <a16:creationId xmlns="" xmlns:a16="http://schemas.microsoft.com/office/drawing/2014/main" id="{F31C9831-C434-4416-B29C-B376BEF4E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84">
              <a:extLst>
                <a:ext uri="{FF2B5EF4-FFF2-40B4-BE49-F238E27FC236}">
                  <a16:creationId xmlns="" xmlns:a16="http://schemas.microsoft.com/office/drawing/2014/main" id="{AEE77CF0-7637-468D-84B6-F6DD9C6C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5">
              <a:extLst>
                <a:ext uri="{FF2B5EF4-FFF2-40B4-BE49-F238E27FC236}">
                  <a16:creationId xmlns="" xmlns:a16="http://schemas.microsoft.com/office/drawing/2014/main" id="{1FF459FC-9622-4527-A8F3-7B3DA271F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86">
              <a:extLst>
                <a:ext uri="{FF2B5EF4-FFF2-40B4-BE49-F238E27FC236}">
                  <a16:creationId xmlns="" xmlns:a16="http://schemas.microsoft.com/office/drawing/2014/main" id="{11B53B82-DD9C-426C-BACB-3AD8D8719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87">
              <a:extLst>
                <a:ext uri="{FF2B5EF4-FFF2-40B4-BE49-F238E27FC236}">
                  <a16:creationId xmlns="" xmlns:a16="http://schemas.microsoft.com/office/drawing/2014/main" id="{BF484571-810C-4F6E-B9B3-84B8E749E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88">
              <a:extLst>
                <a:ext uri="{FF2B5EF4-FFF2-40B4-BE49-F238E27FC236}">
                  <a16:creationId xmlns="" xmlns:a16="http://schemas.microsoft.com/office/drawing/2014/main" id="{3A119A70-BF8A-479A-A81F-FE497FFB4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89">
              <a:extLst>
                <a:ext uri="{FF2B5EF4-FFF2-40B4-BE49-F238E27FC236}">
                  <a16:creationId xmlns="" xmlns:a16="http://schemas.microsoft.com/office/drawing/2014/main" id="{1B110253-94E9-45F7-BE18-33DA192B9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90">
              <a:extLst>
                <a:ext uri="{FF2B5EF4-FFF2-40B4-BE49-F238E27FC236}">
                  <a16:creationId xmlns="" xmlns:a16="http://schemas.microsoft.com/office/drawing/2014/main" id="{C4895AE9-2A04-49D2-A9A4-50112ADC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91">
              <a:extLst>
                <a:ext uri="{FF2B5EF4-FFF2-40B4-BE49-F238E27FC236}">
                  <a16:creationId xmlns="" xmlns:a16="http://schemas.microsoft.com/office/drawing/2014/main" id="{C819EE2A-B0E7-45D2-ADAF-31F986F8E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92">
              <a:extLst>
                <a:ext uri="{FF2B5EF4-FFF2-40B4-BE49-F238E27FC236}">
                  <a16:creationId xmlns="" xmlns:a16="http://schemas.microsoft.com/office/drawing/2014/main" id="{77EAA678-DC8E-499A-91A2-E522F7EE6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93">
              <a:extLst>
                <a:ext uri="{FF2B5EF4-FFF2-40B4-BE49-F238E27FC236}">
                  <a16:creationId xmlns="" xmlns:a16="http://schemas.microsoft.com/office/drawing/2014/main" id="{751D8F53-C830-4F0E-AFE8-960322FC7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94">
              <a:extLst>
                <a:ext uri="{FF2B5EF4-FFF2-40B4-BE49-F238E27FC236}">
                  <a16:creationId xmlns="" xmlns:a16="http://schemas.microsoft.com/office/drawing/2014/main" id="{00AA9CF7-9AA8-4FAD-8F2F-9E6C66884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95">
              <a:extLst>
                <a:ext uri="{FF2B5EF4-FFF2-40B4-BE49-F238E27FC236}">
                  <a16:creationId xmlns="" xmlns:a16="http://schemas.microsoft.com/office/drawing/2014/main" id="{D27CCFC7-A50A-4C7E-B515-BDE506C6E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96">
              <a:extLst>
                <a:ext uri="{FF2B5EF4-FFF2-40B4-BE49-F238E27FC236}">
                  <a16:creationId xmlns="" xmlns:a16="http://schemas.microsoft.com/office/drawing/2014/main" id="{3D2F58BA-A8A8-4B69-AAFB-327C58255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97">
              <a:extLst>
                <a:ext uri="{FF2B5EF4-FFF2-40B4-BE49-F238E27FC236}">
                  <a16:creationId xmlns="" xmlns:a16="http://schemas.microsoft.com/office/drawing/2014/main" id="{E2249871-EBB2-4914-A97B-824F6B427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98">
              <a:extLst>
                <a:ext uri="{FF2B5EF4-FFF2-40B4-BE49-F238E27FC236}">
                  <a16:creationId xmlns="" xmlns:a16="http://schemas.microsoft.com/office/drawing/2014/main" id="{9C90E80A-C6F4-43F0-AE52-250896F3F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99">
              <a:extLst>
                <a:ext uri="{FF2B5EF4-FFF2-40B4-BE49-F238E27FC236}">
                  <a16:creationId xmlns="" xmlns:a16="http://schemas.microsoft.com/office/drawing/2014/main" id="{8CDBAF18-0405-4E15-9A70-F84D796ED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00">
              <a:extLst>
                <a:ext uri="{FF2B5EF4-FFF2-40B4-BE49-F238E27FC236}">
                  <a16:creationId xmlns="" xmlns:a16="http://schemas.microsoft.com/office/drawing/2014/main" id="{446475D9-99F5-4928-8A80-55B8BD370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01">
              <a:extLst>
                <a:ext uri="{FF2B5EF4-FFF2-40B4-BE49-F238E27FC236}">
                  <a16:creationId xmlns="" xmlns:a16="http://schemas.microsoft.com/office/drawing/2014/main" id="{C83184C5-EB7B-4940-AF7D-810F131F5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02">
              <a:extLst>
                <a:ext uri="{FF2B5EF4-FFF2-40B4-BE49-F238E27FC236}">
                  <a16:creationId xmlns="" xmlns:a16="http://schemas.microsoft.com/office/drawing/2014/main" id="{9275478B-B00F-449A-A340-2EDE9F1E4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03">
              <a:extLst>
                <a:ext uri="{FF2B5EF4-FFF2-40B4-BE49-F238E27FC236}">
                  <a16:creationId xmlns="" xmlns:a16="http://schemas.microsoft.com/office/drawing/2014/main" id="{FEFF07F5-4E1F-487A-9A5D-DA7C9CA6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04">
              <a:extLst>
                <a:ext uri="{FF2B5EF4-FFF2-40B4-BE49-F238E27FC236}">
                  <a16:creationId xmlns="" xmlns:a16="http://schemas.microsoft.com/office/drawing/2014/main" id="{75A70BC1-0BF1-45AD-BF98-3EDE24848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05">
              <a:extLst>
                <a:ext uri="{FF2B5EF4-FFF2-40B4-BE49-F238E27FC236}">
                  <a16:creationId xmlns="" xmlns:a16="http://schemas.microsoft.com/office/drawing/2014/main" id="{55544E0D-46B4-45CB-A20B-E0049E20B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06">
              <a:extLst>
                <a:ext uri="{FF2B5EF4-FFF2-40B4-BE49-F238E27FC236}">
                  <a16:creationId xmlns="" xmlns:a16="http://schemas.microsoft.com/office/drawing/2014/main" id="{EB18FAA6-CF62-4377-89C5-C83157D0E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2" name="Rounded Rectangle 1">
            <a:extLst>
              <a:ext uri="{FF2B5EF4-FFF2-40B4-BE49-F238E27FC236}">
                <a16:creationId xmlns="" xmlns:a16="http://schemas.microsoft.com/office/drawing/2014/main" id="{C2B230A9-BCFA-4FE3-A623-74406D8A4D48}"/>
              </a:ext>
            </a:extLst>
          </p:cNvPr>
          <p:cNvSpPr/>
          <p:nvPr/>
        </p:nvSpPr>
        <p:spPr>
          <a:xfrm>
            <a:off x="370931" y="180245"/>
            <a:ext cx="5598613" cy="9888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Std ExtraBold" panose="020B0903020204020204" pitchFamily="34" charset="0"/>
              </a:rPr>
              <a:t>Technology that can be used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Std ExtraBold" panose="020B0903020204020204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5017756" y="2361553"/>
            <a:ext cx="14757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 SemiBold SemiConden"/>
              </a:rPr>
              <a:t>Language:</a:t>
            </a:r>
            <a:endParaRPr lang="en-US" sz="2000" dirty="0">
              <a:latin typeface="Bahnschrift SemiBold SemiConden"/>
            </a:endParaRPr>
          </a:p>
        </p:txBody>
      </p:sp>
      <p:graphicFrame>
        <p:nvGraphicFramePr>
          <p:cNvPr id="186" name="Table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89781"/>
              </p:ext>
            </p:extLst>
          </p:nvPr>
        </p:nvGraphicFramePr>
        <p:xfrm>
          <a:off x="4827308" y="3098180"/>
          <a:ext cx="5684411" cy="10086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5241"/>
                <a:gridCol w="4449170"/>
              </a:tblGrid>
              <a:tr h="5049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Front End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HTML , CSS , JavaScript , </a:t>
                      </a:r>
                      <a:r>
                        <a:rPr lang="en-US" sz="1800" dirty="0" err="1">
                          <a:effectLst/>
                        </a:rPr>
                        <a:t>JQuery</a:t>
                      </a:r>
                      <a:r>
                        <a:rPr lang="en-US" sz="1800" dirty="0">
                          <a:effectLst/>
                        </a:rPr>
                        <a:t> , </a:t>
                      </a:r>
                      <a:r>
                        <a:rPr lang="en-US" sz="1800" dirty="0" err="1">
                          <a:effectLst/>
                        </a:rPr>
                        <a:t>BootStarp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036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Back End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PHP,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</a:rPr>
                        <a:t>MySql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 ,Ajax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87" name="Rectangle 186"/>
          <p:cNvSpPr/>
          <p:nvPr/>
        </p:nvSpPr>
        <p:spPr>
          <a:xfrm>
            <a:off x="881277" y="5211265"/>
            <a:ext cx="34676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Bahnschrift SemiBold SemiConden"/>
              </a:rPr>
              <a:t>Change Management: </a:t>
            </a:r>
            <a:endParaRPr lang="en-US" sz="2400" b="1" dirty="0" smtClean="0">
              <a:latin typeface="Bahnschrift SemiBold SemiConden"/>
            </a:endParaRPr>
          </a:p>
          <a:p>
            <a:r>
              <a:rPr lang="en-US" b="1" dirty="0" smtClean="0"/>
              <a:t> </a:t>
            </a:r>
            <a:r>
              <a:rPr lang="en-US" sz="2000" b="1" dirty="0" err="1"/>
              <a:t>GitHub</a:t>
            </a:r>
            <a:endParaRPr lang="en-US" sz="2000" dirty="0"/>
          </a:p>
        </p:txBody>
      </p:sp>
      <p:sp>
        <p:nvSpPr>
          <p:cNvPr id="181" name="Date Placeholder 18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F122-74A3-4719-9F8E-46E1982DC483}" type="datetime1">
              <a:rPr lang="en-US" smtClean="0"/>
              <a:t>12-Feb-20</a:t>
            </a:fld>
            <a:endParaRPr lang="en-US"/>
          </a:p>
        </p:txBody>
      </p:sp>
      <p:sp>
        <p:nvSpPr>
          <p:cNvPr id="183" name="Slide Number Placeholder 1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2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us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2B43"/>
      </a:accent1>
      <a:accent2>
        <a:srgbClr val="DF3621"/>
      </a:accent2>
      <a:accent3>
        <a:srgbClr val="FD9E01"/>
      </a:accent3>
      <a:accent4>
        <a:srgbClr val="94BA46"/>
      </a:accent4>
      <a:accent5>
        <a:srgbClr val="00B09B"/>
      </a:accent5>
      <a:accent6>
        <a:srgbClr val="0178BC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</TotalTime>
  <Words>540</Words>
  <Application>Microsoft Office PowerPoint</Application>
  <PresentationFormat>Custom</PresentationFormat>
  <Paragraphs>150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 IMMS(ICT Cell Center Maintenance And Management System)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Free PowerPoint Templates</dc:title>
  <dc:subject>Template</dc:subject>
  <dc:creator>SlideModel</dc:creator>
  <cp:keywords>PowerPoint, Free PowerPoint Templates, SlideModel, Presentations, Designs, Clipart</cp:keywords>
  <dc:description>Download This FREE PowerPoint Templates at http://slidemodel.com</dc:description>
  <cp:lastModifiedBy>Sivlu</cp:lastModifiedBy>
  <cp:revision>84</cp:revision>
  <dcterms:created xsi:type="dcterms:W3CDTF">2015-03-23T20:25:20Z</dcterms:created>
  <dcterms:modified xsi:type="dcterms:W3CDTF">2020-02-12T04:38:07Z</dcterms:modified>
  <cp:category>Presentations, Business Presentations, Free PowerPoint Templates</cp:category>
  <cp:contentStatus>Template</cp:contentStatus>
</cp:coreProperties>
</file>