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Farhan" initials="MF" lastIdx="1" clrIdx="0">
    <p:extLst>
      <p:ext uri="{19B8F6BF-5375-455C-9EA6-DF929625EA0E}">
        <p15:presenceInfo xmlns:p15="http://schemas.microsoft.com/office/powerpoint/2012/main" userId="fe39e0b1ba1679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220A4-AB7E-4733-9FDB-07AAA1683705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53806-A330-4AA8-8E1B-734CEF117E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63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D30D-F20B-4527-B6E3-2B859697E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1817E-3B1D-4A62-AD88-629CC0A1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A849-BA99-4BAA-85DE-0181FC19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4DBB-6FFC-4FF9-9895-E95FD9C1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596C-E087-4315-9F1B-35837246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34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1FC9-AA51-4263-96C6-F46AB7AC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0045E-51AC-4021-92DA-DAC9210E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D872-73F0-4F52-8C28-1987BA1A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7214-CAFE-4A9A-BE5A-CF6AB2A6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F230-2994-4718-8647-5AB85FF8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71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35EC-C865-48D1-8417-0F767F0EF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D342D-5B0A-492B-8EC0-FBD37202A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58AB-3B7F-4FD0-B679-FA9A10D9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BF3-AA48-4FE9-B004-F58A0E00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64CD-FF17-458E-92C5-A9D50D86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8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4C6B-9948-4794-80B0-1EDD19C9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686-A2AE-4A8F-A70D-B8BC4C58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1DC5-6022-47C8-8B2E-8C86BAA3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BA77D-A9F0-404A-B986-E1822565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62ED-5787-4918-BF03-814801F2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81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ED7A-A7A6-494A-924F-7B26045B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3F1A-CC35-4648-AAF6-FFB45EB5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D5EB-C7BA-4226-BCCC-044A6E49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5FC19-3D5D-4A5B-A02F-63F252D3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7A8D-3275-4C26-887A-95A5450D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28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5B5B-F80E-476B-A0D0-454A723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C6D-425C-4528-996D-02AF8ADAD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A9FE-47B3-4B39-A89D-D7EB992EC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DFC51-B4D3-4D83-AEE4-AB5EE8A8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0A1A9-F17A-4EAC-8F66-259D307F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8CA94-E431-49E9-B86C-B5782CB8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71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9B3-7239-4ECC-B07F-0185A982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8130-0DB5-4D3F-8502-F00EB9F0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4F0E-EF7B-4264-B0EB-33132910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31D30-8AD5-411C-8504-D1E860405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7B550-55A9-4922-B629-B0767668D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25BA0-15BF-4A51-8C75-94C026DE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190D0-2701-48FE-9140-E4C9CB4E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0718B-4CCE-4A64-8B14-0037D8F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42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4702-2AA5-493D-BB7D-759EEAAA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8D855-E9FC-437E-9BAA-8173C05B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3C8CE-172F-479F-A8E8-FD1E2B02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2AB5C-AD38-44C2-BD6E-437EFCCE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02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4BBE-113E-4FC5-BA3E-3CEE2E5B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B4718-AA0D-4B85-A570-319CF012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346DC-F6EC-45A8-B260-0BA7E05B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62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BBA7-8DB4-48C0-BE99-2D88E96A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11BC-9604-4112-928A-36796A7C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9AD2-D6AC-408A-8356-FADBC1EF7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AC0F9-755E-4AC2-8D3C-23CF05FE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0B4D-F164-4DAD-8EB0-70C76414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C4329-F59E-413A-BA82-A3CC7C11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53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9BFE-DEFC-4F03-A05F-9152F861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5CCD2-E4F7-4907-9122-66293A82B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1F4D-57FB-4567-A69D-4427CABE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D381E-FDF4-4524-93A1-9D676984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3CFEA-04E6-4F14-92DF-D2280D78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0AEF-9262-421B-8F8C-6B518B41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51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82AF7-636B-44FA-96B5-DED315BC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C1AF7-DCAF-4655-9573-E8931EFF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115A-6BBC-4422-A0F9-E0050990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6852-4C78-4123-88C4-77399F5A4067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B93D-E3DA-4C55-B203-989AF60C4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B0AF-C108-4300-B876-C5D3A9387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CB60-C72D-4405-80DC-F567CE6430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0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8D87F7-1C4F-4354-9088-C4AAE7993F65}"/>
              </a:ext>
            </a:extLst>
          </p:cNvPr>
          <p:cNvSpPr/>
          <p:nvPr/>
        </p:nvSpPr>
        <p:spPr>
          <a:xfrm>
            <a:off x="5086351" y="1476374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96DF4-E299-4348-AFEE-5B4D8CBB16AA}"/>
              </a:ext>
            </a:extLst>
          </p:cNvPr>
          <p:cNvSpPr/>
          <p:nvPr/>
        </p:nvSpPr>
        <p:spPr>
          <a:xfrm>
            <a:off x="3333751" y="1476374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2A1C4-94C9-4941-8C60-EE9245160D00}"/>
              </a:ext>
            </a:extLst>
          </p:cNvPr>
          <p:cNvSpPr/>
          <p:nvPr/>
        </p:nvSpPr>
        <p:spPr>
          <a:xfrm>
            <a:off x="4210051" y="1476374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98B03-1993-4C96-AF95-A3A741C496A5}"/>
              </a:ext>
            </a:extLst>
          </p:cNvPr>
          <p:cNvSpPr txBox="1"/>
          <p:nvPr/>
        </p:nvSpPr>
        <p:spPr>
          <a:xfrm>
            <a:off x="2109789" y="1710809"/>
            <a:ext cx="34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03467-D049-49D8-83BA-526CFC7251E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457451" y="1895475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27BB1-DFAD-41BB-B446-0D763A961D2B}"/>
              </a:ext>
            </a:extLst>
          </p:cNvPr>
          <p:cNvSpPr/>
          <p:nvPr/>
        </p:nvSpPr>
        <p:spPr>
          <a:xfrm>
            <a:off x="9205911" y="1476373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77F98-BFBA-4670-B4E4-5E20F2FFF724}"/>
              </a:ext>
            </a:extLst>
          </p:cNvPr>
          <p:cNvSpPr/>
          <p:nvPr/>
        </p:nvSpPr>
        <p:spPr>
          <a:xfrm>
            <a:off x="8329611" y="1476373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E4F5BD-68A9-425F-932C-53A9CE058621}"/>
              </a:ext>
            </a:extLst>
          </p:cNvPr>
          <p:cNvSpPr/>
          <p:nvPr/>
        </p:nvSpPr>
        <p:spPr>
          <a:xfrm>
            <a:off x="5353051" y="3817375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73FFFF-166F-4B7B-B19C-09EB776E7983}"/>
              </a:ext>
            </a:extLst>
          </p:cNvPr>
          <p:cNvSpPr/>
          <p:nvPr/>
        </p:nvSpPr>
        <p:spPr>
          <a:xfrm>
            <a:off x="6229351" y="3817376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DF2C22-9059-4E7D-91AC-A4A91965ECCC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5962651" y="1895474"/>
            <a:ext cx="2366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786C39-540D-47DC-B940-8811FBF979EC}"/>
              </a:ext>
            </a:extLst>
          </p:cNvPr>
          <p:cNvSpPr txBox="1"/>
          <p:nvPr/>
        </p:nvSpPr>
        <p:spPr>
          <a:xfrm>
            <a:off x="8577261" y="32575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D9BE76-EA9B-4D56-BEA9-8504CA4332E2}"/>
              </a:ext>
            </a:extLst>
          </p:cNvPr>
          <p:cNvSpPr txBox="1"/>
          <p:nvPr/>
        </p:nvSpPr>
        <p:spPr>
          <a:xfrm>
            <a:off x="9524999" y="3282429"/>
            <a:ext cx="23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467E5-6560-4544-8253-DA4413C7FCCF}"/>
              </a:ext>
            </a:extLst>
          </p:cNvPr>
          <p:cNvCxnSpPr>
            <a:cxnSpLocks/>
            <a:stCxn id="15" idx="2"/>
            <a:endCxn id="45" idx="0"/>
          </p:cNvCxnSpPr>
          <p:nvPr/>
        </p:nvCxnSpPr>
        <p:spPr>
          <a:xfrm>
            <a:off x="8767761" y="2314574"/>
            <a:ext cx="0" cy="9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70D085-0116-4E7C-BB05-07D15FB076A5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>
            <a:off x="9644061" y="2314574"/>
            <a:ext cx="1" cy="96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3F3041-04C0-49B1-88CF-533D0D23283E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>
            <a:off x="4648201" y="2314575"/>
            <a:ext cx="704850" cy="192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5BFA703-766A-41BD-852C-C1D8AF4D67B7}"/>
              </a:ext>
            </a:extLst>
          </p:cNvPr>
          <p:cNvSpPr txBox="1"/>
          <p:nvPr/>
        </p:nvSpPr>
        <p:spPr>
          <a:xfrm>
            <a:off x="5600701" y="5381626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5FBE07-494C-4E41-B7CF-48F362A331C3}"/>
              </a:ext>
            </a:extLst>
          </p:cNvPr>
          <p:cNvSpPr txBox="1"/>
          <p:nvPr/>
        </p:nvSpPr>
        <p:spPr>
          <a:xfrm>
            <a:off x="6486526" y="5381626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5C9090-BA3F-4334-A8A7-1426FD89C491}"/>
              </a:ext>
            </a:extLst>
          </p:cNvPr>
          <p:cNvCxnSpPr>
            <a:cxnSpLocks/>
            <a:stCxn id="16" idx="2"/>
            <a:endCxn id="65" idx="0"/>
          </p:cNvCxnSpPr>
          <p:nvPr/>
        </p:nvCxnSpPr>
        <p:spPr>
          <a:xfrm flipH="1">
            <a:off x="5781676" y="4655576"/>
            <a:ext cx="9525" cy="72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5C90AD-D998-4AF7-B25F-67725DDD6EF4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6667501" y="4655577"/>
            <a:ext cx="0" cy="72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9EAEFBB-E263-48AD-A13D-F624EBDB1C69}"/>
              </a:ext>
            </a:extLst>
          </p:cNvPr>
          <p:cNvCxnSpPr>
            <a:cxnSpLocks/>
            <a:stCxn id="7" idx="2"/>
            <a:endCxn id="78" idx="3"/>
          </p:cNvCxnSpPr>
          <p:nvPr/>
        </p:nvCxnSpPr>
        <p:spPr>
          <a:xfrm flipH="1">
            <a:off x="3438526" y="2314575"/>
            <a:ext cx="333375" cy="193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800D1EF-F003-474E-B0EB-2DBD429CA5D8}"/>
              </a:ext>
            </a:extLst>
          </p:cNvPr>
          <p:cNvSpPr/>
          <p:nvPr/>
        </p:nvSpPr>
        <p:spPr>
          <a:xfrm>
            <a:off x="809626" y="3831664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6C7BB7-1F69-4647-8E95-292ECD0E8F5A}"/>
              </a:ext>
            </a:extLst>
          </p:cNvPr>
          <p:cNvSpPr/>
          <p:nvPr/>
        </p:nvSpPr>
        <p:spPr>
          <a:xfrm>
            <a:off x="1685926" y="3831663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8416FB-AEB3-43F4-80C9-6D65CAAB1F8E}"/>
              </a:ext>
            </a:extLst>
          </p:cNvPr>
          <p:cNvSpPr/>
          <p:nvPr/>
        </p:nvSpPr>
        <p:spPr>
          <a:xfrm>
            <a:off x="2562226" y="3831663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7358D2D-207C-426F-83E7-E63272DE148F}"/>
              </a:ext>
            </a:extLst>
          </p:cNvPr>
          <p:cNvSpPr/>
          <p:nvPr/>
        </p:nvSpPr>
        <p:spPr>
          <a:xfrm>
            <a:off x="2562226" y="5509136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A418648-2BDB-4D6A-95D6-94623FB07BE3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3000376" y="4669864"/>
            <a:ext cx="0" cy="83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DAD2C7B-CBAC-457D-9E86-46E7DE8050F4}"/>
              </a:ext>
            </a:extLst>
          </p:cNvPr>
          <p:cNvSpPr txBox="1"/>
          <p:nvPr/>
        </p:nvSpPr>
        <p:spPr>
          <a:xfrm>
            <a:off x="1066801" y="5200650"/>
            <a:ext cx="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E1E896-CDCA-4BC5-847F-E03E0CE279A2}"/>
              </a:ext>
            </a:extLst>
          </p:cNvPr>
          <p:cNvSpPr txBox="1"/>
          <p:nvPr/>
        </p:nvSpPr>
        <p:spPr>
          <a:xfrm>
            <a:off x="1943104" y="5194817"/>
            <a:ext cx="33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06040F-EBDC-4589-A4A1-404A23A05848}"/>
              </a:ext>
            </a:extLst>
          </p:cNvPr>
          <p:cNvSpPr txBox="1"/>
          <p:nvPr/>
        </p:nvSpPr>
        <p:spPr>
          <a:xfrm>
            <a:off x="4090989" y="5743570"/>
            <a:ext cx="4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B022D4-03A4-47E8-BF7D-7CE7F3338F4F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>
            <a:off x="1247776" y="4669865"/>
            <a:ext cx="4762" cy="53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C2B7F74-F57A-43A4-91E5-1E1336EBBF48}"/>
              </a:ext>
            </a:extLst>
          </p:cNvPr>
          <p:cNvCxnSpPr>
            <a:cxnSpLocks/>
            <a:stCxn id="77" idx="2"/>
            <a:endCxn id="93" idx="0"/>
          </p:cNvCxnSpPr>
          <p:nvPr/>
        </p:nvCxnSpPr>
        <p:spPr>
          <a:xfrm flipH="1">
            <a:off x="2109789" y="4669864"/>
            <a:ext cx="14287" cy="52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888ABAF-0D7C-48F6-A0AA-DCE0D5661248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38526" y="5928236"/>
            <a:ext cx="652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3091D-1463-4BEB-9891-4B460C615627}"/>
              </a:ext>
            </a:extLst>
          </p:cNvPr>
          <p:cNvSpPr/>
          <p:nvPr/>
        </p:nvSpPr>
        <p:spPr>
          <a:xfrm>
            <a:off x="3076576" y="1152524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790A8-EABF-4267-A411-F1B2F639B973}"/>
              </a:ext>
            </a:extLst>
          </p:cNvPr>
          <p:cNvSpPr/>
          <p:nvPr/>
        </p:nvSpPr>
        <p:spPr>
          <a:xfrm>
            <a:off x="3952876" y="1152523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7C758-C896-41D4-9177-688E955B78D2}"/>
              </a:ext>
            </a:extLst>
          </p:cNvPr>
          <p:cNvSpPr/>
          <p:nvPr/>
        </p:nvSpPr>
        <p:spPr>
          <a:xfrm>
            <a:off x="4829176" y="2867021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46141-FA6E-4909-ACC8-7213E1111D4C}"/>
              </a:ext>
            </a:extLst>
          </p:cNvPr>
          <p:cNvSpPr/>
          <p:nvPr/>
        </p:nvSpPr>
        <p:spPr>
          <a:xfrm>
            <a:off x="5676901" y="2867022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DBA25-5F9B-44DE-A2D8-32132E48BD8F}"/>
              </a:ext>
            </a:extLst>
          </p:cNvPr>
          <p:cNvSpPr/>
          <p:nvPr/>
        </p:nvSpPr>
        <p:spPr>
          <a:xfrm>
            <a:off x="6553201" y="2867023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EBA63-569F-4A39-94C5-59B25401F890}"/>
              </a:ext>
            </a:extLst>
          </p:cNvPr>
          <p:cNvSpPr/>
          <p:nvPr/>
        </p:nvSpPr>
        <p:spPr>
          <a:xfrm>
            <a:off x="6553201" y="4438649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51A27F-89E9-447D-BD3F-E11A570F1175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4391026" y="1990724"/>
            <a:ext cx="438150" cy="129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ACD15-B2E2-4008-B114-7FA649EF963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991351" y="3705224"/>
            <a:ext cx="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5DCA7A-6E32-46B0-8A80-493E605756F5}"/>
              </a:ext>
            </a:extLst>
          </p:cNvPr>
          <p:cNvSpPr txBox="1"/>
          <p:nvPr/>
        </p:nvSpPr>
        <p:spPr>
          <a:xfrm>
            <a:off x="3348038" y="2619371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886648-0D81-40FA-A925-1D098EC5AB0E}"/>
              </a:ext>
            </a:extLst>
          </p:cNvPr>
          <p:cNvSpPr txBox="1"/>
          <p:nvPr/>
        </p:nvSpPr>
        <p:spPr>
          <a:xfrm>
            <a:off x="5100638" y="425398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A7D7BA-7BA3-435E-AEC3-145349172818}"/>
              </a:ext>
            </a:extLst>
          </p:cNvPr>
          <p:cNvSpPr txBox="1"/>
          <p:nvPr/>
        </p:nvSpPr>
        <p:spPr>
          <a:xfrm>
            <a:off x="5948363" y="4253982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2742D-7D42-472E-A0CB-81BFD2026DFB}"/>
              </a:ext>
            </a:extLst>
          </p:cNvPr>
          <p:cNvSpPr txBox="1"/>
          <p:nvPr/>
        </p:nvSpPr>
        <p:spPr>
          <a:xfrm>
            <a:off x="6824663" y="5825609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1C08DC-0A01-4B02-A456-EDE45AFC561F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3514726" y="1990725"/>
            <a:ext cx="0" cy="62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9F6AA3-DEB5-4F67-834F-C88336000C15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5267326" y="3705222"/>
            <a:ext cx="0" cy="54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B8AE18-8723-413C-980B-B8BA2B3FCA5E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6115051" y="3705223"/>
            <a:ext cx="0" cy="54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F94789-1E43-47C2-BDB8-2E86B348D056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6991351" y="5276850"/>
            <a:ext cx="0" cy="54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665D56-0A20-43B1-BBC4-EAF81E86B77F}"/>
              </a:ext>
            </a:extLst>
          </p:cNvPr>
          <p:cNvSpPr txBox="1"/>
          <p:nvPr/>
        </p:nvSpPr>
        <p:spPr>
          <a:xfrm>
            <a:off x="1866901" y="1386957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939024-D0A4-46DB-96C3-75682DF67596}"/>
              </a:ext>
            </a:extLst>
          </p:cNvPr>
          <p:cNvCxnSpPr>
            <a:stCxn id="46" idx="3"/>
            <a:endCxn id="4" idx="1"/>
          </p:cNvCxnSpPr>
          <p:nvPr/>
        </p:nvCxnSpPr>
        <p:spPr>
          <a:xfrm>
            <a:off x="2200276" y="1571623"/>
            <a:ext cx="8763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89CF71-C6D4-4F6F-B859-509BEB5F1108}"/>
              </a:ext>
            </a:extLst>
          </p:cNvPr>
          <p:cNvSpPr/>
          <p:nvPr/>
        </p:nvSpPr>
        <p:spPr>
          <a:xfrm>
            <a:off x="3314701" y="819146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9EDEC-58B6-404E-8CF4-87DD7B35C094}"/>
              </a:ext>
            </a:extLst>
          </p:cNvPr>
          <p:cNvSpPr/>
          <p:nvPr/>
        </p:nvSpPr>
        <p:spPr>
          <a:xfrm>
            <a:off x="2438401" y="819146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6E51B-85CC-4709-98B2-8D5A05FB1790}"/>
              </a:ext>
            </a:extLst>
          </p:cNvPr>
          <p:cNvSpPr/>
          <p:nvPr/>
        </p:nvSpPr>
        <p:spPr>
          <a:xfrm>
            <a:off x="3314701" y="2724146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2589F-60EF-42DE-8AF1-23CF667EB9D1}"/>
              </a:ext>
            </a:extLst>
          </p:cNvPr>
          <p:cNvSpPr/>
          <p:nvPr/>
        </p:nvSpPr>
        <p:spPr>
          <a:xfrm>
            <a:off x="4191001" y="2724146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FD715-234A-4987-80F3-98EFBEE819B3}"/>
              </a:ext>
            </a:extLst>
          </p:cNvPr>
          <p:cNvSpPr/>
          <p:nvPr/>
        </p:nvSpPr>
        <p:spPr>
          <a:xfrm>
            <a:off x="4191001" y="4362446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6C29B-9F05-4DAB-8DEE-539D98951B96}"/>
              </a:ext>
            </a:extLst>
          </p:cNvPr>
          <p:cNvSpPr/>
          <p:nvPr/>
        </p:nvSpPr>
        <p:spPr>
          <a:xfrm>
            <a:off x="5067301" y="4362446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095FB-811A-47F5-BF3A-A590087B1A23}"/>
              </a:ext>
            </a:extLst>
          </p:cNvPr>
          <p:cNvSpPr/>
          <p:nvPr/>
        </p:nvSpPr>
        <p:spPr>
          <a:xfrm>
            <a:off x="6162676" y="5667371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16F7F-7751-4D1F-8FDB-29AC00EC853C}"/>
              </a:ext>
            </a:extLst>
          </p:cNvPr>
          <p:cNvSpPr/>
          <p:nvPr/>
        </p:nvSpPr>
        <p:spPr>
          <a:xfrm>
            <a:off x="7038976" y="5667371"/>
            <a:ext cx="876300" cy="838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EE0F21-6DB9-4921-83DD-9B49B6EA19DD}"/>
              </a:ext>
            </a:extLst>
          </p:cNvPr>
          <p:cNvCxnSpPr>
            <a:stCxn id="4" idx="2"/>
            <a:endCxn id="4" idx="2"/>
          </p:cNvCxnSpPr>
          <p:nvPr/>
        </p:nvCxnSpPr>
        <p:spPr>
          <a:xfrm>
            <a:off x="3752851" y="16573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6796C0-713F-4EA8-AB63-1282CFF8A32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752851" y="1657347"/>
            <a:ext cx="0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2B12FF-2F5F-4A7F-8680-9F876ED24B3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629151" y="3562347"/>
            <a:ext cx="0" cy="80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23CA37-A2ED-4683-82C7-9708CC84F49E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5505451" y="5200647"/>
            <a:ext cx="657225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BEF2E3-38AE-4032-84FA-31028A699A86}"/>
              </a:ext>
            </a:extLst>
          </p:cNvPr>
          <p:cNvSpPr txBox="1"/>
          <p:nvPr/>
        </p:nvSpPr>
        <p:spPr>
          <a:xfrm>
            <a:off x="1343025" y="1053580"/>
            <a:ext cx="2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2978AC-46AF-49DA-8F30-4C1319C690F1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1562101" y="1238246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D22C2F-706C-48BD-89FD-E5DA99407799}"/>
              </a:ext>
            </a:extLst>
          </p:cNvPr>
          <p:cNvSpPr txBox="1"/>
          <p:nvPr/>
        </p:nvSpPr>
        <p:spPr>
          <a:xfrm>
            <a:off x="2767013" y="2006080"/>
            <a:ext cx="2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78799-86A9-4B96-B78A-BCBC02DFA011}"/>
              </a:ext>
            </a:extLst>
          </p:cNvPr>
          <p:cNvSpPr txBox="1"/>
          <p:nvPr/>
        </p:nvSpPr>
        <p:spPr>
          <a:xfrm>
            <a:off x="3643313" y="3924292"/>
            <a:ext cx="2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E83B5-ADAD-46B7-89BD-0F2C8D1C5931}"/>
              </a:ext>
            </a:extLst>
          </p:cNvPr>
          <p:cNvSpPr txBox="1"/>
          <p:nvPr/>
        </p:nvSpPr>
        <p:spPr>
          <a:xfrm>
            <a:off x="4519613" y="5525564"/>
            <a:ext cx="2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0D3861-62FA-4310-B82D-1B0526385318}"/>
              </a:ext>
            </a:extLst>
          </p:cNvPr>
          <p:cNvSpPr txBox="1"/>
          <p:nvPr/>
        </p:nvSpPr>
        <p:spPr>
          <a:xfrm>
            <a:off x="6491287" y="4587351"/>
            <a:ext cx="2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D46D7F-9DA0-45AF-A472-887C27785CFD}"/>
              </a:ext>
            </a:extLst>
          </p:cNvPr>
          <p:cNvSpPr txBox="1"/>
          <p:nvPr/>
        </p:nvSpPr>
        <p:spPr>
          <a:xfrm>
            <a:off x="7367588" y="4587351"/>
            <a:ext cx="2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3F4582-4C70-43FB-AB79-49E4FD41DF9F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2876551" y="1657347"/>
            <a:ext cx="0" cy="34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5F84BF-8E9E-4478-B67D-6051E7DFA83E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3752851" y="3562347"/>
            <a:ext cx="0" cy="36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0F211C-07F0-467B-A009-44DE27650939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4629151" y="5200647"/>
            <a:ext cx="0" cy="32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2F3753-ABCF-40B7-A239-27458AB6906B}"/>
              </a:ext>
            </a:extLst>
          </p:cNvPr>
          <p:cNvCxnSpPr>
            <a:stCxn id="10" idx="0"/>
            <a:endCxn id="27" idx="2"/>
          </p:cNvCxnSpPr>
          <p:nvPr/>
        </p:nvCxnSpPr>
        <p:spPr>
          <a:xfrm flipH="1" flipV="1">
            <a:off x="6600825" y="4956683"/>
            <a:ext cx="1" cy="71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818909-D410-4EE3-81A8-CEA915AAF84F}"/>
              </a:ext>
            </a:extLst>
          </p:cNvPr>
          <p:cNvCxnSpPr>
            <a:stCxn id="11" idx="0"/>
            <a:endCxn id="28" idx="2"/>
          </p:cNvCxnSpPr>
          <p:nvPr/>
        </p:nvCxnSpPr>
        <p:spPr>
          <a:xfrm flipV="1">
            <a:off x="7477126" y="4956683"/>
            <a:ext cx="0" cy="71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Farhan</dc:creator>
  <cp:lastModifiedBy>Mohamed Farhan</cp:lastModifiedBy>
  <cp:revision>4</cp:revision>
  <dcterms:created xsi:type="dcterms:W3CDTF">2019-04-12T00:43:38Z</dcterms:created>
  <dcterms:modified xsi:type="dcterms:W3CDTF">2019-04-12T01:03:24Z</dcterms:modified>
</cp:coreProperties>
</file>