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75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86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91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617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21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1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1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2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7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4111-BFF3-4CDC-A5B7-36F8EFD6CE9E}" type="datetimeFigureOut">
              <a:rPr lang="en-US" smtClean="0"/>
              <a:t>2024-04-25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0536B34-1CE7-450C-A325-C3579ACAB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AB48-571B-2BEE-307F-FAE9BE3E2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FAZLUR RAHMAN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87DE7-FD3D-0381-B667-EF1B6FE85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543921"/>
          </a:xfrm>
        </p:spPr>
        <p:txBody>
          <a:bodyPr/>
          <a:lstStyle/>
          <a:p>
            <a:r>
              <a:rPr lang="en-US" dirty="0"/>
              <a:t>SYSTEM ANALIS</a:t>
            </a:r>
          </a:p>
        </p:txBody>
      </p:sp>
    </p:spTree>
    <p:extLst>
      <p:ext uri="{BB962C8B-B14F-4D97-AF65-F5344CB8AC3E}">
        <p14:creationId xmlns:p14="http://schemas.microsoft.com/office/powerpoint/2010/main" val="38623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5D28-1613-7AF8-8006-97722DA06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267" y="624110"/>
            <a:ext cx="9583345" cy="1280890"/>
          </a:xfrm>
        </p:spPr>
        <p:txBody>
          <a:bodyPr/>
          <a:lstStyle/>
          <a:p>
            <a:r>
              <a:rPr lang="en-US" dirty="0"/>
              <a:t>BISNIS 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CDEF-117C-375D-39CC-3A3C74DC6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15" y="2133600"/>
            <a:ext cx="10674849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 err="1"/>
              <a:t>Dijaman</a:t>
            </a:r>
            <a:r>
              <a:rPr lang="en-US" sz="2400" dirty="0"/>
              <a:t> era </a:t>
            </a:r>
            <a:r>
              <a:rPr lang="en-US" sz="2400" dirty="0" err="1"/>
              <a:t>teknologi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berkembang</a:t>
            </a:r>
            <a:r>
              <a:rPr lang="en-US" sz="2400" dirty="0"/>
              <a:t> </a:t>
            </a:r>
            <a:r>
              <a:rPr lang="en-US" sz="2400" dirty="0" err="1"/>
              <a:t>saat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, </a:t>
            </a:r>
            <a:r>
              <a:rPr lang="en-US" sz="2400" dirty="0" err="1"/>
              <a:t>perlunya</a:t>
            </a:r>
            <a:r>
              <a:rPr lang="en-US" sz="2400" dirty="0"/>
              <a:t> </a:t>
            </a:r>
            <a:r>
              <a:rPr lang="en-US" sz="2400" dirty="0" err="1"/>
              <a:t>integrasi</a:t>
            </a:r>
            <a:r>
              <a:rPr lang="en-US" sz="2400" dirty="0"/>
              <a:t> </a:t>
            </a:r>
            <a:r>
              <a:rPr lang="en-US" sz="2400" dirty="0" err="1"/>
              <a:t>antara</a:t>
            </a:r>
            <a:r>
              <a:rPr lang="en-US" sz="2400" dirty="0"/>
              <a:t> website acehjayakab.go.id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mempublikasikan</a:t>
            </a:r>
            <a:r>
              <a:rPr lang="en-US" sz="2400" dirty="0"/>
              <a:t> </a:t>
            </a:r>
            <a:r>
              <a:rPr lang="en-US" sz="2400" dirty="0" err="1"/>
              <a:t>kegiatan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massal</a:t>
            </a:r>
            <a:r>
              <a:rPr lang="en-US" sz="2400" dirty="0"/>
              <a:t> pada website OPD/SKPK </a:t>
            </a:r>
            <a:r>
              <a:rPr lang="en-US" sz="2400" dirty="0" err="1"/>
              <a:t>dibawah</a:t>
            </a:r>
            <a:r>
              <a:rPr lang="en-US" sz="2400" dirty="0"/>
              <a:t> </a:t>
            </a:r>
            <a:r>
              <a:rPr lang="en-US" sz="2400" dirty="0" err="1"/>
              <a:t>Pemerintah</a:t>
            </a:r>
            <a:r>
              <a:rPr lang="en-US" sz="2400" dirty="0"/>
              <a:t> </a:t>
            </a:r>
            <a:r>
              <a:rPr lang="en-US" sz="2400" dirty="0" err="1"/>
              <a:t>Kabupaten</a:t>
            </a:r>
            <a:r>
              <a:rPr lang="en-US" sz="2400" dirty="0"/>
              <a:t> Aceh Jaya</a:t>
            </a:r>
          </a:p>
          <a:p>
            <a:pPr marL="0" indent="0" algn="just">
              <a:buNone/>
            </a:pPr>
            <a:r>
              <a:rPr lang="en-US" sz="2400" dirty="0"/>
              <a:t>Integrasi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bertujuan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memaksimalkan</a:t>
            </a:r>
            <a:r>
              <a:rPr lang="en-US" sz="2400" dirty="0"/>
              <a:t> </a:t>
            </a:r>
            <a:r>
              <a:rPr lang="en-US" sz="2400" dirty="0" err="1"/>
              <a:t>publikasi</a:t>
            </a:r>
            <a:r>
              <a:rPr lang="en-US" sz="2400" dirty="0"/>
              <a:t> </a:t>
            </a:r>
            <a:r>
              <a:rPr lang="en-US" sz="2400" dirty="0" err="1"/>
              <a:t>berita</a:t>
            </a:r>
            <a:r>
              <a:rPr lang="en-US" sz="2400" dirty="0"/>
              <a:t>/</a:t>
            </a:r>
            <a:r>
              <a:rPr lang="en-US" sz="2400" dirty="0" err="1"/>
              <a:t>kegiatan</a:t>
            </a:r>
            <a:r>
              <a:rPr lang="en-US" sz="2400" dirty="0"/>
              <a:t> Pembangunan </a:t>
            </a:r>
            <a:r>
              <a:rPr lang="en-US" sz="2400" dirty="0" err="1"/>
              <a:t>daerah</a:t>
            </a:r>
            <a:r>
              <a:rPr lang="en-US" sz="2400" dirty="0"/>
              <a:t> di </a:t>
            </a:r>
            <a:r>
              <a:rPr lang="en-US" sz="2400" dirty="0" err="1"/>
              <a:t>setipa</a:t>
            </a:r>
            <a:r>
              <a:rPr lang="en-US" sz="2400" dirty="0"/>
              <a:t> OPD/SKPK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mudah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oleh Masyarakat.</a:t>
            </a:r>
          </a:p>
        </p:txBody>
      </p:sp>
    </p:spTree>
    <p:extLst>
      <p:ext uri="{BB962C8B-B14F-4D97-AF65-F5344CB8AC3E}">
        <p14:creationId xmlns:p14="http://schemas.microsoft.com/office/powerpoint/2010/main" val="44186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059A-B815-E2A2-B058-07F33AE9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Bisnis</a:t>
            </a:r>
            <a:r>
              <a:rPr lang="en-US" dirty="0"/>
              <a:t> Proses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86AF-7723-E39C-9DDA-A1DBEDD16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8CE466-CDA8-6086-1352-A327E9F82DAD}"/>
              </a:ext>
            </a:extLst>
          </p:cNvPr>
          <p:cNvSpPr/>
          <p:nvPr/>
        </p:nvSpPr>
        <p:spPr>
          <a:xfrm>
            <a:off x="2541874" y="3027996"/>
            <a:ext cx="3245356" cy="1160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Membuat</a:t>
            </a:r>
            <a:r>
              <a:rPr lang="en-US" dirty="0"/>
              <a:t> API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Terkini</a:t>
            </a:r>
            <a:r>
              <a:rPr lang="en-US" dirty="0"/>
              <a:t> di Acehjayakab.go.id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35DD-79D5-F3E9-9A4D-AE5E4B62AE02}"/>
              </a:ext>
            </a:extLst>
          </p:cNvPr>
          <p:cNvSpPr/>
          <p:nvPr/>
        </p:nvSpPr>
        <p:spPr>
          <a:xfrm>
            <a:off x="7049294" y="3017567"/>
            <a:ext cx="2973388" cy="11609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Menambah</a:t>
            </a:r>
            <a:r>
              <a:rPr lang="en-US" dirty="0"/>
              <a:t> API/RSS di website OPD dan </a:t>
            </a:r>
            <a:r>
              <a:rPr lang="en-US" dirty="0" err="1"/>
              <a:t>Gampong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4C1AB5-1893-F09E-9626-0C1D13FBA403}"/>
              </a:ext>
            </a:extLst>
          </p:cNvPr>
          <p:cNvCxnSpPr>
            <a:cxnSpLocks/>
          </p:cNvCxnSpPr>
          <p:nvPr/>
        </p:nvCxnSpPr>
        <p:spPr>
          <a:xfrm>
            <a:off x="5789612" y="3598055"/>
            <a:ext cx="1257300" cy="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405D66-675D-F16D-26C6-4AB16CFA0205}"/>
              </a:ext>
            </a:extLst>
          </p:cNvPr>
          <p:cNvSpPr/>
          <p:nvPr/>
        </p:nvSpPr>
        <p:spPr>
          <a:xfrm>
            <a:off x="10843672" y="3142489"/>
            <a:ext cx="1104900" cy="10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768D171-F0FA-C8F5-FB0B-928522A00F20}"/>
              </a:ext>
            </a:extLst>
          </p:cNvPr>
          <p:cNvSpPr/>
          <p:nvPr/>
        </p:nvSpPr>
        <p:spPr>
          <a:xfrm>
            <a:off x="727108" y="3138209"/>
            <a:ext cx="1104900" cy="10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F861B1-D8B5-C642-E910-339C0D73D9A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842580" y="3608486"/>
            <a:ext cx="699294" cy="1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B5CC9B-70B1-4AFB-8A68-5C0047D047A9}"/>
              </a:ext>
            </a:extLst>
          </p:cNvPr>
          <p:cNvCxnSpPr>
            <a:cxnSpLocks/>
          </p:cNvCxnSpPr>
          <p:nvPr/>
        </p:nvCxnSpPr>
        <p:spPr>
          <a:xfrm flipV="1">
            <a:off x="10083530" y="3659475"/>
            <a:ext cx="699294" cy="16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97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2112-A296-6C54-04B3-C0A10E49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44" y="306333"/>
            <a:ext cx="8911687" cy="608067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 Website Acehjayakab.go.id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647F-FF7B-B82C-35BA-EAA540B0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89" y="1540189"/>
            <a:ext cx="10839112" cy="5011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169DD-22DB-1111-32BE-A0F1B50B8B85}"/>
              </a:ext>
            </a:extLst>
          </p:cNvPr>
          <p:cNvSpPr/>
          <p:nvPr/>
        </p:nvSpPr>
        <p:spPr>
          <a:xfrm>
            <a:off x="1529869" y="1684962"/>
            <a:ext cx="9132262" cy="4726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50BE04-C4DD-D0DA-55DF-8C0AB8E435D8}"/>
              </a:ext>
            </a:extLst>
          </p:cNvPr>
          <p:cNvSpPr/>
          <p:nvPr/>
        </p:nvSpPr>
        <p:spPr>
          <a:xfrm>
            <a:off x="1654139" y="1767155"/>
            <a:ext cx="729465" cy="72946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5CD689-E1A9-DE3A-2CFD-2A3FC1EFF594}"/>
              </a:ext>
            </a:extLst>
          </p:cNvPr>
          <p:cNvSpPr/>
          <p:nvPr/>
        </p:nvSpPr>
        <p:spPr>
          <a:xfrm>
            <a:off x="2609636" y="1869895"/>
            <a:ext cx="7777537" cy="534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EB98F-2941-EACC-7D8E-DD6596F8C0D2}"/>
              </a:ext>
            </a:extLst>
          </p:cNvPr>
          <p:cNvSpPr/>
          <p:nvPr/>
        </p:nvSpPr>
        <p:spPr>
          <a:xfrm>
            <a:off x="1750444" y="2650734"/>
            <a:ext cx="6479156" cy="3792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Terkini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3A742B-68BC-FF19-AC67-057471A454B7}"/>
              </a:ext>
            </a:extLst>
          </p:cNvPr>
          <p:cNvSpPr/>
          <p:nvPr/>
        </p:nvSpPr>
        <p:spPr>
          <a:xfrm>
            <a:off x="8288723" y="2641394"/>
            <a:ext cx="2098450" cy="30546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Sidebar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C2830-77BE-D020-EDAF-4452AFEE985F}"/>
              </a:ext>
            </a:extLst>
          </p:cNvPr>
          <p:cNvSpPr/>
          <p:nvPr/>
        </p:nvSpPr>
        <p:spPr>
          <a:xfrm>
            <a:off x="1750444" y="5815173"/>
            <a:ext cx="8636729" cy="481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1F125-5681-B1C2-68EC-CCE84860E9E0}"/>
              </a:ext>
            </a:extLst>
          </p:cNvPr>
          <p:cNvSpPr txBox="1">
            <a:spLocks/>
          </p:cNvSpPr>
          <p:nvPr/>
        </p:nvSpPr>
        <p:spPr>
          <a:xfrm>
            <a:off x="1750444" y="1161915"/>
            <a:ext cx="8911687" cy="3689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/>
              <a:t>Halaman </a:t>
            </a:r>
            <a:r>
              <a:rPr lang="en-US" sz="2400" dirty="0" err="1"/>
              <a:t>Beranda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7D131-D0C2-28B3-634A-4C6ECFA98E9E}"/>
              </a:ext>
            </a:extLst>
          </p:cNvPr>
          <p:cNvSpPr/>
          <p:nvPr/>
        </p:nvSpPr>
        <p:spPr>
          <a:xfrm>
            <a:off x="1750444" y="3184989"/>
            <a:ext cx="6479156" cy="1171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6E271-AD1E-4FF5-85E2-44C24ACF539D}"/>
              </a:ext>
            </a:extLst>
          </p:cNvPr>
          <p:cNvSpPr/>
          <p:nvPr/>
        </p:nvSpPr>
        <p:spPr>
          <a:xfrm>
            <a:off x="1750444" y="4500081"/>
            <a:ext cx="6479156" cy="1171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69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2112-A296-6C54-04B3-C0A10E49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44" y="306333"/>
            <a:ext cx="8911687" cy="608067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 Website OPD/SKPK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647F-FF7B-B82C-35BA-EAA540B0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89" y="1540189"/>
            <a:ext cx="10839112" cy="5011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169DD-22DB-1111-32BE-A0F1B50B8B85}"/>
              </a:ext>
            </a:extLst>
          </p:cNvPr>
          <p:cNvSpPr/>
          <p:nvPr/>
        </p:nvSpPr>
        <p:spPr>
          <a:xfrm>
            <a:off x="1529869" y="1684962"/>
            <a:ext cx="9132262" cy="4726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50BE04-C4DD-D0DA-55DF-8C0AB8E435D8}"/>
              </a:ext>
            </a:extLst>
          </p:cNvPr>
          <p:cNvSpPr/>
          <p:nvPr/>
        </p:nvSpPr>
        <p:spPr>
          <a:xfrm>
            <a:off x="1654139" y="1767155"/>
            <a:ext cx="729465" cy="72946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5CD689-E1A9-DE3A-2CFD-2A3FC1EFF594}"/>
              </a:ext>
            </a:extLst>
          </p:cNvPr>
          <p:cNvSpPr/>
          <p:nvPr/>
        </p:nvSpPr>
        <p:spPr>
          <a:xfrm>
            <a:off x="2609636" y="1869895"/>
            <a:ext cx="7777537" cy="534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EB98F-2941-EACC-7D8E-DD6596F8C0D2}"/>
              </a:ext>
            </a:extLst>
          </p:cNvPr>
          <p:cNvSpPr/>
          <p:nvPr/>
        </p:nvSpPr>
        <p:spPr>
          <a:xfrm>
            <a:off x="1750444" y="2650734"/>
            <a:ext cx="6479156" cy="3792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Terkini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C2830-77BE-D020-EDAF-4452AFEE985F}"/>
              </a:ext>
            </a:extLst>
          </p:cNvPr>
          <p:cNvSpPr/>
          <p:nvPr/>
        </p:nvSpPr>
        <p:spPr>
          <a:xfrm>
            <a:off x="1750444" y="5815173"/>
            <a:ext cx="8636729" cy="481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1F125-5681-B1C2-68EC-CCE84860E9E0}"/>
              </a:ext>
            </a:extLst>
          </p:cNvPr>
          <p:cNvSpPr txBox="1">
            <a:spLocks/>
          </p:cNvSpPr>
          <p:nvPr/>
        </p:nvSpPr>
        <p:spPr>
          <a:xfrm>
            <a:off x="1750444" y="1161915"/>
            <a:ext cx="8911687" cy="3689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/>
              <a:t>Halaman </a:t>
            </a:r>
            <a:r>
              <a:rPr lang="en-US" sz="2400" dirty="0" err="1"/>
              <a:t>Beranda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7D131-D0C2-28B3-634A-4C6ECFA98E9E}"/>
              </a:ext>
            </a:extLst>
          </p:cNvPr>
          <p:cNvSpPr/>
          <p:nvPr/>
        </p:nvSpPr>
        <p:spPr>
          <a:xfrm>
            <a:off x="1750444" y="3184989"/>
            <a:ext cx="6479156" cy="1171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6E271-AD1E-4FF5-85E2-44C24ACF539D}"/>
              </a:ext>
            </a:extLst>
          </p:cNvPr>
          <p:cNvSpPr/>
          <p:nvPr/>
        </p:nvSpPr>
        <p:spPr>
          <a:xfrm>
            <a:off x="1750444" y="4500081"/>
            <a:ext cx="6479156" cy="1171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B8611-ADD8-20D6-D484-5D1D13B6B2B7}"/>
              </a:ext>
            </a:extLst>
          </p:cNvPr>
          <p:cNvSpPr/>
          <p:nvPr/>
        </p:nvSpPr>
        <p:spPr>
          <a:xfrm>
            <a:off x="8288723" y="2650734"/>
            <a:ext cx="2098450" cy="310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Aceh Jaya </a:t>
            </a:r>
            <a:r>
              <a:rPr lang="en-US" sz="1600" dirty="0" err="1"/>
              <a:t>Terkini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37CD7-A549-321C-0C0F-86BCF4ABD0C0}"/>
              </a:ext>
            </a:extLst>
          </p:cNvPr>
          <p:cNvSpPr/>
          <p:nvPr/>
        </p:nvSpPr>
        <p:spPr>
          <a:xfrm>
            <a:off x="8288723" y="3041262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4CC29-9EBE-8447-1448-5D382244C3F1}"/>
              </a:ext>
            </a:extLst>
          </p:cNvPr>
          <p:cNvSpPr/>
          <p:nvPr/>
        </p:nvSpPr>
        <p:spPr>
          <a:xfrm>
            <a:off x="8299036" y="3391517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8C00D-C64E-5948-C368-39B9B2A760E9}"/>
              </a:ext>
            </a:extLst>
          </p:cNvPr>
          <p:cNvSpPr/>
          <p:nvPr/>
        </p:nvSpPr>
        <p:spPr>
          <a:xfrm>
            <a:off x="8299036" y="3739960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71725-D822-0B22-1498-E35020825616}"/>
              </a:ext>
            </a:extLst>
          </p:cNvPr>
          <p:cNvSpPr/>
          <p:nvPr/>
        </p:nvSpPr>
        <p:spPr>
          <a:xfrm>
            <a:off x="8299036" y="4088013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72DF73-104F-F0ED-180D-E7C9573F6C2F}"/>
              </a:ext>
            </a:extLst>
          </p:cNvPr>
          <p:cNvSpPr/>
          <p:nvPr/>
        </p:nvSpPr>
        <p:spPr>
          <a:xfrm>
            <a:off x="8309349" y="4438268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3049F-D772-947B-161C-FF8C2154D685}"/>
              </a:ext>
            </a:extLst>
          </p:cNvPr>
          <p:cNvSpPr/>
          <p:nvPr/>
        </p:nvSpPr>
        <p:spPr>
          <a:xfrm>
            <a:off x="8309349" y="4786711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B0382-AAD6-E031-F1A8-304A69E57D2A}"/>
              </a:ext>
            </a:extLst>
          </p:cNvPr>
          <p:cNvSpPr/>
          <p:nvPr/>
        </p:nvSpPr>
        <p:spPr>
          <a:xfrm>
            <a:off x="8288723" y="5168285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7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52112-A296-6C54-04B3-C0A10E49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444" y="306333"/>
            <a:ext cx="8911687" cy="608067"/>
          </a:xfrm>
        </p:spPr>
        <p:txBody>
          <a:bodyPr>
            <a:normAutofit fontScale="90000"/>
          </a:bodyPr>
          <a:lstStyle/>
          <a:p>
            <a:r>
              <a:rPr lang="en-US" dirty="0"/>
              <a:t>Mockup Website </a:t>
            </a:r>
            <a:r>
              <a:rPr lang="en-US" dirty="0" err="1"/>
              <a:t>Gampong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5647F-FF7B-B82C-35BA-EAA540B05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589" y="1540189"/>
            <a:ext cx="10839112" cy="50114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4169DD-22DB-1111-32BE-A0F1B50B8B85}"/>
              </a:ext>
            </a:extLst>
          </p:cNvPr>
          <p:cNvSpPr/>
          <p:nvPr/>
        </p:nvSpPr>
        <p:spPr>
          <a:xfrm>
            <a:off x="1529869" y="1684962"/>
            <a:ext cx="9132262" cy="4726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50BE04-C4DD-D0DA-55DF-8C0AB8E435D8}"/>
              </a:ext>
            </a:extLst>
          </p:cNvPr>
          <p:cNvSpPr/>
          <p:nvPr/>
        </p:nvSpPr>
        <p:spPr>
          <a:xfrm>
            <a:off x="1654139" y="1767155"/>
            <a:ext cx="729465" cy="72946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5CD689-E1A9-DE3A-2CFD-2A3FC1EFF594}"/>
              </a:ext>
            </a:extLst>
          </p:cNvPr>
          <p:cNvSpPr/>
          <p:nvPr/>
        </p:nvSpPr>
        <p:spPr>
          <a:xfrm>
            <a:off x="2609636" y="1869895"/>
            <a:ext cx="7777537" cy="5342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Menu Bar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EB98F-2941-EACC-7D8E-DD6596F8C0D2}"/>
              </a:ext>
            </a:extLst>
          </p:cNvPr>
          <p:cNvSpPr/>
          <p:nvPr/>
        </p:nvSpPr>
        <p:spPr>
          <a:xfrm>
            <a:off x="1750444" y="2650734"/>
            <a:ext cx="6479156" cy="3792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Terkini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C2830-77BE-D020-EDAF-4452AFEE985F}"/>
              </a:ext>
            </a:extLst>
          </p:cNvPr>
          <p:cNvSpPr/>
          <p:nvPr/>
        </p:nvSpPr>
        <p:spPr>
          <a:xfrm>
            <a:off x="1750444" y="5815173"/>
            <a:ext cx="8636729" cy="481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Footer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01F125-5681-B1C2-68EC-CCE84860E9E0}"/>
              </a:ext>
            </a:extLst>
          </p:cNvPr>
          <p:cNvSpPr txBox="1">
            <a:spLocks/>
          </p:cNvSpPr>
          <p:nvPr/>
        </p:nvSpPr>
        <p:spPr>
          <a:xfrm>
            <a:off x="1750444" y="1161915"/>
            <a:ext cx="8911687" cy="36893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400" dirty="0"/>
              <a:t>Halaman </a:t>
            </a:r>
            <a:r>
              <a:rPr lang="en-US" sz="2400" dirty="0" err="1"/>
              <a:t>Beranda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87D131-D0C2-28B3-634A-4C6ECFA98E9E}"/>
              </a:ext>
            </a:extLst>
          </p:cNvPr>
          <p:cNvSpPr/>
          <p:nvPr/>
        </p:nvSpPr>
        <p:spPr>
          <a:xfrm>
            <a:off x="1750444" y="3184989"/>
            <a:ext cx="6479156" cy="1171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66E271-AD1E-4FF5-85E2-44C24ACF539D}"/>
              </a:ext>
            </a:extLst>
          </p:cNvPr>
          <p:cNvSpPr/>
          <p:nvPr/>
        </p:nvSpPr>
        <p:spPr>
          <a:xfrm>
            <a:off x="1750444" y="4500081"/>
            <a:ext cx="6479156" cy="11712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Isi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B8611-ADD8-20D6-D484-5D1D13B6B2B7}"/>
              </a:ext>
            </a:extLst>
          </p:cNvPr>
          <p:cNvSpPr/>
          <p:nvPr/>
        </p:nvSpPr>
        <p:spPr>
          <a:xfrm>
            <a:off x="8288723" y="2650734"/>
            <a:ext cx="2098450" cy="31031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Aceh Jaya </a:t>
            </a:r>
            <a:r>
              <a:rPr lang="en-US" sz="1600" dirty="0" err="1"/>
              <a:t>Terkini</a:t>
            </a: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D37CD7-A549-321C-0C0F-86BCF4ABD0C0}"/>
              </a:ext>
            </a:extLst>
          </p:cNvPr>
          <p:cNvSpPr/>
          <p:nvPr/>
        </p:nvSpPr>
        <p:spPr>
          <a:xfrm>
            <a:off x="8288723" y="3041262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D4CC29-9EBE-8447-1448-5D382244C3F1}"/>
              </a:ext>
            </a:extLst>
          </p:cNvPr>
          <p:cNvSpPr/>
          <p:nvPr/>
        </p:nvSpPr>
        <p:spPr>
          <a:xfrm>
            <a:off x="8299036" y="3391517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68C00D-C64E-5948-C368-39B9B2A760E9}"/>
              </a:ext>
            </a:extLst>
          </p:cNvPr>
          <p:cNvSpPr/>
          <p:nvPr/>
        </p:nvSpPr>
        <p:spPr>
          <a:xfrm>
            <a:off x="8299036" y="3739960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071725-D822-0B22-1498-E35020825616}"/>
              </a:ext>
            </a:extLst>
          </p:cNvPr>
          <p:cNvSpPr/>
          <p:nvPr/>
        </p:nvSpPr>
        <p:spPr>
          <a:xfrm>
            <a:off x="8299036" y="4088013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72DF73-104F-F0ED-180D-E7C9573F6C2F}"/>
              </a:ext>
            </a:extLst>
          </p:cNvPr>
          <p:cNvSpPr/>
          <p:nvPr/>
        </p:nvSpPr>
        <p:spPr>
          <a:xfrm>
            <a:off x="8309349" y="4438268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63049F-D772-947B-161C-FF8C2154D685}"/>
              </a:ext>
            </a:extLst>
          </p:cNvPr>
          <p:cNvSpPr/>
          <p:nvPr/>
        </p:nvSpPr>
        <p:spPr>
          <a:xfrm>
            <a:off x="8309349" y="4786711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6B0382-AAD6-E031-F1A8-304A69E57D2A}"/>
              </a:ext>
            </a:extLst>
          </p:cNvPr>
          <p:cNvSpPr/>
          <p:nvPr/>
        </p:nvSpPr>
        <p:spPr>
          <a:xfrm>
            <a:off x="8288723" y="5168285"/>
            <a:ext cx="2098450" cy="3103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Berita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6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5AD6-B8EC-EF0E-C920-F200551B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897" y="624110"/>
            <a:ext cx="9634715" cy="1280890"/>
          </a:xfrm>
        </p:spPr>
        <p:txBody>
          <a:bodyPr/>
          <a:lstStyle/>
          <a:p>
            <a:r>
              <a:rPr lang="en-US" dirty="0"/>
              <a:t>Schedule </a:t>
            </a:r>
            <a:r>
              <a:rPr lang="en-US" dirty="0" err="1"/>
              <a:t>Pengembangan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114EC7-4304-50A8-EB5D-821439202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750382"/>
              </p:ext>
            </p:extLst>
          </p:nvPr>
        </p:nvGraphicFramePr>
        <p:xfrm>
          <a:off x="1048089" y="1905000"/>
          <a:ext cx="9996630" cy="397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30">
                  <a:extLst>
                    <a:ext uri="{9D8B030D-6E8A-4147-A177-3AD203B41FA5}">
                      <a16:colId xmlns:a16="http://schemas.microsoft.com/office/drawing/2014/main" val="2747858548"/>
                    </a:ext>
                  </a:extLst>
                </a:gridCol>
                <a:gridCol w="5608710">
                  <a:extLst>
                    <a:ext uri="{9D8B030D-6E8A-4147-A177-3AD203B41FA5}">
                      <a16:colId xmlns:a16="http://schemas.microsoft.com/office/drawing/2014/main" val="1939224946"/>
                    </a:ext>
                  </a:extLst>
                </a:gridCol>
                <a:gridCol w="420916">
                  <a:extLst>
                    <a:ext uri="{9D8B030D-6E8A-4147-A177-3AD203B41FA5}">
                      <a16:colId xmlns:a16="http://schemas.microsoft.com/office/drawing/2014/main" val="3593867447"/>
                    </a:ext>
                  </a:extLst>
                </a:gridCol>
                <a:gridCol w="389348">
                  <a:extLst>
                    <a:ext uri="{9D8B030D-6E8A-4147-A177-3AD203B41FA5}">
                      <a16:colId xmlns:a16="http://schemas.microsoft.com/office/drawing/2014/main" val="666143397"/>
                    </a:ext>
                  </a:extLst>
                </a:gridCol>
                <a:gridCol w="431439">
                  <a:extLst>
                    <a:ext uri="{9D8B030D-6E8A-4147-A177-3AD203B41FA5}">
                      <a16:colId xmlns:a16="http://schemas.microsoft.com/office/drawing/2014/main" val="3806778926"/>
                    </a:ext>
                  </a:extLst>
                </a:gridCol>
                <a:gridCol w="410393">
                  <a:extLst>
                    <a:ext uri="{9D8B030D-6E8A-4147-A177-3AD203B41FA5}">
                      <a16:colId xmlns:a16="http://schemas.microsoft.com/office/drawing/2014/main" val="82222101"/>
                    </a:ext>
                  </a:extLst>
                </a:gridCol>
                <a:gridCol w="452485">
                  <a:extLst>
                    <a:ext uri="{9D8B030D-6E8A-4147-A177-3AD203B41FA5}">
                      <a16:colId xmlns:a16="http://schemas.microsoft.com/office/drawing/2014/main" val="228471040"/>
                    </a:ext>
                  </a:extLst>
                </a:gridCol>
                <a:gridCol w="431439">
                  <a:extLst>
                    <a:ext uri="{9D8B030D-6E8A-4147-A177-3AD203B41FA5}">
                      <a16:colId xmlns:a16="http://schemas.microsoft.com/office/drawing/2014/main" val="2272107116"/>
                    </a:ext>
                  </a:extLst>
                </a:gridCol>
                <a:gridCol w="526146">
                  <a:extLst>
                    <a:ext uri="{9D8B030D-6E8A-4147-A177-3AD203B41FA5}">
                      <a16:colId xmlns:a16="http://schemas.microsoft.com/office/drawing/2014/main" val="1812713248"/>
                    </a:ext>
                  </a:extLst>
                </a:gridCol>
                <a:gridCol w="610324">
                  <a:extLst>
                    <a:ext uri="{9D8B030D-6E8A-4147-A177-3AD203B41FA5}">
                      <a16:colId xmlns:a16="http://schemas.microsoft.com/office/drawing/2014/main" val="3619960284"/>
                    </a:ext>
                  </a:extLst>
                </a:gridCol>
              </a:tblGrid>
              <a:tr h="905752">
                <a:tc rowSpan="2"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Kegiatan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Juni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747691"/>
                  </a:ext>
                </a:extLst>
              </a:tr>
              <a:tr h="61321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259229"/>
                  </a:ext>
                </a:extLst>
              </a:tr>
              <a:tr h="613213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Analisa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dan </a:t>
                      </a:r>
                      <a:r>
                        <a:rPr lang="en-US" dirty="0" err="1"/>
                        <a:t>kebutuhan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108033"/>
                  </a:ext>
                </a:extLst>
              </a:tr>
              <a:tr h="613213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Perancangan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01178"/>
                  </a:ext>
                </a:extLst>
              </a:tr>
              <a:tr h="613213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Pengkodean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131556"/>
                  </a:ext>
                </a:extLst>
              </a:tr>
              <a:tr h="613213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Testing dan </a:t>
                      </a:r>
                      <a:r>
                        <a:rPr lang="en-US" dirty="0" err="1"/>
                        <a:t>Implentasi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807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69430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109</TotalTime>
  <Words>216</Words>
  <Application>Microsoft Office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FAZLUR RAHMAN</vt:lpstr>
      <vt:lpstr>BISNIS PROSES</vt:lpstr>
      <vt:lpstr>Bisnis Proses</vt:lpstr>
      <vt:lpstr>Mockup Website Acehjayakab.go.id</vt:lpstr>
      <vt:lpstr>Mockup Website OPD/SKPK</vt:lpstr>
      <vt:lpstr>Mockup Website Gampong</vt:lpstr>
      <vt:lpstr>Schedule Pengembangan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koni acehjaya</dc:creator>
  <cp:lastModifiedBy>koni acehjaya</cp:lastModifiedBy>
  <cp:revision>2</cp:revision>
  <dcterms:created xsi:type="dcterms:W3CDTF">2024-04-25T06:40:23Z</dcterms:created>
  <dcterms:modified xsi:type="dcterms:W3CDTF">2024-04-25T08:30:11Z</dcterms:modified>
</cp:coreProperties>
</file>