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69" r:id="rId4"/>
  </p:sldMasterIdLst>
  <p:sldIdLst>
    <p:sldId id="347" r:id="rId5"/>
    <p:sldId id="258" r:id="rId6"/>
    <p:sldId id="311" r:id="rId7"/>
    <p:sldId id="315" r:id="rId8"/>
    <p:sldId id="328" r:id="rId9"/>
    <p:sldId id="344" r:id="rId10"/>
    <p:sldId id="257" r:id="rId11"/>
    <p:sldId id="318" r:id="rId12"/>
    <p:sldId id="307" r:id="rId13"/>
    <p:sldId id="308" r:id="rId14"/>
    <p:sldId id="348" r:id="rId15"/>
    <p:sldId id="349" r:id="rId16"/>
    <p:sldId id="330" r:id="rId17"/>
    <p:sldId id="342" r:id="rId18"/>
    <p:sldId id="350" r:id="rId19"/>
    <p:sldId id="351" r:id="rId20"/>
    <p:sldId id="343" r:id="rId21"/>
    <p:sldId id="352" r:id="rId22"/>
    <p:sldId id="260" r:id="rId23"/>
    <p:sldId id="300" r:id="rId24"/>
    <p:sldId id="354" r:id="rId25"/>
    <p:sldId id="355" r:id="rId26"/>
    <p:sldId id="35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53" autoAdjust="0"/>
    <p:restoredTop sz="94660"/>
  </p:normalViewPr>
  <p:slideViewPr>
    <p:cSldViewPr snapToGrid="0" showGuides="1">
      <p:cViewPr>
        <p:scale>
          <a:sx n="100" d="100"/>
          <a:sy n="100" d="100"/>
        </p:scale>
        <p:origin x="420" y="456"/>
      </p:cViewPr>
      <p:guideLst>
        <p:guide orient="horz" pos="2189"/>
        <p:guide pos="38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4" Type="http://schemas.microsoft.com/office/2007/relationships/hdphoto" Target="../media/image6.wdp"/><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7_Image slide layout">
    <p:spTree>
      <p:nvGrpSpPr>
        <p:cNvPr id="1" name=""/>
        <p:cNvGrpSpPr/>
        <p:nvPr/>
      </p:nvGrpSpPr>
      <p:grpSpPr>
        <a:xfrm>
          <a:off x="0" y="0"/>
          <a:ext cx="0" cy="0"/>
          <a:chOff x="0" y="0"/>
          <a:chExt cx="0" cy="0"/>
        </a:xfrm>
      </p:grpSpPr>
      <p:sp>
        <p:nvSpPr>
          <p:cNvPr id="6" name="그림 개체 틀 2"/>
          <p:cNvSpPr>
            <a:spLocks noGrp="1"/>
          </p:cNvSpPr>
          <p:nvPr>
            <p:ph type="pic" sz="quarter" idx="17" hasCustomPrompt="1"/>
          </p:nvPr>
        </p:nvSpPr>
        <p:spPr>
          <a:xfrm>
            <a:off x="3267390" y="2672859"/>
            <a:ext cx="8924610" cy="2924636"/>
          </a:xfrm>
          <a:prstGeom prst="rect">
            <a:avLst/>
          </a:prstGeom>
          <a:solidFill>
            <a:schemeClr val="bg1">
              <a:lumMod val="95000"/>
            </a:schemeClr>
          </a:solidFill>
        </p:spPr>
        <p:txBody>
          <a:bodyPr anchor="ctr"/>
          <a:lstStyle>
            <a:lvl1pPr marL="0" indent="0" algn="ctr">
              <a:buNone/>
              <a:defRPr sz="16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5" name="Frame 4"/>
          <p:cNvSpPr/>
          <p:nvPr userDrawn="1"/>
        </p:nvSpPr>
        <p:spPr>
          <a:xfrm>
            <a:off x="1065125" y="615462"/>
            <a:ext cx="10061750" cy="5627077"/>
          </a:xfrm>
          <a:prstGeom prst="frame">
            <a:avLst>
              <a:gd name="adj1" fmla="val 1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AND CONTENTS LAYOUT_23">
    <p:spTree>
      <p:nvGrpSpPr>
        <p:cNvPr id="1" name=""/>
        <p:cNvGrpSpPr/>
        <p:nvPr/>
      </p:nvGrpSpPr>
      <p:grpSpPr>
        <a:xfrm>
          <a:off x="0" y="0"/>
          <a:ext cx="0" cy="0"/>
          <a:chOff x="0" y="0"/>
          <a:chExt cx="0" cy="0"/>
        </a:xfrm>
      </p:grpSpPr>
      <p:sp>
        <p:nvSpPr>
          <p:cNvPr id="23" name="Rectangle 22"/>
          <p:cNvSpPr/>
          <p:nvPr userDrawn="1"/>
        </p:nvSpPr>
        <p:spPr>
          <a:xfrm>
            <a:off x="-3" y="-1"/>
            <a:ext cx="12192003" cy="35550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그림 개체 틀 2"/>
          <p:cNvSpPr>
            <a:spLocks noGrp="1"/>
          </p:cNvSpPr>
          <p:nvPr>
            <p:ph type="pic" sz="quarter" idx="65" hasCustomPrompt="1"/>
          </p:nvPr>
        </p:nvSpPr>
        <p:spPr>
          <a:xfrm>
            <a:off x="5100846"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그림 개체 틀 2"/>
          <p:cNvSpPr>
            <a:spLocks noGrp="1"/>
          </p:cNvSpPr>
          <p:nvPr>
            <p:ph type="pic" sz="quarter" idx="66" hasCustomPrompt="1"/>
          </p:nvPr>
        </p:nvSpPr>
        <p:spPr>
          <a:xfrm>
            <a:off x="8480425"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7" name="Text Placeholder 9"/>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solidFill>
          <a:schemeClr val="bg1"/>
        </a:solidFill>
        <a:effectLst/>
      </p:bgPr>
    </p:bg>
    <p:spTree>
      <p:nvGrpSpPr>
        <p:cNvPr id="1" name=""/>
        <p:cNvGrpSpPr/>
        <p:nvPr/>
      </p:nvGrpSpPr>
      <p:grpSpPr>
        <a:xfrm>
          <a:off x="0" y="0"/>
          <a:ext cx="0" cy="0"/>
          <a:chOff x="0" y="0"/>
          <a:chExt cx="0" cy="0"/>
        </a:xfrm>
      </p:grpSpPr>
      <p:sp>
        <p:nvSpPr>
          <p:cNvPr id="2" name="그림 개체 틀 2"/>
          <p:cNvSpPr>
            <a:spLocks noGrp="1"/>
          </p:cNvSpPr>
          <p:nvPr>
            <p:ph type="pic" sz="quarter" idx="65" hasCustomPrompt="1"/>
          </p:nvPr>
        </p:nvSpPr>
        <p:spPr>
          <a:xfrm>
            <a:off x="-1" y="0"/>
            <a:ext cx="10203255" cy="6858000"/>
          </a:xfrm>
          <a:custGeom>
            <a:avLst/>
            <a:gdLst>
              <a:gd name="connsiteX0" fmla="*/ 0 w 8908610"/>
              <a:gd name="connsiteY0" fmla="*/ 0 h 6858000"/>
              <a:gd name="connsiteX1" fmla="*/ 8908610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 name="connsiteX0-1" fmla="*/ 0 w 8908610"/>
              <a:gd name="connsiteY0-2" fmla="*/ 0 h 6858000"/>
              <a:gd name="connsiteX1-3" fmla="*/ 4725909 w 8908610"/>
              <a:gd name="connsiteY1-4" fmla="*/ 0 h 6858000"/>
              <a:gd name="connsiteX2-5" fmla="*/ 8908610 w 8908610"/>
              <a:gd name="connsiteY2-6" fmla="*/ 6858000 h 6858000"/>
              <a:gd name="connsiteX3-7" fmla="*/ 0 w 8908610"/>
              <a:gd name="connsiteY3-8" fmla="*/ 6858000 h 6858000"/>
              <a:gd name="connsiteX4-9" fmla="*/ 0 w 8908610"/>
              <a:gd name="connsiteY4-10" fmla="*/ 0 h 6858000"/>
              <a:gd name="connsiteX0-11" fmla="*/ 0 w 8908610"/>
              <a:gd name="connsiteY0-12" fmla="*/ 0 h 6858000"/>
              <a:gd name="connsiteX1-13" fmla="*/ 4330673 w 8908610"/>
              <a:gd name="connsiteY1-14" fmla="*/ 0 h 6858000"/>
              <a:gd name="connsiteX2-15" fmla="*/ 8908610 w 8908610"/>
              <a:gd name="connsiteY2-16" fmla="*/ 6858000 h 6858000"/>
              <a:gd name="connsiteX3-17" fmla="*/ 0 w 8908610"/>
              <a:gd name="connsiteY3-18" fmla="*/ 6858000 h 6858000"/>
              <a:gd name="connsiteX4-19" fmla="*/ 0 w 8908610"/>
              <a:gd name="connsiteY4-2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908610" h="6858000">
                <a:moveTo>
                  <a:pt x="0" y="0"/>
                </a:moveTo>
                <a:lnTo>
                  <a:pt x="4330673" y="0"/>
                </a:lnTo>
                <a:lnTo>
                  <a:pt x="8908610" y="6858000"/>
                </a:lnTo>
                <a:lnTo>
                  <a:pt x="0" y="68580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PNG &amp; Shapes Layout</a:t>
            </a:r>
            <a:endParaRPr lang="en-US" altLang="ko-K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endParaRPr lang="en-US" altLang="ko-KR" dirty="0"/>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endParaRPr lang="en-US" altLang="ko-KR" sz="1400" b="1" dirty="0">
              <a:solidFill>
                <a:schemeClr val="bg1"/>
              </a:solidFill>
              <a:latin typeface="Arial" panose="020B0604020202020204" pitchFamily="34" charset="0"/>
              <a:cs typeface="Arial" panose="020B0604020202020204" pitchFamily="34" charset="0"/>
            </a:endParaRP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anose="020B0604020202020204" pitchFamily="34" charset="0"/>
                <a:cs typeface="Arial" panose="020B0604020202020204" pitchFamily="34" charset="0"/>
              </a:rPr>
              <a:t>www.allppt.com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endParaRPr lang="en-US" altLang="ko-KR" sz="2800" b="1" dirty="0">
              <a:solidFill>
                <a:schemeClr val="bg1"/>
              </a:solidFill>
              <a:latin typeface="+mn-lt"/>
              <a:ea typeface="+mn-ea"/>
              <a:cs typeface="Arial" panose="020B0604020202020204" pitchFamily="34" charset="0"/>
            </a:endParaRPr>
          </a:p>
          <a:p>
            <a:r>
              <a:rPr lang="en-US" altLang="ko-KR" sz="2800" b="1" dirty="0">
                <a:solidFill>
                  <a:schemeClr val="bg1"/>
                </a:solidFill>
                <a:latin typeface="+mn-lt"/>
                <a:ea typeface="+mn-ea"/>
                <a:cs typeface="Arial" panose="020B0604020202020204" pitchFamily="34" charset="0"/>
              </a:rPr>
              <a:t>PPT TEMPLATES</a:t>
            </a:r>
            <a:endParaRPr lang="en-US" altLang="ko-KR" sz="2800" b="1" dirty="0">
              <a:solidFill>
                <a:schemeClr val="bg1"/>
              </a:solidFill>
              <a:latin typeface="+mn-lt"/>
              <a:ea typeface="+mn-ea"/>
              <a:cs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2" name="Rectangle 1"/>
          <p:cNvSpPr/>
          <p:nvPr userDrawn="1"/>
        </p:nvSpPr>
        <p:spPr>
          <a:xfrm>
            <a:off x="462336" y="315931"/>
            <a:ext cx="3113070" cy="62261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p:cNvSpPr>
            <a:spLocks noGrp="1"/>
          </p:cNvSpPr>
          <p:nvPr>
            <p:ph type="pic" sz="quarter" idx="41" hasCustomPrompt="1"/>
          </p:nvPr>
        </p:nvSpPr>
        <p:spPr>
          <a:xfrm>
            <a:off x="682645" y="553565"/>
            <a:ext cx="2672453" cy="240539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00903"/>
            <a:ext cx="11600704" cy="1140891"/>
          </a:xfrm>
          <a:prstGeom prst="rect">
            <a:avLst/>
          </a:prstGeom>
        </p:spPr>
      </p:pic>
      <p:pic>
        <p:nvPicPr>
          <p:cNvPr id="3" name="Picture 3" descr="E:\002-KIMS BUSINESS\007-02-MaxPPT-Contents\150902-com-Global-Laptop\mo900.png"/>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8253"/>
          <a:stretch>
            <a:fillRect/>
          </a:stretch>
        </p:blipFill>
        <p:spPr bwMode="auto">
          <a:xfrm flipH="1">
            <a:off x="8509450" y="2348880"/>
            <a:ext cx="3683812" cy="4509120"/>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4" hasCustomPrompt="1"/>
          </p:nvPr>
        </p:nvSpPr>
        <p:spPr>
          <a:xfrm>
            <a:off x="8898129" y="2735416"/>
            <a:ext cx="1672517" cy="2613110"/>
          </a:xfrm>
          <a:custGeom>
            <a:avLst/>
            <a:gdLst>
              <a:gd name="connsiteX0" fmla="*/ 0 w 1296000"/>
              <a:gd name="connsiteY0" fmla="*/ 0 h 2700000"/>
              <a:gd name="connsiteX1" fmla="*/ 1296000 w 1296000"/>
              <a:gd name="connsiteY1" fmla="*/ 0 h 2700000"/>
              <a:gd name="connsiteX2" fmla="*/ 1296000 w 1296000"/>
              <a:gd name="connsiteY2" fmla="*/ 2700000 h 2700000"/>
              <a:gd name="connsiteX3" fmla="*/ 0 w 1296000"/>
              <a:gd name="connsiteY3" fmla="*/ 2700000 h 2700000"/>
              <a:gd name="connsiteX4" fmla="*/ 0 w 1296000"/>
              <a:gd name="connsiteY4" fmla="*/ 0 h 2700000"/>
              <a:gd name="connsiteX0-1" fmla="*/ 0 w 1436677"/>
              <a:gd name="connsiteY0-2" fmla="*/ 0 h 2745513"/>
              <a:gd name="connsiteX1-3" fmla="*/ 1436677 w 1436677"/>
              <a:gd name="connsiteY1-4" fmla="*/ 45513 h 2745513"/>
              <a:gd name="connsiteX2-5" fmla="*/ 1436677 w 1436677"/>
              <a:gd name="connsiteY2-6" fmla="*/ 2745513 h 2745513"/>
              <a:gd name="connsiteX3-7" fmla="*/ 140677 w 1436677"/>
              <a:gd name="connsiteY3-8" fmla="*/ 2745513 h 2745513"/>
              <a:gd name="connsiteX4-9" fmla="*/ 0 w 1436677"/>
              <a:gd name="connsiteY4-10" fmla="*/ 0 h 2745513"/>
              <a:gd name="connsiteX0-11" fmla="*/ 0 w 1453227"/>
              <a:gd name="connsiteY0-12" fmla="*/ 0 h 2745513"/>
              <a:gd name="connsiteX1-13" fmla="*/ 1453227 w 1453227"/>
              <a:gd name="connsiteY1-14" fmla="*/ 45513 h 2745513"/>
              <a:gd name="connsiteX2-15" fmla="*/ 1453227 w 1453227"/>
              <a:gd name="connsiteY2-16" fmla="*/ 2745513 h 2745513"/>
              <a:gd name="connsiteX3-17" fmla="*/ 157227 w 1453227"/>
              <a:gd name="connsiteY3-18" fmla="*/ 2745513 h 2745513"/>
              <a:gd name="connsiteX4-19" fmla="*/ 0 w 1453227"/>
              <a:gd name="connsiteY4-20" fmla="*/ 0 h 2745513"/>
              <a:gd name="connsiteX0-21" fmla="*/ 0 w 1523565"/>
              <a:gd name="connsiteY0-22" fmla="*/ 0 h 2745513"/>
              <a:gd name="connsiteX1-23" fmla="*/ 1523565 w 1523565"/>
              <a:gd name="connsiteY1-24" fmla="*/ 16550 h 2745513"/>
              <a:gd name="connsiteX2-25" fmla="*/ 1453227 w 1523565"/>
              <a:gd name="connsiteY2-26" fmla="*/ 2745513 h 2745513"/>
              <a:gd name="connsiteX3-27" fmla="*/ 157227 w 1523565"/>
              <a:gd name="connsiteY3-28" fmla="*/ 2745513 h 2745513"/>
              <a:gd name="connsiteX4-29" fmla="*/ 0 w 1523565"/>
              <a:gd name="connsiteY4-30" fmla="*/ 0 h 2745513"/>
              <a:gd name="connsiteX0-31" fmla="*/ 0 w 1672517"/>
              <a:gd name="connsiteY0-32" fmla="*/ 0 h 2745513"/>
              <a:gd name="connsiteX1-33" fmla="*/ 1523565 w 1672517"/>
              <a:gd name="connsiteY1-34" fmla="*/ 16550 h 2745513"/>
              <a:gd name="connsiteX2-35" fmla="*/ 1672517 w 1672517"/>
              <a:gd name="connsiteY2-36" fmla="*/ 2580011 h 2745513"/>
              <a:gd name="connsiteX3-37" fmla="*/ 157227 w 1672517"/>
              <a:gd name="connsiteY3-38" fmla="*/ 2745513 h 2745513"/>
              <a:gd name="connsiteX4-39" fmla="*/ 0 w 1672517"/>
              <a:gd name="connsiteY4-40" fmla="*/ 0 h 2745513"/>
              <a:gd name="connsiteX0-41" fmla="*/ 0 w 1672517"/>
              <a:gd name="connsiteY0-42" fmla="*/ 0 h 2580011"/>
              <a:gd name="connsiteX1-43" fmla="*/ 1523565 w 1672517"/>
              <a:gd name="connsiteY1-44" fmla="*/ 16550 h 2580011"/>
              <a:gd name="connsiteX2-45" fmla="*/ 1672517 w 1672517"/>
              <a:gd name="connsiteY2-46" fmla="*/ 2580011 h 2580011"/>
              <a:gd name="connsiteX3-47" fmla="*/ 165502 w 1672517"/>
              <a:gd name="connsiteY3-48" fmla="*/ 2563460 h 2580011"/>
              <a:gd name="connsiteX4-49" fmla="*/ 0 w 1672517"/>
              <a:gd name="connsiteY4-50" fmla="*/ 0 h 2580011"/>
              <a:gd name="connsiteX0-51" fmla="*/ 0 w 1672517"/>
              <a:gd name="connsiteY0-52" fmla="*/ 0 h 2604835"/>
              <a:gd name="connsiteX1-53" fmla="*/ 1523565 w 1672517"/>
              <a:gd name="connsiteY1-54" fmla="*/ 16550 h 2604835"/>
              <a:gd name="connsiteX2-55" fmla="*/ 1672517 w 1672517"/>
              <a:gd name="connsiteY2-56" fmla="*/ 2580011 h 2604835"/>
              <a:gd name="connsiteX3-57" fmla="*/ 161364 w 1672517"/>
              <a:gd name="connsiteY3-58" fmla="*/ 2604835 h 2604835"/>
              <a:gd name="connsiteX4-59" fmla="*/ 0 w 1672517"/>
              <a:gd name="connsiteY4-60" fmla="*/ 0 h 2604835"/>
              <a:gd name="connsiteX0-61" fmla="*/ 0 w 1672517"/>
              <a:gd name="connsiteY0-62" fmla="*/ 0 h 2613110"/>
              <a:gd name="connsiteX1-63" fmla="*/ 1523565 w 1672517"/>
              <a:gd name="connsiteY1-64" fmla="*/ 16550 h 2613110"/>
              <a:gd name="connsiteX2-65" fmla="*/ 1672517 w 1672517"/>
              <a:gd name="connsiteY2-66" fmla="*/ 2580011 h 2613110"/>
              <a:gd name="connsiteX3-67" fmla="*/ 161364 w 1672517"/>
              <a:gd name="connsiteY3-68" fmla="*/ 2613110 h 2613110"/>
              <a:gd name="connsiteX4-69" fmla="*/ 0 w 1672517"/>
              <a:gd name="connsiteY4-70" fmla="*/ 0 h 26131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72517" h="2613110">
                <a:moveTo>
                  <a:pt x="0" y="0"/>
                </a:moveTo>
                <a:lnTo>
                  <a:pt x="1523565" y="16550"/>
                </a:lnTo>
                <a:lnTo>
                  <a:pt x="1672517" y="2580011"/>
                </a:lnTo>
                <a:lnTo>
                  <a:pt x="161364" y="2613110"/>
                </a:lnTo>
                <a:lnTo>
                  <a:pt x="0" y="0"/>
                </a:lnTo>
                <a:close/>
              </a:path>
            </a:pathLst>
          </a:custGeom>
          <a:solidFill>
            <a:schemeClr val="bg1">
              <a:lumMod val="95000"/>
            </a:schemeClr>
          </a:solidFill>
        </p:spPr>
        <p:txBody>
          <a:bodyPr anchor="ctr"/>
          <a:lstStyle>
            <a:lvl1pPr marL="0" indent="0" algn="ctr">
              <a:buNone/>
              <a:defRPr sz="16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8" Type="http://schemas.openxmlformats.org/officeDocument/2006/relationships/theme" Target="../theme/theme2.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www.free-powerpoint-templates-design.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6.xml"/><Relationship Id="rId4" Type="http://schemas.openxmlformats.org/officeDocument/2006/relationships/hyperlink" Target="https://www.kaggle.com/joelzcharia/contraceptive-prevalence-survey?select=1987+Indonesia+Contraception+Prevalence+Study.csv" TargetMode="External"/><Relationship Id="rId3" Type="http://schemas.openxmlformats.org/officeDocument/2006/relationships/hyperlink" Target="https://binus.ac.id/bandung/2019/12/algoritma-naive-bayes/" TargetMode="External"/><Relationship Id="rId2" Type="http://schemas.openxmlformats.org/officeDocument/2006/relationships/hyperlink" Target="https://informatikalogi.com/algoritma-naive-bayes/" TargetMode="External"/><Relationship Id="rId1" Type="http://schemas.openxmlformats.org/officeDocument/2006/relationships/image" Target="../media/image1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761286" y="3210934"/>
            <a:ext cx="5096276" cy="2306955"/>
          </a:xfrm>
          <a:prstGeom prst="rect">
            <a:avLst/>
          </a:prstGeom>
          <a:noFill/>
        </p:spPr>
        <p:txBody>
          <a:bodyPr wrap="square" rtlCol="0" anchor="ctr">
            <a:spAutoFit/>
          </a:bodyPr>
          <a:lstStyle/>
          <a:p>
            <a:r>
              <a:rPr lang="en-US" sz="3600" b="1" dirty="0">
                <a:solidFill>
                  <a:schemeClr val="bg1"/>
                </a:solidFill>
              </a:rPr>
              <a:t>KLASIFIKASI PENGGUNAAN METODE KONTASEPSI MENGGUNAKAN BAYES</a:t>
            </a:r>
            <a:endParaRPr lang="id-ID" sz="3600" dirty="0">
              <a:solidFill>
                <a:schemeClr val="bg1"/>
              </a:solidFill>
            </a:endParaRPr>
          </a:p>
        </p:txBody>
      </p:sp>
      <p:sp>
        <p:nvSpPr>
          <p:cNvPr id="15" name="TextBox 14"/>
          <p:cNvSpPr txBox="1"/>
          <p:nvPr/>
        </p:nvSpPr>
        <p:spPr>
          <a:xfrm>
            <a:off x="6728388" y="5748042"/>
            <a:ext cx="5096214" cy="379656"/>
          </a:xfrm>
          <a:prstGeom prst="rect">
            <a:avLst/>
          </a:prstGeom>
          <a:noFill/>
        </p:spPr>
        <p:txBody>
          <a:bodyPr wrap="square" rtlCol="0" anchor="ctr">
            <a:spAutoFit/>
          </a:bodyPr>
          <a:lstStyle/>
          <a:p>
            <a:pPr algn="r"/>
            <a:r>
              <a:rPr lang="en-US" altLang="ko-KR" sz="1865" dirty="0" smtClean="0">
                <a:solidFill>
                  <a:schemeClr val="bg1"/>
                </a:solidFill>
                <a:latin typeface="Bahnschrift Light Condensed" panose="020B0502040204020203" pitchFamily="34" charset="0"/>
                <a:cs typeface="Arial" panose="020B0604020202020204" pitchFamily="34" charset="0"/>
              </a:rPr>
              <a:t>SISTEM CERDAS DAN PENDUKUNG KEPUTUSAN</a:t>
            </a:r>
            <a:endParaRPr lang="ko-KR" altLang="en-US" sz="1865" dirty="0">
              <a:solidFill>
                <a:schemeClr val="bg1"/>
              </a:solidFill>
              <a:latin typeface="Bahnschrift Light Condensed" panose="020B0502040204020203" pitchFamily="34" charset="0"/>
              <a:cs typeface="Arial" panose="020B0604020202020204" pitchFamily="34" charset="0"/>
            </a:endParaRPr>
          </a:p>
        </p:txBody>
      </p:sp>
      <p:sp>
        <p:nvSpPr>
          <p:cNvPr id="16" name="TextBox 15">
            <a:hlinkClick r:id="rId1"/>
          </p:cNvPr>
          <p:cNvSpPr txBox="1"/>
          <p:nvPr/>
        </p:nvSpPr>
        <p:spPr>
          <a:xfrm>
            <a:off x="6761286" y="6521617"/>
            <a:ext cx="5096276" cy="246221"/>
          </a:xfrm>
          <a:prstGeom prst="rect">
            <a:avLst/>
          </a:prstGeom>
          <a:noFill/>
        </p:spPr>
        <p:txBody>
          <a:bodyPr wrap="square" rtlCol="0">
            <a:spAutoFit/>
          </a:bodyPr>
          <a:lstStyle/>
          <a:p>
            <a:pPr algn="r"/>
            <a:r>
              <a:rPr lang="en-US" altLang="ko-KR" sz="1000" dirty="0">
                <a:solidFill>
                  <a:schemeClr val="bg1"/>
                </a:solidFill>
                <a:cs typeface="Arial" panose="020B0604020202020204" pitchFamily="34" charset="0"/>
                <a:hlinkClick r:id="rId1"/>
              </a:rPr>
              <a:t>http://www.free-powerpoint-templates-design.com</a:t>
            </a:r>
            <a:endParaRPr lang="ko-KR" altLang="en-US" sz="1000" dirty="0">
              <a:solidFill>
                <a:schemeClr val="bg1"/>
              </a:solidFill>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25"/>
          <p:cNvSpPr/>
          <p:nvPr/>
        </p:nvSpPr>
        <p:spPr>
          <a:xfrm rot="310011">
            <a:off x="10443946" y="1697940"/>
            <a:ext cx="1048706" cy="787438"/>
          </a:xfrm>
          <a:custGeom>
            <a:avLst/>
            <a:gdLst/>
            <a:ahLst/>
            <a:cxnLst/>
            <a:rect l="l" t="t" r="r" b="b"/>
            <a:pathLst>
              <a:path w="3379769" h="3383677">
                <a:moveTo>
                  <a:pt x="1566674" y="8617"/>
                </a:moveTo>
                <a:cubicBezTo>
                  <a:pt x="2497447" y="-75547"/>
                  <a:pt x="3307150" y="466278"/>
                  <a:pt x="3375197" y="1218817"/>
                </a:cubicBezTo>
                <a:cubicBezTo>
                  <a:pt x="3414663" y="1655275"/>
                  <a:pt x="3195986" y="2066754"/>
                  <a:pt x="2822915" y="2350758"/>
                </a:cubicBezTo>
                <a:lnTo>
                  <a:pt x="2415824" y="3383677"/>
                </a:lnTo>
                <a:lnTo>
                  <a:pt x="2346481" y="2612235"/>
                </a:lnTo>
                <a:cubicBezTo>
                  <a:pt x="2181509" y="2675136"/>
                  <a:pt x="2002072" y="2716714"/>
                  <a:pt x="1813096" y="2733802"/>
                </a:cubicBezTo>
                <a:cubicBezTo>
                  <a:pt x="882323" y="2817966"/>
                  <a:pt x="72620" y="2276141"/>
                  <a:pt x="4573" y="1523602"/>
                </a:cubicBezTo>
                <a:cubicBezTo>
                  <a:pt x="-63475" y="771063"/>
                  <a:pt x="635901" y="92781"/>
                  <a:pt x="1566674" y="8617"/>
                </a:cubicBezTo>
                <a:close/>
              </a:path>
            </a:pathLst>
          </a:custGeom>
          <a:solidFill>
            <a:schemeClr val="accent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ed Rectangle 15"/>
          <p:cNvSpPr/>
          <p:nvPr/>
        </p:nvSpPr>
        <p:spPr>
          <a:xfrm rot="1114331">
            <a:off x="10900004" y="2665722"/>
            <a:ext cx="889974" cy="823654"/>
          </a:xfrm>
          <a:custGeom>
            <a:avLst/>
            <a:gdLst/>
            <a:ahLst/>
            <a:cxnLst/>
            <a:rect l="l" t="t" r="r" b="b"/>
            <a:pathLst>
              <a:path w="936104" h="1001868">
                <a:moveTo>
                  <a:pt x="108014" y="0"/>
                </a:moveTo>
                <a:lnTo>
                  <a:pt x="828090" y="0"/>
                </a:lnTo>
                <a:cubicBezTo>
                  <a:pt x="887744" y="0"/>
                  <a:pt x="936104" y="48360"/>
                  <a:pt x="936104" y="108014"/>
                </a:cubicBezTo>
                <a:lnTo>
                  <a:pt x="936104" y="540058"/>
                </a:lnTo>
                <a:cubicBezTo>
                  <a:pt x="936104" y="599712"/>
                  <a:pt x="887744" y="648072"/>
                  <a:pt x="828090" y="648072"/>
                </a:cubicBezTo>
                <a:lnTo>
                  <a:pt x="676954" y="648072"/>
                </a:lnTo>
                <a:lnTo>
                  <a:pt x="500056" y="1001868"/>
                </a:lnTo>
                <a:lnTo>
                  <a:pt x="521498" y="648072"/>
                </a:lnTo>
                <a:lnTo>
                  <a:pt x="108014" y="648072"/>
                </a:lnTo>
                <a:cubicBezTo>
                  <a:pt x="48360" y="648072"/>
                  <a:pt x="0" y="599712"/>
                  <a:pt x="0" y="540058"/>
                </a:cubicBezTo>
                <a:lnTo>
                  <a:pt x="0" y="108014"/>
                </a:lnTo>
                <a:cubicBezTo>
                  <a:pt x="0" y="48360"/>
                  <a:pt x="48360" y="0"/>
                  <a:pt x="108014" y="0"/>
                </a:cubicBezTo>
                <a:close/>
              </a:path>
            </a:pathLst>
          </a:custGeom>
          <a:solidFill>
            <a:schemeClr val="accent2"/>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p>
        </p:txBody>
      </p:sp>
      <p:grpSp>
        <p:nvGrpSpPr>
          <p:cNvPr id="12" name="Group 11"/>
          <p:cNvGrpSpPr/>
          <p:nvPr/>
        </p:nvGrpSpPr>
        <p:grpSpPr>
          <a:xfrm rot="19508924">
            <a:off x="9405398" y="1446728"/>
            <a:ext cx="1051344" cy="715676"/>
            <a:chOff x="6936205" y="2105936"/>
            <a:chExt cx="1051344" cy="715676"/>
          </a:xfrm>
          <a:solidFill>
            <a:schemeClr val="accent4"/>
          </a:solidFill>
        </p:grpSpPr>
        <p:sp>
          <p:nvSpPr>
            <p:cNvPr id="13" name="Oval 17"/>
            <p:cNvSpPr/>
            <p:nvPr/>
          </p:nvSpPr>
          <p:spPr>
            <a:xfrm rot="1802267">
              <a:off x="6936205" y="2105936"/>
              <a:ext cx="1051344" cy="534013"/>
            </a:xfrm>
            <a:custGeom>
              <a:avLst/>
              <a:gdLst/>
              <a:ahLst/>
              <a:cxnLst/>
              <a:rect l="l" t="t" r="r" b="b"/>
              <a:pathLst>
                <a:path w="1642560" h="1112415">
                  <a:moveTo>
                    <a:pt x="785832" y="0"/>
                  </a:moveTo>
                  <a:cubicBezTo>
                    <a:pt x="889284" y="0"/>
                    <a:pt x="978919" y="59154"/>
                    <a:pt x="1021736" y="146002"/>
                  </a:cubicBezTo>
                  <a:cubicBezTo>
                    <a:pt x="1051604" y="124976"/>
                    <a:pt x="1088165" y="114656"/>
                    <a:pt x="1127136" y="114656"/>
                  </a:cubicBezTo>
                  <a:cubicBezTo>
                    <a:pt x="1241918" y="114656"/>
                    <a:pt x="1335792" y="204176"/>
                    <a:pt x="1341808" y="317265"/>
                  </a:cubicBezTo>
                  <a:cubicBezTo>
                    <a:pt x="1367781" y="306011"/>
                    <a:pt x="1396440" y="299856"/>
                    <a:pt x="1426536" y="299856"/>
                  </a:cubicBezTo>
                  <a:cubicBezTo>
                    <a:pt x="1545843" y="299856"/>
                    <a:pt x="1642560" y="396573"/>
                    <a:pt x="1642560" y="515880"/>
                  </a:cubicBezTo>
                  <a:cubicBezTo>
                    <a:pt x="1642560" y="635187"/>
                    <a:pt x="1545843" y="731904"/>
                    <a:pt x="1426536" y="731904"/>
                  </a:cubicBezTo>
                  <a:cubicBezTo>
                    <a:pt x="1410361" y="731904"/>
                    <a:pt x="1394601" y="730126"/>
                    <a:pt x="1379539" y="726326"/>
                  </a:cubicBezTo>
                  <a:cubicBezTo>
                    <a:pt x="1382751" y="740807"/>
                    <a:pt x="1384368" y="755855"/>
                    <a:pt x="1384368" y="771280"/>
                  </a:cubicBezTo>
                  <a:cubicBezTo>
                    <a:pt x="1384368" y="890587"/>
                    <a:pt x="1287651" y="987304"/>
                    <a:pt x="1168344" y="987304"/>
                  </a:cubicBezTo>
                  <a:cubicBezTo>
                    <a:pt x="1116932" y="987304"/>
                    <a:pt x="1069714" y="969344"/>
                    <a:pt x="1034633" y="936870"/>
                  </a:cubicBezTo>
                  <a:cubicBezTo>
                    <a:pt x="998570" y="1039401"/>
                    <a:pt x="900661" y="1112415"/>
                    <a:pt x="785697" y="1112415"/>
                  </a:cubicBezTo>
                  <a:cubicBezTo>
                    <a:pt x="664714" y="1112415"/>
                    <a:pt x="562616" y="1031553"/>
                    <a:pt x="531704" y="920578"/>
                  </a:cubicBezTo>
                  <a:cubicBezTo>
                    <a:pt x="504162" y="935791"/>
                    <a:pt x="472429" y="943424"/>
                    <a:pt x="438912" y="943424"/>
                  </a:cubicBezTo>
                  <a:cubicBezTo>
                    <a:pt x="328998" y="943424"/>
                    <a:pt x="238256" y="861336"/>
                    <a:pt x="225670" y="754991"/>
                  </a:cubicBezTo>
                  <a:cubicBezTo>
                    <a:pt x="222493" y="755833"/>
                    <a:pt x="219267" y="755904"/>
                    <a:pt x="216024" y="755904"/>
                  </a:cubicBezTo>
                  <a:cubicBezTo>
                    <a:pt x="96717" y="755904"/>
                    <a:pt x="0" y="659187"/>
                    <a:pt x="0" y="539880"/>
                  </a:cubicBezTo>
                  <a:cubicBezTo>
                    <a:pt x="0" y="429577"/>
                    <a:pt x="82669" y="338583"/>
                    <a:pt x="189559" y="326524"/>
                  </a:cubicBezTo>
                  <a:cubicBezTo>
                    <a:pt x="199739" y="217704"/>
                    <a:pt x="291631" y="132944"/>
                    <a:pt x="403320" y="132944"/>
                  </a:cubicBezTo>
                  <a:cubicBezTo>
                    <a:pt x="453838" y="132944"/>
                    <a:pt x="500306" y="150285"/>
                    <a:pt x="534992" y="182003"/>
                  </a:cubicBezTo>
                  <a:cubicBezTo>
                    <a:pt x="568948" y="76087"/>
                    <a:pt x="668505" y="0"/>
                    <a:pt x="785832" y="0"/>
                  </a:cubicBezTo>
                  <a:close/>
                </a:path>
              </a:pathLst>
            </a:custGeom>
            <a:grp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Oval 13"/>
            <p:cNvSpPr/>
            <p:nvPr/>
          </p:nvSpPr>
          <p:spPr>
            <a:xfrm rot="1802267">
              <a:off x="7415754" y="2668663"/>
              <a:ext cx="138270" cy="82883"/>
            </a:xfrm>
            <a:prstGeom prst="ellipse">
              <a:avLst/>
            </a:prstGeom>
            <a:grp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Oval 14"/>
            <p:cNvSpPr/>
            <p:nvPr/>
          </p:nvSpPr>
          <p:spPr>
            <a:xfrm rot="1802267">
              <a:off x="7328019" y="2747505"/>
              <a:ext cx="99123" cy="59418"/>
            </a:xfrm>
            <a:prstGeom prst="ellipse">
              <a:avLst/>
            </a:prstGeom>
            <a:grp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Oval 15"/>
            <p:cNvSpPr/>
            <p:nvPr/>
          </p:nvSpPr>
          <p:spPr>
            <a:xfrm rot="1802267">
              <a:off x="7223281" y="2780130"/>
              <a:ext cx="69202" cy="41482"/>
            </a:xfrm>
            <a:prstGeom prst="ellipse">
              <a:avLst/>
            </a:prstGeom>
            <a:grp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7" name="Freeform 31"/>
          <p:cNvSpPr/>
          <p:nvPr/>
        </p:nvSpPr>
        <p:spPr>
          <a:xfrm rot="20895801" flipH="1">
            <a:off x="7585931" y="2318487"/>
            <a:ext cx="980439" cy="691652"/>
          </a:xfrm>
          <a:custGeom>
            <a:avLst/>
            <a:gdLst/>
            <a:ahLst/>
            <a:cxnLst/>
            <a:rect l="l" t="t" r="r" b="b"/>
            <a:pathLst>
              <a:path w="3369265" h="3169133">
                <a:moveTo>
                  <a:pt x="1853392" y="22467"/>
                </a:moveTo>
                <a:cubicBezTo>
                  <a:pt x="2779038" y="151306"/>
                  <a:pt x="3453866" y="798582"/>
                  <a:pt x="3360663" y="1468199"/>
                </a:cubicBezTo>
                <a:cubicBezTo>
                  <a:pt x="3310970" y="1825219"/>
                  <a:pt x="3052981" y="2116507"/>
                  <a:pt x="2681968" y="2289712"/>
                </a:cubicBezTo>
                <a:cubicBezTo>
                  <a:pt x="2533004" y="2673273"/>
                  <a:pt x="2266664" y="2974536"/>
                  <a:pt x="1905221" y="3169133"/>
                </a:cubicBezTo>
                <a:cubicBezTo>
                  <a:pt x="2064692" y="2914965"/>
                  <a:pt x="2148188" y="2677164"/>
                  <a:pt x="2159688" y="2445531"/>
                </a:cubicBezTo>
                <a:cubicBezTo>
                  <a:pt x="1956897" y="2476512"/>
                  <a:pt x="1739289" y="2478459"/>
                  <a:pt x="1515873" y="2447362"/>
                </a:cubicBezTo>
                <a:cubicBezTo>
                  <a:pt x="590227" y="2318523"/>
                  <a:pt x="-84601" y="1671247"/>
                  <a:pt x="8602" y="1001630"/>
                </a:cubicBezTo>
                <a:cubicBezTo>
                  <a:pt x="101805" y="332013"/>
                  <a:pt x="927745" y="-106373"/>
                  <a:pt x="1853392" y="22467"/>
                </a:cubicBezTo>
                <a:close/>
              </a:path>
            </a:pathLst>
          </a:custGeom>
          <a:solidFill>
            <a:schemeClr val="accent2"/>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ko-KR" altLang="en-US" sz="2700" dirty="0"/>
          </a:p>
        </p:txBody>
      </p:sp>
      <p:sp>
        <p:nvSpPr>
          <p:cNvPr id="18" name="Rounded Rectangle 15"/>
          <p:cNvSpPr/>
          <p:nvPr/>
        </p:nvSpPr>
        <p:spPr>
          <a:xfrm rot="20299704" flipH="1">
            <a:off x="7461922" y="3186934"/>
            <a:ext cx="889974" cy="823654"/>
          </a:xfrm>
          <a:custGeom>
            <a:avLst/>
            <a:gdLst/>
            <a:ahLst/>
            <a:cxnLst/>
            <a:rect l="l" t="t" r="r" b="b"/>
            <a:pathLst>
              <a:path w="936104" h="1001868">
                <a:moveTo>
                  <a:pt x="108014" y="0"/>
                </a:moveTo>
                <a:lnTo>
                  <a:pt x="828090" y="0"/>
                </a:lnTo>
                <a:cubicBezTo>
                  <a:pt x="887744" y="0"/>
                  <a:pt x="936104" y="48360"/>
                  <a:pt x="936104" y="108014"/>
                </a:cubicBezTo>
                <a:lnTo>
                  <a:pt x="936104" y="540058"/>
                </a:lnTo>
                <a:cubicBezTo>
                  <a:pt x="936104" y="599712"/>
                  <a:pt x="887744" y="648072"/>
                  <a:pt x="828090" y="648072"/>
                </a:cubicBezTo>
                <a:lnTo>
                  <a:pt x="676954" y="648072"/>
                </a:lnTo>
                <a:lnTo>
                  <a:pt x="500056" y="1001868"/>
                </a:lnTo>
                <a:lnTo>
                  <a:pt x="521498" y="648072"/>
                </a:lnTo>
                <a:lnTo>
                  <a:pt x="108014" y="648072"/>
                </a:lnTo>
                <a:cubicBezTo>
                  <a:pt x="48360" y="648072"/>
                  <a:pt x="0" y="599712"/>
                  <a:pt x="0" y="540058"/>
                </a:cubicBezTo>
                <a:lnTo>
                  <a:pt x="0" y="108014"/>
                </a:lnTo>
                <a:cubicBezTo>
                  <a:pt x="0" y="48360"/>
                  <a:pt x="48360" y="0"/>
                  <a:pt x="108014" y="0"/>
                </a:cubicBezTo>
                <a:close/>
              </a:path>
            </a:pathLst>
          </a:custGeom>
          <a:solidFill>
            <a:schemeClr val="accent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p>
        </p:txBody>
      </p:sp>
      <p:sp>
        <p:nvSpPr>
          <p:cNvPr id="19" name="Rounded Rectangle 15"/>
          <p:cNvSpPr/>
          <p:nvPr/>
        </p:nvSpPr>
        <p:spPr>
          <a:xfrm rot="20299704" flipH="1">
            <a:off x="8327106" y="1534642"/>
            <a:ext cx="889974" cy="823654"/>
          </a:xfrm>
          <a:custGeom>
            <a:avLst/>
            <a:gdLst/>
            <a:ahLst/>
            <a:cxnLst/>
            <a:rect l="l" t="t" r="r" b="b"/>
            <a:pathLst>
              <a:path w="936104" h="1001868">
                <a:moveTo>
                  <a:pt x="108014" y="0"/>
                </a:moveTo>
                <a:lnTo>
                  <a:pt x="828090" y="0"/>
                </a:lnTo>
                <a:cubicBezTo>
                  <a:pt x="887744" y="0"/>
                  <a:pt x="936104" y="48360"/>
                  <a:pt x="936104" y="108014"/>
                </a:cubicBezTo>
                <a:lnTo>
                  <a:pt x="936104" y="540058"/>
                </a:lnTo>
                <a:cubicBezTo>
                  <a:pt x="936104" y="599712"/>
                  <a:pt x="887744" y="648072"/>
                  <a:pt x="828090" y="648072"/>
                </a:cubicBezTo>
                <a:lnTo>
                  <a:pt x="676954" y="648072"/>
                </a:lnTo>
                <a:lnTo>
                  <a:pt x="500056" y="1001868"/>
                </a:lnTo>
                <a:lnTo>
                  <a:pt x="521498" y="648072"/>
                </a:lnTo>
                <a:lnTo>
                  <a:pt x="108014" y="648072"/>
                </a:lnTo>
                <a:cubicBezTo>
                  <a:pt x="48360" y="648072"/>
                  <a:pt x="0" y="599712"/>
                  <a:pt x="0" y="540058"/>
                </a:cubicBezTo>
                <a:lnTo>
                  <a:pt x="0" y="108014"/>
                </a:lnTo>
                <a:cubicBezTo>
                  <a:pt x="0" y="48360"/>
                  <a:pt x="48360" y="0"/>
                  <a:pt x="108014" y="0"/>
                </a:cubicBezTo>
                <a:close/>
              </a:path>
            </a:pathLst>
          </a:custGeom>
          <a:solidFill>
            <a:schemeClr val="accent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p>
        </p:txBody>
      </p:sp>
      <p:sp>
        <p:nvSpPr>
          <p:cNvPr id="23" name="Rounded Rectangle 27"/>
          <p:cNvSpPr/>
          <p:nvPr/>
        </p:nvSpPr>
        <p:spPr>
          <a:xfrm>
            <a:off x="8518576" y="1648139"/>
            <a:ext cx="350627" cy="26932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24" name="Rounded Rectangle 7"/>
          <p:cNvSpPr/>
          <p:nvPr/>
        </p:nvSpPr>
        <p:spPr>
          <a:xfrm>
            <a:off x="7899656" y="2400454"/>
            <a:ext cx="356478" cy="30763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25" name="Teardrop 6"/>
          <p:cNvSpPr/>
          <p:nvPr/>
        </p:nvSpPr>
        <p:spPr>
          <a:xfrm rot="8100000">
            <a:off x="9763500" y="1606073"/>
            <a:ext cx="245027" cy="245028"/>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26" name="Oval 21"/>
          <p:cNvSpPr>
            <a:spLocks noChangeAspect="1"/>
          </p:cNvSpPr>
          <p:nvPr/>
        </p:nvSpPr>
        <p:spPr>
          <a:xfrm>
            <a:off x="7682054" y="3320192"/>
            <a:ext cx="300658" cy="30316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27" name="Rectangle 16"/>
          <p:cNvSpPr/>
          <p:nvPr/>
        </p:nvSpPr>
        <p:spPr>
          <a:xfrm rot="2700000">
            <a:off x="11293389" y="2706066"/>
            <a:ext cx="250429" cy="4489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Rectangle 9"/>
          <p:cNvSpPr/>
          <p:nvPr/>
        </p:nvSpPr>
        <p:spPr>
          <a:xfrm>
            <a:off x="10826653" y="1856729"/>
            <a:ext cx="339147" cy="31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1" fmla="*/ 833935 w 3239999"/>
              <a:gd name="connsiteY0-2" fmla="*/ 22 h 3032924"/>
              <a:gd name="connsiteX1-3" fmla="*/ 1576606 w 3239999"/>
              <a:gd name="connsiteY1-4" fmla="*/ 402054 h 3032924"/>
              <a:gd name="connsiteX2-5" fmla="*/ 1576606 w 3239999"/>
              <a:gd name="connsiteY2-6" fmla="*/ 430441 h 3032924"/>
              <a:gd name="connsiteX3-7" fmla="*/ 1576606 w 3239999"/>
              <a:gd name="connsiteY3-8" fmla="*/ 526981 h 3032924"/>
              <a:gd name="connsiteX4-9" fmla="*/ 1576606 w 3239999"/>
              <a:gd name="connsiteY4-10" fmla="*/ 2765302 h 3032924"/>
              <a:gd name="connsiteX5-11" fmla="*/ 378630 w 3239999"/>
              <a:gd name="connsiteY5-12" fmla="*/ 2472117 h 3032924"/>
              <a:gd name="connsiteX6-13" fmla="*/ 384918 w 3239999"/>
              <a:gd name="connsiteY6-14" fmla="*/ 526981 h 3032924"/>
              <a:gd name="connsiteX7-15" fmla="*/ 239143 w 3239999"/>
              <a:gd name="connsiteY7-16" fmla="*/ 526981 h 3032924"/>
              <a:gd name="connsiteX8-17" fmla="*/ 239143 w 3239999"/>
              <a:gd name="connsiteY8-18" fmla="*/ 2776423 h 3032924"/>
              <a:gd name="connsiteX9-19" fmla="*/ 1576606 w 3239999"/>
              <a:gd name="connsiteY9-20" fmla="*/ 2776423 h 3032924"/>
              <a:gd name="connsiteX10-21" fmla="*/ 1576606 w 3239999"/>
              <a:gd name="connsiteY10-22" fmla="*/ 2778202 h 3032924"/>
              <a:gd name="connsiteX11-23" fmla="*/ 1663394 w 3239999"/>
              <a:gd name="connsiteY11-24" fmla="*/ 2778202 h 3032924"/>
              <a:gd name="connsiteX12-25" fmla="*/ 1663394 w 3239999"/>
              <a:gd name="connsiteY12-26" fmla="*/ 2776423 h 3032924"/>
              <a:gd name="connsiteX13-27" fmla="*/ 3000856 w 3239999"/>
              <a:gd name="connsiteY13-28" fmla="*/ 2776423 h 3032924"/>
              <a:gd name="connsiteX14-29" fmla="*/ 3000856 w 3239999"/>
              <a:gd name="connsiteY14-30" fmla="*/ 526981 h 3032924"/>
              <a:gd name="connsiteX15-31" fmla="*/ 2855082 w 3239999"/>
              <a:gd name="connsiteY15-32" fmla="*/ 526981 h 3032924"/>
              <a:gd name="connsiteX16-33" fmla="*/ 2861369 w 3239999"/>
              <a:gd name="connsiteY16-34" fmla="*/ 2472117 h 3032924"/>
              <a:gd name="connsiteX17-35" fmla="*/ 1663394 w 3239999"/>
              <a:gd name="connsiteY17-36" fmla="*/ 2765302 h 3032924"/>
              <a:gd name="connsiteX18-37" fmla="*/ 1663394 w 3239999"/>
              <a:gd name="connsiteY18-38" fmla="*/ 526981 h 3032924"/>
              <a:gd name="connsiteX19-39" fmla="*/ 1663394 w 3239999"/>
              <a:gd name="connsiteY19-40" fmla="*/ 430441 h 3032924"/>
              <a:gd name="connsiteX20-41" fmla="*/ 1663394 w 3239999"/>
              <a:gd name="connsiteY20-42" fmla="*/ 402054 h 3032924"/>
              <a:gd name="connsiteX21-43" fmla="*/ 2406065 w 3239999"/>
              <a:gd name="connsiteY21-44" fmla="*/ 22 h 3032924"/>
              <a:gd name="connsiteX22-45" fmla="*/ 2853673 w 3239999"/>
              <a:gd name="connsiteY22-46" fmla="*/ 91100 h 3032924"/>
              <a:gd name="connsiteX23-47" fmla="*/ 2854770 w 3239999"/>
              <a:gd name="connsiteY23-48" fmla="*/ 430441 h 3032924"/>
              <a:gd name="connsiteX24-49" fmla="*/ 3120669 w 3239999"/>
              <a:gd name="connsiteY24-50" fmla="*/ 428517 h 3032924"/>
              <a:gd name="connsiteX25-51" fmla="*/ 3120669 w 3239999"/>
              <a:gd name="connsiteY25-52" fmla="*/ 738345 h 3032924"/>
              <a:gd name="connsiteX26-53" fmla="*/ 3239999 w 3239999"/>
              <a:gd name="connsiteY26-54" fmla="*/ 738345 h 3032924"/>
              <a:gd name="connsiteX27-55" fmla="*/ 3239999 w 3239999"/>
              <a:gd name="connsiteY27-56" fmla="*/ 3032924 h 3032924"/>
              <a:gd name="connsiteX28-57" fmla="*/ 0 w 3239999"/>
              <a:gd name="connsiteY28-58" fmla="*/ 3032924 h 3032924"/>
              <a:gd name="connsiteX29-59" fmla="*/ 0 w 3239999"/>
              <a:gd name="connsiteY29-60" fmla="*/ 738345 h 3032924"/>
              <a:gd name="connsiteX30-61" fmla="*/ 102477 w 3239999"/>
              <a:gd name="connsiteY30-62" fmla="*/ 738345 h 3032924"/>
              <a:gd name="connsiteX31-63" fmla="*/ 102477 w 3239999"/>
              <a:gd name="connsiteY31-64" fmla="*/ 428517 h 3032924"/>
              <a:gd name="connsiteX32-65" fmla="*/ 385229 w 3239999"/>
              <a:gd name="connsiteY32-66" fmla="*/ 430441 h 3032924"/>
              <a:gd name="connsiteX33-67" fmla="*/ 386326 w 3239999"/>
              <a:gd name="connsiteY33-68" fmla="*/ 91100 h 3032924"/>
              <a:gd name="connsiteX34-69" fmla="*/ 833935 w 3239999"/>
              <a:gd name="connsiteY34-70" fmla="*/ 22 h 3032924"/>
              <a:gd name="connsiteX0-71" fmla="*/ 833935 w 3239999"/>
              <a:gd name="connsiteY0-72" fmla="*/ 22 h 3032924"/>
              <a:gd name="connsiteX1-73" fmla="*/ 1576606 w 3239999"/>
              <a:gd name="connsiteY1-74" fmla="*/ 402054 h 3032924"/>
              <a:gd name="connsiteX2-75" fmla="*/ 1576606 w 3239999"/>
              <a:gd name="connsiteY2-76" fmla="*/ 430441 h 3032924"/>
              <a:gd name="connsiteX3-77" fmla="*/ 1576606 w 3239999"/>
              <a:gd name="connsiteY3-78" fmla="*/ 526981 h 3032924"/>
              <a:gd name="connsiteX4-79" fmla="*/ 1576606 w 3239999"/>
              <a:gd name="connsiteY4-80" fmla="*/ 2765302 h 3032924"/>
              <a:gd name="connsiteX5-81" fmla="*/ 378630 w 3239999"/>
              <a:gd name="connsiteY5-82" fmla="*/ 2472117 h 3032924"/>
              <a:gd name="connsiteX6-83" fmla="*/ 384918 w 3239999"/>
              <a:gd name="connsiteY6-84" fmla="*/ 526981 h 3032924"/>
              <a:gd name="connsiteX7-85" fmla="*/ 239143 w 3239999"/>
              <a:gd name="connsiteY7-86" fmla="*/ 526981 h 3032924"/>
              <a:gd name="connsiteX8-87" fmla="*/ 239143 w 3239999"/>
              <a:gd name="connsiteY8-88" fmla="*/ 2776423 h 3032924"/>
              <a:gd name="connsiteX9-89" fmla="*/ 1576606 w 3239999"/>
              <a:gd name="connsiteY9-90" fmla="*/ 2776423 h 3032924"/>
              <a:gd name="connsiteX10-91" fmla="*/ 1576606 w 3239999"/>
              <a:gd name="connsiteY10-92" fmla="*/ 2778202 h 3032924"/>
              <a:gd name="connsiteX11-93" fmla="*/ 1663394 w 3239999"/>
              <a:gd name="connsiteY11-94" fmla="*/ 2778202 h 3032924"/>
              <a:gd name="connsiteX12-95" fmla="*/ 1663394 w 3239999"/>
              <a:gd name="connsiteY12-96" fmla="*/ 2776423 h 3032924"/>
              <a:gd name="connsiteX13-97" fmla="*/ 3000856 w 3239999"/>
              <a:gd name="connsiteY13-98" fmla="*/ 2776423 h 3032924"/>
              <a:gd name="connsiteX14-99" fmla="*/ 3000856 w 3239999"/>
              <a:gd name="connsiteY14-100" fmla="*/ 526981 h 3032924"/>
              <a:gd name="connsiteX15-101" fmla="*/ 2855082 w 3239999"/>
              <a:gd name="connsiteY15-102" fmla="*/ 526981 h 3032924"/>
              <a:gd name="connsiteX16-103" fmla="*/ 2861369 w 3239999"/>
              <a:gd name="connsiteY16-104" fmla="*/ 2472117 h 3032924"/>
              <a:gd name="connsiteX17-105" fmla="*/ 1663394 w 3239999"/>
              <a:gd name="connsiteY17-106" fmla="*/ 2765302 h 3032924"/>
              <a:gd name="connsiteX18-107" fmla="*/ 1663394 w 3239999"/>
              <a:gd name="connsiteY18-108" fmla="*/ 526981 h 3032924"/>
              <a:gd name="connsiteX19-109" fmla="*/ 1663394 w 3239999"/>
              <a:gd name="connsiteY19-110" fmla="*/ 430441 h 3032924"/>
              <a:gd name="connsiteX20-111" fmla="*/ 1663394 w 3239999"/>
              <a:gd name="connsiteY20-112" fmla="*/ 402054 h 3032924"/>
              <a:gd name="connsiteX21-113" fmla="*/ 2406065 w 3239999"/>
              <a:gd name="connsiteY21-114" fmla="*/ 22 h 3032924"/>
              <a:gd name="connsiteX22-115" fmla="*/ 2853673 w 3239999"/>
              <a:gd name="connsiteY22-116" fmla="*/ 91100 h 3032924"/>
              <a:gd name="connsiteX23-117" fmla="*/ 2854770 w 3239999"/>
              <a:gd name="connsiteY23-118" fmla="*/ 430441 h 3032924"/>
              <a:gd name="connsiteX24-119" fmla="*/ 3120669 w 3239999"/>
              <a:gd name="connsiteY24-120" fmla="*/ 428517 h 3032924"/>
              <a:gd name="connsiteX25-121" fmla="*/ 3120669 w 3239999"/>
              <a:gd name="connsiteY25-122" fmla="*/ 738345 h 3032924"/>
              <a:gd name="connsiteX26-123" fmla="*/ 3239999 w 3239999"/>
              <a:gd name="connsiteY26-124" fmla="*/ 738345 h 3032924"/>
              <a:gd name="connsiteX27-125" fmla="*/ 3239999 w 3239999"/>
              <a:gd name="connsiteY27-126" fmla="*/ 3032924 h 3032924"/>
              <a:gd name="connsiteX28-127" fmla="*/ 0 w 3239999"/>
              <a:gd name="connsiteY28-128" fmla="*/ 3032924 h 3032924"/>
              <a:gd name="connsiteX29-129" fmla="*/ 0 w 3239999"/>
              <a:gd name="connsiteY29-130" fmla="*/ 738345 h 3032924"/>
              <a:gd name="connsiteX30-131" fmla="*/ 102477 w 3239999"/>
              <a:gd name="connsiteY30-132" fmla="*/ 738345 h 3032924"/>
              <a:gd name="connsiteX31-133" fmla="*/ 102477 w 3239999"/>
              <a:gd name="connsiteY31-134" fmla="*/ 428517 h 3032924"/>
              <a:gd name="connsiteX32-135" fmla="*/ 385229 w 3239999"/>
              <a:gd name="connsiteY32-136" fmla="*/ 430441 h 3032924"/>
              <a:gd name="connsiteX33-137" fmla="*/ 386326 w 3239999"/>
              <a:gd name="connsiteY33-138" fmla="*/ 91100 h 3032924"/>
              <a:gd name="connsiteX34-139" fmla="*/ 833935 w 3239999"/>
              <a:gd name="connsiteY34-140" fmla="*/ 22 h 3032924"/>
              <a:gd name="connsiteX0-141" fmla="*/ 1576606 w 3239999"/>
              <a:gd name="connsiteY0-142" fmla="*/ 2778202 h 3032924"/>
              <a:gd name="connsiteX1-143" fmla="*/ 1663394 w 3239999"/>
              <a:gd name="connsiteY1-144" fmla="*/ 2778202 h 3032924"/>
              <a:gd name="connsiteX2-145" fmla="*/ 1663394 w 3239999"/>
              <a:gd name="connsiteY2-146" fmla="*/ 2776423 h 3032924"/>
              <a:gd name="connsiteX3-147" fmla="*/ 3000856 w 3239999"/>
              <a:gd name="connsiteY3-148" fmla="*/ 2776423 h 3032924"/>
              <a:gd name="connsiteX4-149" fmla="*/ 3000856 w 3239999"/>
              <a:gd name="connsiteY4-150" fmla="*/ 526981 h 3032924"/>
              <a:gd name="connsiteX5-151" fmla="*/ 2855082 w 3239999"/>
              <a:gd name="connsiteY5-152" fmla="*/ 526981 h 3032924"/>
              <a:gd name="connsiteX6-153" fmla="*/ 2861369 w 3239999"/>
              <a:gd name="connsiteY6-154" fmla="*/ 2472117 h 3032924"/>
              <a:gd name="connsiteX7-155" fmla="*/ 1663394 w 3239999"/>
              <a:gd name="connsiteY7-156" fmla="*/ 2765302 h 3032924"/>
              <a:gd name="connsiteX8-157" fmla="*/ 1663394 w 3239999"/>
              <a:gd name="connsiteY8-158" fmla="*/ 526981 h 3032924"/>
              <a:gd name="connsiteX9-159" fmla="*/ 1663394 w 3239999"/>
              <a:gd name="connsiteY9-160" fmla="*/ 430441 h 3032924"/>
              <a:gd name="connsiteX10-161" fmla="*/ 1663394 w 3239999"/>
              <a:gd name="connsiteY10-162" fmla="*/ 402054 h 3032924"/>
              <a:gd name="connsiteX11-163" fmla="*/ 2406065 w 3239999"/>
              <a:gd name="connsiteY11-164" fmla="*/ 22 h 3032924"/>
              <a:gd name="connsiteX12-165" fmla="*/ 2853673 w 3239999"/>
              <a:gd name="connsiteY12-166" fmla="*/ 91100 h 3032924"/>
              <a:gd name="connsiteX13-167" fmla="*/ 2854770 w 3239999"/>
              <a:gd name="connsiteY13-168" fmla="*/ 430441 h 3032924"/>
              <a:gd name="connsiteX14-169" fmla="*/ 3120669 w 3239999"/>
              <a:gd name="connsiteY14-170" fmla="*/ 428517 h 3032924"/>
              <a:gd name="connsiteX15-171" fmla="*/ 3120669 w 3239999"/>
              <a:gd name="connsiteY15-172" fmla="*/ 738345 h 3032924"/>
              <a:gd name="connsiteX16-173" fmla="*/ 3239999 w 3239999"/>
              <a:gd name="connsiteY16-174" fmla="*/ 738345 h 3032924"/>
              <a:gd name="connsiteX17-175" fmla="*/ 3239999 w 3239999"/>
              <a:gd name="connsiteY17-176" fmla="*/ 3032924 h 3032924"/>
              <a:gd name="connsiteX18-177" fmla="*/ 0 w 3239999"/>
              <a:gd name="connsiteY18-178" fmla="*/ 3032924 h 3032924"/>
              <a:gd name="connsiteX19-179" fmla="*/ 0 w 3239999"/>
              <a:gd name="connsiteY19-180" fmla="*/ 738345 h 3032924"/>
              <a:gd name="connsiteX20-181" fmla="*/ 102477 w 3239999"/>
              <a:gd name="connsiteY20-182" fmla="*/ 738345 h 3032924"/>
              <a:gd name="connsiteX21-183" fmla="*/ 102477 w 3239999"/>
              <a:gd name="connsiteY21-184" fmla="*/ 428517 h 3032924"/>
              <a:gd name="connsiteX22-185" fmla="*/ 385229 w 3239999"/>
              <a:gd name="connsiteY22-186" fmla="*/ 430441 h 3032924"/>
              <a:gd name="connsiteX23-187" fmla="*/ 386326 w 3239999"/>
              <a:gd name="connsiteY23-188" fmla="*/ 91100 h 3032924"/>
              <a:gd name="connsiteX24-189" fmla="*/ 833935 w 3239999"/>
              <a:gd name="connsiteY24-190" fmla="*/ 22 h 3032924"/>
              <a:gd name="connsiteX25-191" fmla="*/ 1576606 w 3239999"/>
              <a:gd name="connsiteY25-192" fmla="*/ 402054 h 3032924"/>
              <a:gd name="connsiteX26-193" fmla="*/ 1576606 w 3239999"/>
              <a:gd name="connsiteY26-194" fmla="*/ 430441 h 3032924"/>
              <a:gd name="connsiteX27-195" fmla="*/ 1576606 w 3239999"/>
              <a:gd name="connsiteY27-196" fmla="*/ 526981 h 3032924"/>
              <a:gd name="connsiteX28-197" fmla="*/ 1576606 w 3239999"/>
              <a:gd name="connsiteY28-198" fmla="*/ 2765302 h 3032924"/>
              <a:gd name="connsiteX29-199" fmla="*/ 378630 w 3239999"/>
              <a:gd name="connsiteY29-200" fmla="*/ 2472117 h 3032924"/>
              <a:gd name="connsiteX30-201" fmla="*/ 384918 w 3239999"/>
              <a:gd name="connsiteY30-202" fmla="*/ 526981 h 3032924"/>
              <a:gd name="connsiteX31-203" fmla="*/ 239143 w 3239999"/>
              <a:gd name="connsiteY31-204" fmla="*/ 526981 h 3032924"/>
              <a:gd name="connsiteX32-205" fmla="*/ 239143 w 3239999"/>
              <a:gd name="connsiteY32-206" fmla="*/ 2776423 h 3032924"/>
              <a:gd name="connsiteX33-207" fmla="*/ 1576606 w 3239999"/>
              <a:gd name="connsiteY33-208" fmla="*/ 2776423 h 3032924"/>
              <a:gd name="connsiteX34-209" fmla="*/ 1668046 w 3239999"/>
              <a:gd name="connsiteY34-210" fmla="*/ 2869642 h 3032924"/>
              <a:gd name="connsiteX0-211" fmla="*/ 1576606 w 3239999"/>
              <a:gd name="connsiteY0-212" fmla="*/ 2778202 h 3032924"/>
              <a:gd name="connsiteX1-213" fmla="*/ 1663394 w 3239999"/>
              <a:gd name="connsiteY1-214" fmla="*/ 2778202 h 3032924"/>
              <a:gd name="connsiteX2-215" fmla="*/ 1663394 w 3239999"/>
              <a:gd name="connsiteY2-216" fmla="*/ 2776423 h 3032924"/>
              <a:gd name="connsiteX3-217" fmla="*/ 3000856 w 3239999"/>
              <a:gd name="connsiteY3-218" fmla="*/ 2776423 h 3032924"/>
              <a:gd name="connsiteX4-219" fmla="*/ 3000856 w 3239999"/>
              <a:gd name="connsiteY4-220" fmla="*/ 526981 h 3032924"/>
              <a:gd name="connsiteX5-221" fmla="*/ 2855082 w 3239999"/>
              <a:gd name="connsiteY5-222" fmla="*/ 526981 h 3032924"/>
              <a:gd name="connsiteX6-223" fmla="*/ 2861369 w 3239999"/>
              <a:gd name="connsiteY6-224" fmla="*/ 2472117 h 3032924"/>
              <a:gd name="connsiteX7-225" fmla="*/ 1663394 w 3239999"/>
              <a:gd name="connsiteY7-226" fmla="*/ 2765302 h 3032924"/>
              <a:gd name="connsiteX8-227" fmla="*/ 1663394 w 3239999"/>
              <a:gd name="connsiteY8-228" fmla="*/ 526981 h 3032924"/>
              <a:gd name="connsiteX9-229" fmla="*/ 1663394 w 3239999"/>
              <a:gd name="connsiteY9-230" fmla="*/ 430441 h 3032924"/>
              <a:gd name="connsiteX10-231" fmla="*/ 1663394 w 3239999"/>
              <a:gd name="connsiteY10-232" fmla="*/ 402054 h 3032924"/>
              <a:gd name="connsiteX11-233" fmla="*/ 2406065 w 3239999"/>
              <a:gd name="connsiteY11-234" fmla="*/ 22 h 3032924"/>
              <a:gd name="connsiteX12-235" fmla="*/ 2853673 w 3239999"/>
              <a:gd name="connsiteY12-236" fmla="*/ 91100 h 3032924"/>
              <a:gd name="connsiteX13-237" fmla="*/ 2854770 w 3239999"/>
              <a:gd name="connsiteY13-238" fmla="*/ 430441 h 3032924"/>
              <a:gd name="connsiteX14-239" fmla="*/ 3120669 w 3239999"/>
              <a:gd name="connsiteY14-240" fmla="*/ 428517 h 3032924"/>
              <a:gd name="connsiteX15-241" fmla="*/ 3120669 w 3239999"/>
              <a:gd name="connsiteY15-242" fmla="*/ 738345 h 3032924"/>
              <a:gd name="connsiteX16-243" fmla="*/ 3239999 w 3239999"/>
              <a:gd name="connsiteY16-244" fmla="*/ 738345 h 3032924"/>
              <a:gd name="connsiteX17-245" fmla="*/ 3239999 w 3239999"/>
              <a:gd name="connsiteY17-246" fmla="*/ 3032924 h 3032924"/>
              <a:gd name="connsiteX18-247" fmla="*/ 0 w 3239999"/>
              <a:gd name="connsiteY18-248" fmla="*/ 3032924 h 3032924"/>
              <a:gd name="connsiteX19-249" fmla="*/ 0 w 3239999"/>
              <a:gd name="connsiteY19-250" fmla="*/ 738345 h 3032924"/>
              <a:gd name="connsiteX20-251" fmla="*/ 102477 w 3239999"/>
              <a:gd name="connsiteY20-252" fmla="*/ 738345 h 3032924"/>
              <a:gd name="connsiteX21-253" fmla="*/ 102477 w 3239999"/>
              <a:gd name="connsiteY21-254" fmla="*/ 428517 h 3032924"/>
              <a:gd name="connsiteX22-255" fmla="*/ 385229 w 3239999"/>
              <a:gd name="connsiteY22-256" fmla="*/ 430441 h 3032924"/>
              <a:gd name="connsiteX23-257" fmla="*/ 386326 w 3239999"/>
              <a:gd name="connsiteY23-258" fmla="*/ 91100 h 3032924"/>
              <a:gd name="connsiteX24-259" fmla="*/ 833935 w 3239999"/>
              <a:gd name="connsiteY24-260" fmla="*/ 22 h 3032924"/>
              <a:gd name="connsiteX25-261" fmla="*/ 1576606 w 3239999"/>
              <a:gd name="connsiteY25-262" fmla="*/ 402054 h 3032924"/>
              <a:gd name="connsiteX26-263" fmla="*/ 1576606 w 3239999"/>
              <a:gd name="connsiteY26-264" fmla="*/ 430441 h 3032924"/>
              <a:gd name="connsiteX27-265" fmla="*/ 1576606 w 3239999"/>
              <a:gd name="connsiteY27-266" fmla="*/ 526981 h 3032924"/>
              <a:gd name="connsiteX28-267" fmla="*/ 1576606 w 3239999"/>
              <a:gd name="connsiteY28-268" fmla="*/ 2765302 h 3032924"/>
              <a:gd name="connsiteX29-269" fmla="*/ 378630 w 3239999"/>
              <a:gd name="connsiteY29-270" fmla="*/ 2472117 h 3032924"/>
              <a:gd name="connsiteX30-271" fmla="*/ 384918 w 3239999"/>
              <a:gd name="connsiteY30-272" fmla="*/ 526981 h 3032924"/>
              <a:gd name="connsiteX31-273" fmla="*/ 239143 w 3239999"/>
              <a:gd name="connsiteY31-274" fmla="*/ 526981 h 3032924"/>
              <a:gd name="connsiteX32-275" fmla="*/ 239143 w 3239999"/>
              <a:gd name="connsiteY32-276" fmla="*/ 2776423 h 3032924"/>
              <a:gd name="connsiteX33-277" fmla="*/ 1576606 w 3239999"/>
              <a:gd name="connsiteY33-278" fmla="*/ 2776423 h 3032924"/>
              <a:gd name="connsiteX34-279" fmla="*/ 1668046 w 3239999"/>
              <a:gd name="connsiteY34-280" fmla="*/ 2869642 h 3032924"/>
              <a:gd name="connsiteX0-281" fmla="*/ 1576606 w 3239999"/>
              <a:gd name="connsiteY0-282" fmla="*/ 2778202 h 3032924"/>
              <a:gd name="connsiteX1-283" fmla="*/ 1663394 w 3239999"/>
              <a:gd name="connsiteY1-284" fmla="*/ 2778202 h 3032924"/>
              <a:gd name="connsiteX2-285" fmla="*/ 1663394 w 3239999"/>
              <a:gd name="connsiteY2-286" fmla="*/ 2776423 h 3032924"/>
              <a:gd name="connsiteX3-287" fmla="*/ 3000856 w 3239999"/>
              <a:gd name="connsiteY3-288" fmla="*/ 2776423 h 3032924"/>
              <a:gd name="connsiteX4-289" fmla="*/ 3000856 w 3239999"/>
              <a:gd name="connsiteY4-290" fmla="*/ 526981 h 3032924"/>
              <a:gd name="connsiteX5-291" fmla="*/ 2855082 w 3239999"/>
              <a:gd name="connsiteY5-292" fmla="*/ 526981 h 3032924"/>
              <a:gd name="connsiteX6-293" fmla="*/ 2861369 w 3239999"/>
              <a:gd name="connsiteY6-294" fmla="*/ 2472117 h 3032924"/>
              <a:gd name="connsiteX7-295" fmla="*/ 1663394 w 3239999"/>
              <a:gd name="connsiteY7-296" fmla="*/ 2765302 h 3032924"/>
              <a:gd name="connsiteX8-297" fmla="*/ 1663394 w 3239999"/>
              <a:gd name="connsiteY8-298" fmla="*/ 526981 h 3032924"/>
              <a:gd name="connsiteX9-299" fmla="*/ 1663394 w 3239999"/>
              <a:gd name="connsiteY9-300" fmla="*/ 430441 h 3032924"/>
              <a:gd name="connsiteX10-301" fmla="*/ 1663394 w 3239999"/>
              <a:gd name="connsiteY10-302" fmla="*/ 402054 h 3032924"/>
              <a:gd name="connsiteX11-303" fmla="*/ 2406065 w 3239999"/>
              <a:gd name="connsiteY11-304" fmla="*/ 22 h 3032924"/>
              <a:gd name="connsiteX12-305" fmla="*/ 2853673 w 3239999"/>
              <a:gd name="connsiteY12-306" fmla="*/ 91100 h 3032924"/>
              <a:gd name="connsiteX13-307" fmla="*/ 2854770 w 3239999"/>
              <a:gd name="connsiteY13-308" fmla="*/ 430441 h 3032924"/>
              <a:gd name="connsiteX14-309" fmla="*/ 3120669 w 3239999"/>
              <a:gd name="connsiteY14-310" fmla="*/ 428517 h 3032924"/>
              <a:gd name="connsiteX15-311" fmla="*/ 3120669 w 3239999"/>
              <a:gd name="connsiteY15-312" fmla="*/ 738345 h 3032924"/>
              <a:gd name="connsiteX16-313" fmla="*/ 3239999 w 3239999"/>
              <a:gd name="connsiteY16-314" fmla="*/ 738345 h 3032924"/>
              <a:gd name="connsiteX17-315" fmla="*/ 3239999 w 3239999"/>
              <a:gd name="connsiteY17-316" fmla="*/ 3032924 h 3032924"/>
              <a:gd name="connsiteX18-317" fmla="*/ 0 w 3239999"/>
              <a:gd name="connsiteY18-318" fmla="*/ 3032924 h 3032924"/>
              <a:gd name="connsiteX19-319" fmla="*/ 0 w 3239999"/>
              <a:gd name="connsiteY19-320" fmla="*/ 738345 h 3032924"/>
              <a:gd name="connsiteX20-321" fmla="*/ 102477 w 3239999"/>
              <a:gd name="connsiteY20-322" fmla="*/ 738345 h 3032924"/>
              <a:gd name="connsiteX21-323" fmla="*/ 102477 w 3239999"/>
              <a:gd name="connsiteY21-324" fmla="*/ 428517 h 3032924"/>
              <a:gd name="connsiteX22-325" fmla="*/ 385229 w 3239999"/>
              <a:gd name="connsiteY22-326" fmla="*/ 430441 h 3032924"/>
              <a:gd name="connsiteX23-327" fmla="*/ 386326 w 3239999"/>
              <a:gd name="connsiteY23-328" fmla="*/ 91100 h 3032924"/>
              <a:gd name="connsiteX24-329" fmla="*/ 833935 w 3239999"/>
              <a:gd name="connsiteY24-330" fmla="*/ 22 h 3032924"/>
              <a:gd name="connsiteX25-331" fmla="*/ 1576606 w 3239999"/>
              <a:gd name="connsiteY25-332" fmla="*/ 402054 h 3032924"/>
              <a:gd name="connsiteX26-333" fmla="*/ 1576606 w 3239999"/>
              <a:gd name="connsiteY26-334" fmla="*/ 430441 h 3032924"/>
              <a:gd name="connsiteX27-335" fmla="*/ 1576606 w 3239999"/>
              <a:gd name="connsiteY27-336" fmla="*/ 526981 h 3032924"/>
              <a:gd name="connsiteX28-337" fmla="*/ 1576606 w 3239999"/>
              <a:gd name="connsiteY28-338" fmla="*/ 2765302 h 3032924"/>
              <a:gd name="connsiteX29-339" fmla="*/ 378630 w 3239999"/>
              <a:gd name="connsiteY29-340" fmla="*/ 2472117 h 3032924"/>
              <a:gd name="connsiteX30-341" fmla="*/ 384918 w 3239999"/>
              <a:gd name="connsiteY30-342" fmla="*/ 526981 h 3032924"/>
              <a:gd name="connsiteX31-343" fmla="*/ 239143 w 3239999"/>
              <a:gd name="connsiteY31-344" fmla="*/ 526981 h 3032924"/>
              <a:gd name="connsiteX32-345" fmla="*/ 239143 w 3239999"/>
              <a:gd name="connsiteY32-346" fmla="*/ 2776423 h 3032924"/>
              <a:gd name="connsiteX33-347" fmla="*/ 1576606 w 3239999"/>
              <a:gd name="connsiteY33-348" fmla="*/ 2776423 h 3032924"/>
              <a:gd name="connsiteX34-349" fmla="*/ 1668046 w 3239999"/>
              <a:gd name="connsiteY34-350" fmla="*/ 2869642 h 3032924"/>
              <a:gd name="connsiteX0-351" fmla="*/ 1576606 w 3239999"/>
              <a:gd name="connsiteY0-352" fmla="*/ 2778202 h 3032924"/>
              <a:gd name="connsiteX1-353" fmla="*/ 1663394 w 3239999"/>
              <a:gd name="connsiteY1-354" fmla="*/ 2778202 h 3032924"/>
              <a:gd name="connsiteX2-355" fmla="*/ 1663394 w 3239999"/>
              <a:gd name="connsiteY2-356" fmla="*/ 2776423 h 3032924"/>
              <a:gd name="connsiteX3-357" fmla="*/ 3000856 w 3239999"/>
              <a:gd name="connsiteY3-358" fmla="*/ 2776423 h 3032924"/>
              <a:gd name="connsiteX4-359" fmla="*/ 3000856 w 3239999"/>
              <a:gd name="connsiteY4-360" fmla="*/ 526981 h 3032924"/>
              <a:gd name="connsiteX5-361" fmla="*/ 2855082 w 3239999"/>
              <a:gd name="connsiteY5-362" fmla="*/ 526981 h 3032924"/>
              <a:gd name="connsiteX6-363" fmla="*/ 2861369 w 3239999"/>
              <a:gd name="connsiteY6-364" fmla="*/ 2472117 h 3032924"/>
              <a:gd name="connsiteX7-365" fmla="*/ 1663394 w 3239999"/>
              <a:gd name="connsiteY7-366" fmla="*/ 2765302 h 3032924"/>
              <a:gd name="connsiteX8-367" fmla="*/ 1663394 w 3239999"/>
              <a:gd name="connsiteY8-368" fmla="*/ 526981 h 3032924"/>
              <a:gd name="connsiteX9-369" fmla="*/ 1663394 w 3239999"/>
              <a:gd name="connsiteY9-370" fmla="*/ 430441 h 3032924"/>
              <a:gd name="connsiteX10-371" fmla="*/ 1663394 w 3239999"/>
              <a:gd name="connsiteY10-372" fmla="*/ 402054 h 3032924"/>
              <a:gd name="connsiteX11-373" fmla="*/ 2406065 w 3239999"/>
              <a:gd name="connsiteY11-374" fmla="*/ 22 h 3032924"/>
              <a:gd name="connsiteX12-375" fmla="*/ 2853673 w 3239999"/>
              <a:gd name="connsiteY12-376" fmla="*/ 91100 h 3032924"/>
              <a:gd name="connsiteX13-377" fmla="*/ 2854770 w 3239999"/>
              <a:gd name="connsiteY13-378" fmla="*/ 430441 h 3032924"/>
              <a:gd name="connsiteX14-379" fmla="*/ 3120669 w 3239999"/>
              <a:gd name="connsiteY14-380" fmla="*/ 428517 h 3032924"/>
              <a:gd name="connsiteX15-381" fmla="*/ 3120669 w 3239999"/>
              <a:gd name="connsiteY15-382" fmla="*/ 738345 h 3032924"/>
              <a:gd name="connsiteX16-383" fmla="*/ 3239999 w 3239999"/>
              <a:gd name="connsiteY16-384" fmla="*/ 738345 h 3032924"/>
              <a:gd name="connsiteX17-385" fmla="*/ 3239999 w 3239999"/>
              <a:gd name="connsiteY17-386" fmla="*/ 3032924 h 3032924"/>
              <a:gd name="connsiteX18-387" fmla="*/ 0 w 3239999"/>
              <a:gd name="connsiteY18-388" fmla="*/ 3032924 h 3032924"/>
              <a:gd name="connsiteX19-389" fmla="*/ 0 w 3239999"/>
              <a:gd name="connsiteY19-390" fmla="*/ 738345 h 3032924"/>
              <a:gd name="connsiteX20-391" fmla="*/ 102477 w 3239999"/>
              <a:gd name="connsiteY20-392" fmla="*/ 738345 h 3032924"/>
              <a:gd name="connsiteX21-393" fmla="*/ 102477 w 3239999"/>
              <a:gd name="connsiteY21-394" fmla="*/ 428517 h 3032924"/>
              <a:gd name="connsiteX22-395" fmla="*/ 385229 w 3239999"/>
              <a:gd name="connsiteY22-396" fmla="*/ 430441 h 3032924"/>
              <a:gd name="connsiteX23-397" fmla="*/ 386326 w 3239999"/>
              <a:gd name="connsiteY23-398" fmla="*/ 91100 h 3032924"/>
              <a:gd name="connsiteX24-399" fmla="*/ 833935 w 3239999"/>
              <a:gd name="connsiteY24-400" fmla="*/ 22 h 3032924"/>
              <a:gd name="connsiteX25-401" fmla="*/ 1576606 w 3239999"/>
              <a:gd name="connsiteY25-402" fmla="*/ 402054 h 3032924"/>
              <a:gd name="connsiteX26-403" fmla="*/ 1576606 w 3239999"/>
              <a:gd name="connsiteY26-404" fmla="*/ 430441 h 3032924"/>
              <a:gd name="connsiteX27-405" fmla="*/ 1576606 w 3239999"/>
              <a:gd name="connsiteY27-406" fmla="*/ 526981 h 3032924"/>
              <a:gd name="connsiteX28-407" fmla="*/ 1576606 w 3239999"/>
              <a:gd name="connsiteY28-408" fmla="*/ 2765302 h 3032924"/>
              <a:gd name="connsiteX29-409" fmla="*/ 378630 w 3239999"/>
              <a:gd name="connsiteY29-410" fmla="*/ 2472117 h 3032924"/>
              <a:gd name="connsiteX30-411" fmla="*/ 384918 w 3239999"/>
              <a:gd name="connsiteY30-412" fmla="*/ 526981 h 3032924"/>
              <a:gd name="connsiteX31-413" fmla="*/ 239143 w 3239999"/>
              <a:gd name="connsiteY31-414" fmla="*/ 526981 h 3032924"/>
              <a:gd name="connsiteX32-415" fmla="*/ 239143 w 3239999"/>
              <a:gd name="connsiteY32-416" fmla="*/ 2776423 h 3032924"/>
              <a:gd name="connsiteX33-417" fmla="*/ 1576606 w 3239999"/>
              <a:gd name="connsiteY33-418" fmla="*/ 2776423 h 3032924"/>
              <a:gd name="connsiteX34-419" fmla="*/ 1668046 w 3239999"/>
              <a:gd name="connsiteY34-420" fmla="*/ 2869642 h 3032924"/>
              <a:gd name="connsiteX0-421" fmla="*/ 1576606 w 3239999"/>
              <a:gd name="connsiteY0-422" fmla="*/ 2778202 h 3032924"/>
              <a:gd name="connsiteX1-423" fmla="*/ 1663394 w 3239999"/>
              <a:gd name="connsiteY1-424" fmla="*/ 2778202 h 3032924"/>
              <a:gd name="connsiteX2-425" fmla="*/ 1663394 w 3239999"/>
              <a:gd name="connsiteY2-426" fmla="*/ 2776423 h 3032924"/>
              <a:gd name="connsiteX3-427" fmla="*/ 3000856 w 3239999"/>
              <a:gd name="connsiteY3-428" fmla="*/ 2776423 h 3032924"/>
              <a:gd name="connsiteX4-429" fmla="*/ 3000856 w 3239999"/>
              <a:gd name="connsiteY4-430" fmla="*/ 526981 h 3032924"/>
              <a:gd name="connsiteX5-431" fmla="*/ 2855082 w 3239999"/>
              <a:gd name="connsiteY5-432" fmla="*/ 526981 h 3032924"/>
              <a:gd name="connsiteX6-433" fmla="*/ 2861369 w 3239999"/>
              <a:gd name="connsiteY6-434" fmla="*/ 2472117 h 3032924"/>
              <a:gd name="connsiteX7-435" fmla="*/ 1663394 w 3239999"/>
              <a:gd name="connsiteY7-436" fmla="*/ 2765302 h 3032924"/>
              <a:gd name="connsiteX8-437" fmla="*/ 1663394 w 3239999"/>
              <a:gd name="connsiteY8-438" fmla="*/ 526981 h 3032924"/>
              <a:gd name="connsiteX9-439" fmla="*/ 1663394 w 3239999"/>
              <a:gd name="connsiteY9-440" fmla="*/ 430441 h 3032924"/>
              <a:gd name="connsiteX10-441" fmla="*/ 1663394 w 3239999"/>
              <a:gd name="connsiteY10-442" fmla="*/ 402054 h 3032924"/>
              <a:gd name="connsiteX11-443" fmla="*/ 2406065 w 3239999"/>
              <a:gd name="connsiteY11-444" fmla="*/ 22 h 3032924"/>
              <a:gd name="connsiteX12-445" fmla="*/ 2853673 w 3239999"/>
              <a:gd name="connsiteY12-446" fmla="*/ 91100 h 3032924"/>
              <a:gd name="connsiteX13-447" fmla="*/ 2854770 w 3239999"/>
              <a:gd name="connsiteY13-448" fmla="*/ 430441 h 3032924"/>
              <a:gd name="connsiteX14-449" fmla="*/ 3120669 w 3239999"/>
              <a:gd name="connsiteY14-450" fmla="*/ 428517 h 3032924"/>
              <a:gd name="connsiteX15-451" fmla="*/ 3120669 w 3239999"/>
              <a:gd name="connsiteY15-452" fmla="*/ 738345 h 3032924"/>
              <a:gd name="connsiteX16-453" fmla="*/ 3239999 w 3239999"/>
              <a:gd name="connsiteY16-454" fmla="*/ 738345 h 3032924"/>
              <a:gd name="connsiteX17-455" fmla="*/ 3239999 w 3239999"/>
              <a:gd name="connsiteY17-456" fmla="*/ 3032924 h 3032924"/>
              <a:gd name="connsiteX18-457" fmla="*/ 0 w 3239999"/>
              <a:gd name="connsiteY18-458" fmla="*/ 3032924 h 3032924"/>
              <a:gd name="connsiteX19-459" fmla="*/ 0 w 3239999"/>
              <a:gd name="connsiteY19-460" fmla="*/ 738345 h 3032924"/>
              <a:gd name="connsiteX20-461" fmla="*/ 102477 w 3239999"/>
              <a:gd name="connsiteY20-462" fmla="*/ 738345 h 3032924"/>
              <a:gd name="connsiteX21-463" fmla="*/ 102477 w 3239999"/>
              <a:gd name="connsiteY21-464" fmla="*/ 428517 h 3032924"/>
              <a:gd name="connsiteX22-465" fmla="*/ 385229 w 3239999"/>
              <a:gd name="connsiteY22-466" fmla="*/ 430441 h 3032924"/>
              <a:gd name="connsiteX23-467" fmla="*/ 386326 w 3239999"/>
              <a:gd name="connsiteY23-468" fmla="*/ 91100 h 3032924"/>
              <a:gd name="connsiteX24-469" fmla="*/ 833935 w 3239999"/>
              <a:gd name="connsiteY24-470" fmla="*/ 22 h 3032924"/>
              <a:gd name="connsiteX25-471" fmla="*/ 1576606 w 3239999"/>
              <a:gd name="connsiteY25-472" fmla="*/ 402054 h 3032924"/>
              <a:gd name="connsiteX26-473" fmla="*/ 1576606 w 3239999"/>
              <a:gd name="connsiteY26-474" fmla="*/ 430441 h 3032924"/>
              <a:gd name="connsiteX27-475" fmla="*/ 1576606 w 3239999"/>
              <a:gd name="connsiteY27-476" fmla="*/ 526981 h 3032924"/>
              <a:gd name="connsiteX28-477" fmla="*/ 1576606 w 3239999"/>
              <a:gd name="connsiteY28-478" fmla="*/ 2765302 h 3032924"/>
              <a:gd name="connsiteX29-479" fmla="*/ 378630 w 3239999"/>
              <a:gd name="connsiteY29-480" fmla="*/ 2472117 h 3032924"/>
              <a:gd name="connsiteX30-481" fmla="*/ 384918 w 3239999"/>
              <a:gd name="connsiteY30-482" fmla="*/ 526981 h 3032924"/>
              <a:gd name="connsiteX31-483" fmla="*/ 239143 w 3239999"/>
              <a:gd name="connsiteY31-484" fmla="*/ 526981 h 3032924"/>
              <a:gd name="connsiteX32-485" fmla="*/ 239143 w 3239999"/>
              <a:gd name="connsiteY32-486" fmla="*/ 2776423 h 3032924"/>
              <a:gd name="connsiteX33-487" fmla="*/ 1576606 w 3239999"/>
              <a:gd name="connsiteY33-488" fmla="*/ 2776423 h 3032924"/>
              <a:gd name="connsiteX34-489" fmla="*/ 1668046 w 3239999"/>
              <a:gd name="connsiteY34-490" fmla="*/ 2869642 h 3032924"/>
              <a:gd name="connsiteX0-491" fmla="*/ 1576606 w 3239999"/>
              <a:gd name="connsiteY0-492" fmla="*/ 2778202 h 3032924"/>
              <a:gd name="connsiteX1-493" fmla="*/ 1663394 w 3239999"/>
              <a:gd name="connsiteY1-494" fmla="*/ 2778202 h 3032924"/>
              <a:gd name="connsiteX2-495" fmla="*/ 1663394 w 3239999"/>
              <a:gd name="connsiteY2-496" fmla="*/ 2776423 h 3032924"/>
              <a:gd name="connsiteX3-497" fmla="*/ 3000856 w 3239999"/>
              <a:gd name="connsiteY3-498" fmla="*/ 2776423 h 3032924"/>
              <a:gd name="connsiteX4-499" fmla="*/ 3000856 w 3239999"/>
              <a:gd name="connsiteY4-500" fmla="*/ 526981 h 3032924"/>
              <a:gd name="connsiteX5-501" fmla="*/ 2855082 w 3239999"/>
              <a:gd name="connsiteY5-502" fmla="*/ 526981 h 3032924"/>
              <a:gd name="connsiteX6-503" fmla="*/ 2861369 w 3239999"/>
              <a:gd name="connsiteY6-504" fmla="*/ 2472117 h 3032924"/>
              <a:gd name="connsiteX7-505" fmla="*/ 1663394 w 3239999"/>
              <a:gd name="connsiteY7-506" fmla="*/ 2765302 h 3032924"/>
              <a:gd name="connsiteX8-507" fmla="*/ 1663394 w 3239999"/>
              <a:gd name="connsiteY8-508" fmla="*/ 526981 h 3032924"/>
              <a:gd name="connsiteX9-509" fmla="*/ 1663394 w 3239999"/>
              <a:gd name="connsiteY9-510" fmla="*/ 430441 h 3032924"/>
              <a:gd name="connsiteX10-511" fmla="*/ 1663394 w 3239999"/>
              <a:gd name="connsiteY10-512" fmla="*/ 402054 h 3032924"/>
              <a:gd name="connsiteX11-513" fmla="*/ 2406065 w 3239999"/>
              <a:gd name="connsiteY11-514" fmla="*/ 22 h 3032924"/>
              <a:gd name="connsiteX12-515" fmla="*/ 2853673 w 3239999"/>
              <a:gd name="connsiteY12-516" fmla="*/ 91100 h 3032924"/>
              <a:gd name="connsiteX13-517" fmla="*/ 2854770 w 3239999"/>
              <a:gd name="connsiteY13-518" fmla="*/ 430441 h 3032924"/>
              <a:gd name="connsiteX14-519" fmla="*/ 3120669 w 3239999"/>
              <a:gd name="connsiteY14-520" fmla="*/ 428517 h 3032924"/>
              <a:gd name="connsiteX15-521" fmla="*/ 3120669 w 3239999"/>
              <a:gd name="connsiteY15-522" fmla="*/ 738345 h 3032924"/>
              <a:gd name="connsiteX16-523" fmla="*/ 3239999 w 3239999"/>
              <a:gd name="connsiteY16-524" fmla="*/ 738345 h 3032924"/>
              <a:gd name="connsiteX17-525" fmla="*/ 3239999 w 3239999"/>
              <a:gd name="connsiteY17-526" fmla="*/ 3032924 h 3032924"/>
              <a:gd name="connsiteX18-527" fmla="*/ 0 w 3239999"/>
              <a:gd name="connsiteY18-528" fmla="*/ 3032924 h 3032924"/>
              <a:gd name="connsiteX19-529" fmla="*/ 0 w 3239999"/>
              <a:gd name="connsiteY19-530" fmla="*/ 738345 h 3032924"/>
              <a:gd name="connsiteX20-531" fmla="*/ 102477 w 3239999"/>
              <a:gd name="connsiteY20-532" fmla="*/ 738345 h 3032924"/>
              <a:gd name="connsiteX21-533" fmla="*/ 102477 w 3239999"/>
              <a:gd name="connsiteY21-534" fmla="*/ 428517 h 3032924"/>
              <a:gd name="connsiteX22-535" fmla="*/ 385229 w 3239999"/>
              <a:gd name="connsiteY22-536" fmla="*/ 430441 h 3032924"/>
              <a:gd name="connsiteX23-537" fmla="*/ 386326 w 3239999"/>
              <a:gd name="connsiteY23-538" fmla="*/ 91100 h 3032924"/>
              <a:gd name="connsiteX24-539" fmla="*/ 833935 w 3239999"/>
              <a:gd name="connsiteY24-540" fmla="*/ 22 h 3032924"/>
              <a:gd name="connsiteX25-541" fmla="*/ 1576606 w 3239999"/>
              <a:gd name="connsiteY25-542" fmla="*/ 402054 h 3032924"/>
              <a:gd name="connsiteX26-543" fmla="*/ 1576606 w 3239999"/>
              <a:gd name="connsiteY26-544" fmla="*/ 430441 h 3032924"/>
              <a:gd name="connsiteX27-545" fmla="*/ 1576606 w 3239999"/>
              <a:gd name="connsiteY27-546" fmla="*/ 526981 h 3032924"/>
              <a:gd name="connsiteX28-547" fmla="*/ 1576606 w 3239999"/>
              <a:gd name="connsiteY28-548" fmla="*/ 2765302 h 3032924"/>
              <a:gd name="connsiteX29-549" fmla="*/ 378630 w 3239999"/>
              <a:gd name="connsiteY29-550" fmla="*/ 2472117 h 3032924"/>
              <a:gd name="connsiteX30-551" fmla="*/ 384918 w 3239999"/>
              <a:gd name="connsiteY30-552" fmla="*/ 526981 h 3032924"/>
              <a:gd name="connsiteX31-553" fmla="*/ 239143 w 3239999"/>
              <a:gd name="connsiteY31-554" fmla="*/ 526981 h 3032924"/>
              <a:gd name="connsiteX32-555" fmla="*/ 239143 w 3239999"/>
              <a:gd name="connsiteY32-556" fmla="*/ 2776423 h 3032924"/>
              <a:gd name="connsiteX33-557" fmla="*/ 1576606 w 3239999"/>
              <a:gd name="connsiteY33-558" fmla="*/ 2776423 h 3032924"/>
              <a:gd name="connsiteX34-559" fmla="*/ 1668046 w 3239999"/>
              <a:gd name="connsiteY34-560" fmla="*/ 2869642 h 3032924"/>
              <a:gd name="connsiteX0-561" fmla="*/ 1576606 w 3239999"/>
              <a:gd name="connsiteY0-562" fmla="*/ 2778202 h 3032924"/>
              <a:gd name="connsiteX1-563" fmla="*/ 1663394 w 3239999"/>
              <a:gd name="connsiteY1-564" fmla="*/ 2778202 h 3032924"/>
              <a:gd name="connsiteX2-565" fmla="*/ 1663394 w 3239999"/>
              <a:gd name="connsiteY2-566" fmla="*/ 2776423 h 3032924"/>
              <a:gd name="connsiteX3-567" fmla="*/ 3000856 w 3239999"/>
              <a:gd name="connsiteY3-568" fmla="*/ 2776423 h 3032924"/>
              <a:gd name="connsiteX4-569" fmla="*/ 3000856 w 3239999"/>
              <a:gd name="connsiteY4-570" fmla="*/ 526981 h 3032924"/>
              <a:gd name="connsiteX5-571" fmla="*/ 2855082 w 3239999"/>
              <a:gd name="connsiteY5-572" fmla="*/ 526981 h 3032924"/>
              <a:gd name="connsiteX6-573" fmla="*/ 2861369 w 3239999"/>
              <a:gd name="connsiteY6-574" fmla="*/ 2472117 h 3032924"/>
              <a:gd name="connsiteX7-575" fmla="*/ 1663394 w 3239999"/>
              <a:gd name="connsiteY7-576" fmla="*/ 2765302 h 3032924"/>
              <a:gd name="connsiteX8-577" fmla="*/ 1663394 w 3239999"/>
              <a:gd name="connsiteY8-578" fmla="*/ 526981 h 3032924"/>
              <a:gd name="connsiteX9-579" fmla="*/ 1663394 w 3239999"/>
              <a:gd name="connsiteY9-580" fmla="*/ 430441 h 3032924"/>
              <a:gd name="connsiteX10-581" fmla="*/ 1663394 w 3239999"/>
              <a:gd name="connsiteY10-582" fmla="*/ 402054 h 3032924"/>
              <a:gd name="connsiteX11-583" fmla="*/ 2406065 w 3239999"/>
              <a:gd name="connsiteY11-584" fmla="*/ 22 h 3032924"/>
              <a:gd name="connsiteX12-585" fmla="*/ 2853673 w 3239999"/>
              <a:gd name="connsiteY12-586" fmla="*/ 91100 h 3032924"/>
              <a:gd name="connsiteX13-587" fmla="*/ 2854770 w 3239999"/>
              <a:gd name="connsiteY13-588" fmla="*/ 430441 h 3032924"/>
              <a:gd name="connsiteX14-589" fmla="*/ 3120669 w 3239999"/>
              <a:gd name="connsiteY14-590" fmla="*/ 428517 h 3032924"/>
              <a:gd name="connsiteX15-591" fmla="*/ 3120669 w 3239999"/>
              <a:gd name="connsiteY15-592" fmla="*/ 738345 h 3032924"/>
              <a:gd name="connsiteX16-593" fmla="*/ 3239999 w 3239999"/>
              <a:gd name="connsiteY16-594" fmla="*/ 738345 h 3032924"/>
              <a:gd name="connsiteX17-595" fmla="*/ 3239999 w 3239999"/>
              <a:gd name="connsiteY17-596" fmla="*/ 3032924 h 3032924"/>
              <a:gd name="connsiteX18-597" fmla="*/ 0 w 3239999"/>
              <a:gd name="connsiteY18-598" fmla="*/ 3032924 h 3032924"/>
              <a:gd name="connsiteX19-599" fmla="*/ 0 w 3239999"/>
              <a:gd name="connsiteY19-600" fmla="*/ 738345 h 3032924"/>
              <a:gd name="connsiteX20-601" fmla="*/ 102477 w 3239999"/>
              <a:gd name="connsiteY20-602" fmla="*/ 738345 h 3032924"/>
              <a:gd name="connsiteX21-603" fmla="*/ 102477 w 3239999"/>
              <a:gd name="connsiteY21-604" fmla="*/ 428517 h 3032924"/>
              <a:gd name="connsiteX22-605" fmla="*/ 385229 w 3239999"/>
              <a:gd name="connsiteY22-606" fmla="*/ 430441 h 3032924"/>
              <a:gd name="connsiteX23-607" fmla="*/ 386326 w 3239999"/>
              <a:gd name="connsiteY23-608" fmla="*/ 91100 h 3032924"/>
              <a:gd name="connsiteX24-609" fmla="*/ 833935 w 3239999"/>
              <a:gd name="connsiteY24-610" fmla="*/ 22 h 3032924"/>
              <a:gd name="connsiteX25-611" fmla="*/ 1576606 w 3239999"/>
              <a:gd name="connsiteY25-612" fmla="*/ 402054 h 3032924"/>
              <a:gd name="connsiteX26-613" fmla="*/ 1576606 w 3239999"/>
              <a:gd name="connsiteY26-614" fmla="*/ 430441 h 3032924"/>
              <a:gd name="connsiteX27-615" fmla="*/ 1576606 w 3239999"/>
              <a:gd name="connsiteY27-616" fmla="*/ 526981 h 3032924"/>
              <a:gd name="connsiteX28-617" fmla="*/ 1576606 w 3239999"/>
              <a:gd name="connsiteY28-618" fmla="*/ 2765302 h 3032924"/>
              <a:gd name="connsiteX29-619" fmla="*/ 378630 w 3239999"/>
              <a:gd name="connsiteY29-620" fmla="*/ 2472117 h 3032924"/>
              <a:gd name="connsiteX30-621" fmla="*/ 384918 w 3239999"/>
              <a:gd name="connsiteY30-622" fmla="*/ 526981 h 3032924"/>
              <a:gd name="connsiteX31-623" fmla="*/ 239143 w 3239999"/>
              <a:gd name="connsiteY31-624" fmla="*/ 526981 h 3032924"/>
              <a:gd name="connsiteX32-625" fmla="*/ 239143 w 3239999"/>
              <a:gd name="connsiteY32-626" fmla="*/ 2776423 h 3032924"/>
              <a:gd name="connsiteX33-627" fmla="*/ 1576606 w 3239999"/>
              <a:gd name="connsiteY33-628" fmla="*/ 2776423 h 3032924"/>
              <a:gd name="connsiteX34-629" fmla="*/ 1668046 w 3239999"/>
              <a:gd name="connsiteY34-630" fmla="*/ 2869642 h 3032924"/>
              <a:gd name="connsiteX0-631" fmla="*/ 1576606 w 3239999"/>
              <a:gd name="connsiteY0-632" fmla="*/ 2778202 h 3032924"/>
              <a:gd name="connsiteX1-633" fmla="*/ 1663394 w 3239999"/>
              <a:gd name="connsiteY1-634" fmla="*/ 2778202 h 3032924"/>
              <a:gd name="connsiteX2-635" fmla="*/ 1663394 w 3239999"/>
              <a:gd name="connsiteY2-636" fmla="*/ 2776423 h 3032924"/>
              <a:gd name="connsiteX3-637" fmla="*/ 3000856 w 3239999"/>
              <a:gd name="connsiteY3-638" fmla="*/ 2776423 h 3032924"/>
              <a:gd name="connsiteX4-639" fmla="*/ 3000856 w 3239999"/>
              <a:gd name="connsiteY4-640" fmla="*/ 526981 h 3032924"/>
              <a:gd name="connsiteX5-641" fmla="*/ 2855082 w 3239999"/>
              <a:gd name="connsiteY5-642" fmla="*/ 526981 h 3032924"/>
              <a:gd name="connsiteX6-643" fmla="*/ 2861369 w 3239999"/>
              <a:gd name="connsiteY6-644" fmla="*/ 2472117 h 3032924"/>
              <a:gd name="connsiteX7-645" fmla="*/ 1663394 w 3239999"/>
              <a:gd name="connsiteY7-646" fmla="*/ 2765302 h 3032924"/>
              <a:gd name="connsiteX8-647" fmla="*/ 1663394 w 3239999"/>
              <a:gd name="connsiteY8-648" fmla="*/ 526981 h 3032924"/>
              <a:gd name="connsiteX9-649" fmla="*/ 1663394 w 3239999"/>
              <a:gd name="connsiteY9-650" fmla="*/ 430441 h 3032924"/>
              <a:gd name="connsiteX10-651" fmla="*/ 1663394 w 3239999"/>
              <a:gd name="connsiteY10-652" fmla="*/ 402054 h 3032924"/>
              <a:gd name="connsiteX11-653" fmla="*/ 2406065 w 3239999"/>
              <a:gd name="connsiteY11-654" fmla="*/ 22 h 3032924"/>
              <a:gd name="connsiteX12-655" fmla="*/ 2853673 w 3239999"/>
              <a:gd name="connsiteY12-656" fmla="*/ 91100 h 3032924"/>
              <a:gd name="connsiteX13-657" fmla="*/ 2854770 w 3239999"/>
              <a:gd name="connsiteY13-658" fmla="*/ 430441 h 3032924"/>
              <a:gd name="connsiteX14-659" fmla="*/ 3120669 w 3239999"/>
              <a:gd name="connsiteY14-660" fmla="*/ 428517 h 3032924"/>
              <a:gd name="connsiteX15-661" fmla="*/ 3120669 w 3239999"/>
              <a:gd name="connsiteY15-662" fmla="*/ 738345 h 3032924"/>
              <a:gd name="connsiteX16-663" fmla="*/ 3239999 w 3239999"/>
              <a:gd name="connsiteY16-664" fmla="*/ 738345 h 3032924"/>
              <a:gd name="connsiteX17-665" fmla="*/ 3239999 w 3239999"/>
              <a:gd name="connsiteY17-666" fmla="*/ 3032924 h 3032924"/>
              <a:gd name="connsiteX18-667" fmla="*/ 0 w 3239999"/>
              <a:gd name="connsiteY18-668" fmla="*/ 3032924 h 3032924"/>
              <a:gd name="connsiteX19-669" fmla="*/ 0 w 3239999"/>
              <a:gd name="connsiteY19-670" fmla="*/ 738345 h 3032924"/>
              <a:gd name="connsiteX20-671" fmla="*/ 102477 w 3239999"/>
              <a:gd name="connsiteY20-672" fmla="*/ 738345 h 3032924"/>
              <a:gd name="connsiteX21-673" fmla="*/ 102477 w 3239999"/>
              <a:gd name="connsiteY21-674" fmla="*/ 428517 h 3032924"/>
              <a:gd name="connsiteX22-675" fmla="*/ 385229 w 3239999"/>
              <a:gd name="connsiteY22-676" fmla="*/ 430441 h 3032924"/>
              <a:gd name="connsiteX23-677" fmla="*/ 386326 w 3239999"/>
              <a:gd name="connsiteY23-678" fmla="*/ 91100 h 3032924"/>
              <a:gd name="connsiteX24-679" fmla="*/ 833935 w 3239999"/>
              <a:gd name="connsiteY24-680" fmla="*/ 22 h 3032924"/>
              <a:gd name="connsiteX25-681" fmla="*/ 1576606 w 3239999"/>
              <a:gd name="connsiteY25-682" fmla="*/ 402054 h 3032924"/>
              <a:gd name="connsiteX26-683" fmla="*/ 1576606 w 3239999"/>
              <a:gd name="connsiteY26-684" fmla="*/ 430441 h 3032924"/>
              <a:gd name="connsiteX27-685" fmla="*/ 1576606 w 3239999"/>
              <a:gd name="connsiteY27-686" fmla="*/ 526981 h 3032924"/>
              <a:gd name="connsiteX28-687" fmla="*/ 1576606 w 3239999"/>
              <a:gd name="connsiteY28-688" fmla="*/ 2765302 h 3032924"/>
              <a:gd name="connsiteX29-689" fmla="*/ 378630 w 3239999"/>
              <a:gd name="connsiteY29-690" fmla="*/ 2472117 h 3032924"/>
              <a:gd name="connsiteX30-691" fmla="*/ 384918 w 3239999"/>
              <a:gd name="connsiteY30-692" fmla="*/ 526981 h 3032924"/>
              <a:gd name="connsiteX31-693" fmla="*/ 239143 w 3239999"/>
              <a:gd name="connsiteY31-694" fmla="*/ 526981 h 3032924"/>
              <a:gd name="connsiteX32-695" fmla="*/ 239143 w 3239999"/>
              <a:gd name="connsiteY32-696" fmla="*/ 2776423 h 3032924"/>
              <a:gd name="connsiteX33-697" fmla="*/ 1576606 w 3239999"/>
              <a:gd name="connsiteY33-698" fmla="*/ 2776423 h 3032924"/>
              <a:gd name="connsiteX34-699" fmla="*/ 1668046 w 3239999"/>
              <a:gd name="connsiteY34-700" fmla="*/ 2869642 h 3032924"/>
              <a:gd name="connsiteX0-701" fmla="*/ 1576606 w 3239999"/>
              <a:gd name="connsiteY0-702" fmla="*/ 2778202 h 3032924"/>
              <a:gd name="connsiteX1-703" fmla="*/ 1663394 w 3239999"/>
              <a:gd name="connsiteY1-704" fmla="*/ 2778202 h 3032924"/>
              <a:gd name="connsiteX2-705" fmla="*/ 1663394 w 3239999"/>
              <a:gd name="connsiteY2-706" fmla="*/ 2776423 h 3032924"/>
              <a:gd name="connsiteX3-707" fmla="*/ 3000856 w 3239999"/>
              <a:gd name="connsiteY3-708" fmla="*/ 2776423 h 3032924"/>
              <a:gd name="connsiteX4-709" fmla="*/ 3000856 w 3239999"/>
              <a:gd name="connsiteY4-710" fmla="*/ 526981 h 3032924"/>
              <a:gd name="connsiteX5-711" fmla="*/ 2855082 w 3239999"/>
              <a:gd name="connsiteY5-712" fmla="*/ 526981 h 3032924"/>
              <a:gd name="connsiteX6-713" fmla="*/ 2861369 w 3239999"/>
              <a:gd name="connsiteY6-714" fmla="*/ 2472117 h 3032924"/>
              <a:gd name="connsiteX7-715" fmla="*/ 1663394 w 3239999"/>
              <a:gd name="connsiteY7-716" fmla="*/ 2765302 h 3032924"/>
              <a:gd name="connsiteX8-717" fmla="*/ 1663394 w 3239999"/>
              <a:gd name="connsiteY8-718" fmla="*/ 526981 h 3032924"/>
              <a:gd name="connsiteX9-719" fmla="*/ 1663394 w 3239999"/>
              <a:gd name="connsiteY9-720" fmla="*/ 430441 h 3032924"/>
              <a:gd name="connsiteX10-721" fmla="*/ 1663394 w 3239999"/>
              <a:gd name="connsiteY10-722" fmla="*/ 402054 h 3032924"/>
              <a:gd name="connsiteX11-723" fmla="*/ 2406065 w 3239999"/>
              <a:gd name="connsiteY11-724" fmla="*/ 22 h 3032924"/>
              <a:gd name="connsiteX12-725" fmla="*/ 2853673 w 3239999"/>
              <a:gd name="connsiteY12-726" fmla="*/ 91100 h 3032924"/>
              <a:gd name="connsiteX13-727" fmla="*/ 2854770 w 3239999"/>
              <a:gd name="connsiteY13-728" fmla="*/ 430441 h 3032924"/>
              <a:gd name="connsiteX14-729" fmla="*/ 3120669 w 3239999"/>
              <a:gd name="connsiteY14-730" fmla="*/ 428517 h 3032924"/>
              <a:gd name="connsiteX15-731" fmla="*/ 3120669 w 3239999"/>
              <a:gd name="connsiteY15-732" fmla="*/ 738345 h 3032924"/>
              <a:gd name="connsiteX16-733" fmla="*/ 3239999 w 3239999"/>
              <a:gd name="connsiteY16-734" fmla="*/ 738345 h 3032924"/>
              <a:gd name="connsiteX17-735" fmla="*/ 3239999 w 3239999"/>
              <a:gd name="connsiteY17-736" fmla="*/ 3032924 h 3032924"/>
              <a:gd name="connsiteX18-737" fmla="*/ 0 w 3239999"/>
              <a:gd name="connsiteY18-738" fmla="*/ 3032924 h 3032924"/>
              <a:gd name="connsiteX19-739" fmla="*/ 0 w 3239999"/>
              <a:gd name="connsiteY19-740" fmla="*/ 738345 h 3032924"/>
              <a:gd name="connsiteX20-741" fmla="*/ 102477 w 3239999"/>
              <a:gd name="connsiteY20-742" fmla="*/ 738345 h 3032924"/>
              <a:gd name="connsiteX21-743" fmla="*/ 102477 w 3239999"/>
              <a:gd name="connsiteY21-744" fmla="*/ 428517 h 3032924"/>
              <a:gd name="connsiteX22-745" fmla="*/ 385229 w 3239999"/>
              <a:gd name="connsiteY22-746" fmla="*/ 430441 h 3032924"/>
              <a:gd name="connsiteX23-747" fmla="*/ 386326 w 3239999"/>
              <a:gd name="connsiteY23-748" fmla="*/ 91100 h 3032924"/>
              <a:gd name="connsiteX24-749" fmla="*/ 833935 w 3239999"/>
              <a:gd name="connsiteY24-750" fmla="*/ 22 h 3032924"/>
              <a:gd name="connsiteX25-751" fmla="*/ 1576606 w 3239999"/>
              <a:gd name="connsiteY25-752" fmla="*/ 402054 h 3032924"/>
              <a:gd name="connsiteX26-753" fmla="*/ 1576606 w 3239999"/>
              <a:gd name="connsiteY26-754" fmla="*/ 430441 h 3032924"/>
              <a:gd name="connsiteX27-755" fmla="*/ 1576606 w 3239999"/>
              <a:gd name="connsiteY27-756" fmla="*/ 526981 h 3032924"/>
              <a:gd name="connsiteX28-757" fmla="*/ 1576606 w 3239999"/>
              <a:gd name="connsiteY28-758" fmla="*/ 2765302 h 3032924"/>
              <a:gd name="connsiteX29-759" fmla="*/ 378630 w 3239999"/>
              <a:gd name="connsiteY29-760" fmla="*/ 2472117 h 3032924"/>
              <a:gd name="connsiteX30-761" fmla="*/ 384918 w 3239999"/>
              <a:gd name="connsiteY30-762" fmla="*/ 526981 h 3032924"/>
              <a:gd name="connsiteX31-763" fmla="*/ 239143 w 3239999"/>
              <a:gd name="connsiteY31-764" fmla="*/ 526981 h 3032924"/>
              <a:gd name="connsiteX32-765" fmla="*/ 239143 w 3239999"/>
              <a:gd name="connsiteY32-766" fmla="*/ 2776423 h 3032924"/>
              <a:gd name="connsiteX33-767" fmla="*/ 1576606 w 3239999"/>
              <a:gd name="connsiteY33-768" fmla="*/ 2776423 h 3032924"/>
              <a:gd name="connsiteX34-769" fmla="*/ 1668046 w 3239999"/>
              <a:gd name="connsiteY34-770" fmla="*/ 2869642 h 3032924"/>
              <a:gd name="connsiteX0-771" fmla="*/ 1576606 w 3239999"/>
              <a:gd name="connsiteY0-772" fmla="*/ 2778202 h 3032924"/>
              <a:gd name="connsiteX1-773" fmla="*/ 1663394 w 3239999"/>
              <a:gd name="connsiteY1-774" fmla="*/ 2778202 h 3032924"/>
              <a:gd name="connsiteX2-775" fmla="*/ 1663394 w 3239999"/>
              <a:gd name="connsiteY2-776" fmla="*/ 2776423 h 3032924"/>
              <a:gd name="connsiteX3-777" fmla="*/ 3000856 w 3239999"/>
              <a:gd name="connsiteY3-778" fmla="*/ 2776423 h 3032924"/>
              <a:gd name="connsiteX4-779" fmla="*/ 3000856 w 3239999"/>
              <a:gd name="connsiteY4-780" fmla="*/ 526981 h 3032924"/>
              <a:gd name="connsiteX5-781" fmla="*/ 2855082 w 3239999"/>
              <a:gd name="connsiteY5-782" fmla="*/ 526981 h 3032924"/>
              <a:gd name="connsiteX6-783" fmla="*/ 2861369 w 3239999"/>
              <a:gd name="connsiteY6-784" fmla="*/ 2472117 h 3032924"/>
              <a:gd name="connsiteX7-785" fmla="*/ 1663394 w 3239999"/>
              <a:gd name="connsiteY7-786" fmla="*/ 2765302 h 3032924"/>
              <a:gd name="connsiteX8-787" fmla="*/ 1663394 w 3239999"/>
              <a:gd name="connsiteY8-788" fmla="*/ 526981 h 3032924"/>
              <a:gd name="connsiteX9-789" fmla="*/ 1663394 w 3239999"/>
              <a:gd name="connsiteY9-790" fmla="*/ 430441 h 3032924"/>
              <a:gd name="connsiteX10-791" fmla="*/ 1663394 w 3239999"/>
              <a:gd name="connsiteY10-792" fmla="*/ 402054 h 3032924"/>
              <a:gd name="connsiteX11-793" fmla="*/ 2406065 w 3239999"/>
              <a:gd name="connsiteY11-794" fmla="*/ 22 h 3032924"/>
              <a:gd name="connsiteX12-795" fmla="*/ 2853673 w 3239999"/>
              <a:gd name="connsiteY12-796" fmla="*/ 91100 h 3032924"/>
              <a:gd name="connsiteX13-797" fmla="*/ 2854770 w 3239999"/>
              <a:gd name="connsiteY13-798" fmla="*/ 430441 h 3032924"/>
              <a:gd name="connsiteX14-799" fmla="*/ 3120669 w 3239999"/>
              <a:gd name="connsiteY14-800" fmla="*/ 428517 h 3032924"/>
              <a:gd name="connsiteX15-801" fmla="*/ 3120669 w 3239999"/>
              <a:gd name="connsiteY15-802" fmla="*/ 738345 h 3032924"/>
              <a:gd name="connsiteX16-803" fmla="*/ 3239999 w 3239999"/>
              <a:gd name="connsiteY16-804" fmla="*/ 738345 h 3032924"/>
              <a:gd name="connsiteX17-805" fmla="*/ 3239999 w 3239999"/>
              <a:gd name="connsiteY17-806" fmla="*/ 3032924 h 3032924"/>
              <a:gd name="connsiteX18-807" fmla="*/ 0 w 3239999"/>
              <a:gd name="connsiteY18-808" fmla="*/ 3032924 h 3032924"/>
              <a:gd name="connsiteX19-809" fmla="*/ 0 w 3239999"/>
              <a:gd name="connsiteY19-810" fmla="*/ 738345 h 3032924"/>
              <a:gd name="connsiteX20-811" fmla="*/ 102477 w 3239999"/>
              <a:gd name="connsiteY20-812" fmla="*/ 738345 h 3032924"/>
              <a:gd name="connsiteX21-813" fmla="*/ 102477 w 3239999"/>
              <a:gd name="connsiteY21-814" fmla="*/ 428517 h 3032924"/>
              <a:gd name="connsiteX22-815" fmla="*/ 385229 w 3239999"/>
              <a:gd name="connsiteY22-816" fmla="*/ 430441 h 3032924"/>
              <a:gd name="connsiteX23-817" fmla="*/ 386326 w 3239999"/>
              <a:gd name="connsiteY23-818" fmla="*/ 91100 h 3032924"/>
              <a:gd name="connsiteX24-819" fmla="*/ 833935 w 3239999"/>
              <a:gd name="connsiteY24-820" fmla="*/ 22 h 3032924"/>
              <a:gd name="connsiteX25-821" fmla="*/ 1576606 w 3239999"/>
              <a:gd name="connsiteY25-822" fmla="*/ 402054 h 3032924"/>
              <a:gd name="connsiteX26-823" fmla="*/ 1576606 w 3239999"/>
              <a:gd name="connsiteY26-824" fmla="*/ 430441 h 3032924"/>
              <a:gd name="connsiteX27-825" fmla="*/ 1576606 w 3239999"/>
              <a:gd name="connsiteY27-826" fmla="*/ 526981 h 3032924"/>
              <a:gd name="connsiteX28-827" fmla="*/ 1576606 w 3239999"/>
              <a:gd name="connsiteY28-828" fmla="*/ 2765302 h 3032924"/>
              <a:gd name="connsiteX29-829" fmla="*/ 378630 w 3239999"/>
              <a:gd name="connsiteY29-830" fmla="*/ 2472117 h 3032924"/>
              <a:gd name="connsiteX30-831" fmla="*/ 384918 w 3239999"/>
              <a:gd name="connsiteY30-832" fmla="*/ 526981 h 3032924"/>
              <a:gd name="connsiteX31-833" fmla="*/ 239143 w 3239999"/>
              <a:gd name="connsiteY31-834" fmla="*/ 526981 h 3032924"/>
              <a:gd name="connsiteX32-835" fmla="*/ 239143 w 3239999"/>
              <a:gd name="connsiteY32-836" fmla="*/ 2776423 h 3032924"/>
              <a:gd name="connsiteX33-837" fmla="*/ 1576606 w 3239999"/>
              <a:gd name="connsiteY33-838" fmla="*/ 2776423 h 3032924"/>
              <a:gd name="connsiteX34-839" fmla="*/ 1668046 w 3239999"/>
              <a:gd name="connsiteY34-840" fmla="*/ 2869642 h 3032924"/>
              <a:gd name="connsiteX0-841" fmla="*/ 1576606 w 3239999"/>
              <a:gd name="connsiteY0-842" fmla="*/ 2778202 h 3032924"/>
              <a:gd name="connsiteX1-843" fmla="*/ 1663394 w 3239999"/>
              <a:gd name="connsiteY1-844" fmla="*/ 2778202 h 3032924"/>
              <a:gd name="connsiteX2-845" fmla="*/ 1663394 w 3239999"/>
              <a:gd name="connsiteY2-846" fmla="*/ 2776423 h 3032924"/>
              <a:gd name="connsiteX3-847" fmla="*/ 3000856 w 3239999"/>
              <a:gd name="connsiteY3-848" fmla="*/ 2776423 h 3032924"/>
              <a:gd name="connsiteX4-849" fmla="*/ 3000856 w 3239999"/>
              <a:gd name="connsiteY4-850" fmla="*/ 526981 h 3032924"/>
              <a:gd name="connsiteX5-851" fmla="*/ 2855082 w 3239999"/>
              <a:gd name="connsiteY5-852" fmla="*/ 526981 h 3032924"/>
              <a:gd name="connsiteX6-853" fmla="*/ 2861369 w 3239999"/>
              <a:gd name="connsiteY6-854" fmla="*/ 2472117 h 3032924"/>
              <a:gd name="connsiteX7-855" fmla="*/ 1663394 w 3239999"/>
              <a:gd name="connsiteY7-856" fmla="*/ 2765302 h 3032924"/>
              <a:gd name="connsiteX8-857" fmla="*/ 1663394 w 3239999"/>
              <a:gd name="connsiteY8-858" fmla="*/ 526981 h 3032924"/>
              <a:gd name="connsiteX9-859" fmla="*/ 1663394 w 3239999"/>
              <a:gd name="connsiteY9-860" fmla="*/ 430441 h 3032924"/>
              <a:gd name="connsiteX10-861" fmla="*/ 1663394 w 3239999"/>
              <a:gd name="connsiteY10-862" fmla="*/ 402054 h 3032924"/>
              <a:gd name="connsiteX11-863" fmla="*/ 2406065 w 3239999"/>
              <a:gd name="connsiteY11-864" fmla="*/ 22 h 3032924"/>
              <a:gd name="connsiteX12-865" fmla="*/ 2853673 w 3239999"/>
              <a:gd name="connsiteY12-866" fmla="*/ 91100 h 3032924"/>
              <a:gd name="connsiteX13-867" fmla="*/ 2854770 w 3239999"/>
              <a:gd name="connsiteY13-868" fmla="*/ 430441 h 3032924"/>
              <a:gd name="connsiteX14-869" fmla="*/ 3120669 w 3239999"/>
              <a:gd name="connsiteY14-870" fmla="*/ 428517 h 3032924"/>
              <a:gd name="connsiteX15-871" fmla="*/ 3120669 w 3239999"/>
              <a:gd name="connsiteY15-872" fmla="*/ 738345 h 3032924"/>
              <a:gd name="connsiteX16-873" fmla="*/ 3239999 w 3239999"/>
              <a:gd name="connsiteY16-874" fmla="*/ 738345 h 3032924"/>
              <a:gd name="connsiteX17-875" fmla="*/ 3239999 w 3239999"/>
              <a:gd name="connsiteY17-876" fmla="*/ 3032924 h 3032924"/>
              <a:gd name="connsiteX18-877" fmla="*/ 0 w 3239999"/>
              <a:gd name="connsiteY18-878" fmla="*/ 3032924 h 3032924"/>
              <a:gd name="connsiteX19-879" fmla="*/ 0 w 3239999"/>
              <a:gd name="connsiteY19-880" fmla="*/ 738345 h 3032924"/>
              <a:gd name="connsiteX20-881" fmla="*/ 102477 w 3239999"/>
              <a:gd name="connsiteY20-882" fmla="*/ 738345 h 3032924"/>
              <a:gd name="connsiteX21-883" fmla="*/ 102477 w 3239999"/>
              <a:gd name="connsiteY21-884" fmla="*/ 428517 h 3032924"/>
              <a:gd name="connsiteX22-885" fmla="*/ 385229 w 3239999"/>
              <a:gd name="connsiteY22-886" fmla="*/ 430441 h 3032924"/>
              <a:gd name="connsiteX23-887" fmla="*/ 386326 w 3239999"/>
              <a:gd name="connsiteY23-888" fmla="*/ 91100 h 3032924"/>
              <a:gd name="connsiteX24-889" fmla="*/ 833935 w 3239999"/>
              <a:gd name="connsiteY24-890" fmla="*/ 22 h 3032924"/>
              <a:gd name="connsiteX25-891" fmla="*/ 1576606 w 3239999"/>
              <a:gd name="connsiteY25-892" fmla="*/ 402054 h 3032924"/>
              <a:gd name="connsiteX26-893" fmla="*/ 1576606 w 3239999"/>
              <a:gd name="connsiteY26-894" fmla="*/ 430441 h 3032924"/>
              <a:gd name="connsiteX27-895" fmla="*/ 1576606 w 3239999"/>
              <a:gd name="connsiteY27-896" fmla="*/ 526981 h 3032924"/>
              <a:gd name="connsiteX28-897" fmla="*/ 1576606 w 3239999"/>
              <a:gd name="connsiteY28-898" fmla="*/ 2765302 h 3032924"/>
              <a:gd name="connsiteX29-899" fmla="*/ 378630 w 3239999"/>
              <a:gd name="connsiteY29-900" fmla="*/ 2472117 h 3032924"/>
              <a:gd name="connsiteX30-901" fmla="*/ 384918 w 3239999"/>
              <a:gd name="connsiteY30-902" fmla="*/ 526981 h 3032924"/>
              <a:gd name="connsiteX31-903" fmla="*/ 239143 w 3239999"/>
              <a:gd name="connsiteY31-904" fmla="*/ 526981 h 3032924"/>
              <a:gd name="connsiteX32-905" fmla="*/ 239143 w 3239999"/>
              <a:gd name="connsiteY32-906" fmla="*/ 2776423 h 3032924"/>
              <a:gd name="connsiteX33-907" fmla="*/ 1576606 w 3239999"/>
              <a:gd name="connsiteY33-908" fmla="*/ 2776423 h 3032924"/>
              <a:gd name="connsiteX34-909" fmla="*/ 1668046 w 3239999"/>
              <a:gd name="connsiteY34-910" fmla="*/ 2869642 h 3032924"/>
              <a:gd name="connsiteX0-911" fmla="*/ 1576606 w 3239999"/>
              <a:gd name="connsiteY0-912" fmla="*/ 2778202 h 3032924"/>
              <a:gd name="connsiteX1-913" fmla="*/ 1663394 w 3239999"/>
              <a:gd name="connsiteY1-914" fmla="*/ 2778202 h 3032924"/>
              <a:gd name="connsiteX2-915" fmla="*/ 1663394 w 3239999"/>
              <a:gd name="connsiteY2-916" fmla="*/ 2776423 h 3032924"/>
              <a:gd name="connsiteX3-917" fmla="*/ 3000856 w 3239999"/>
              <a:gd name="connsiteY3-918" fmla="*/ 2776423 h 3032924"/>
              <a:gd name="connsiteX4-919" fmla="*/ 3000856 w 3239999"/>
              <a:gd name="connsiteY4-920" fmla="*/ 526981 h 3032924"/>
              <a:gd name="connsiteX5-921" fmla="*/ 2855082 w 3239999"/>
              <a:gd name="connsiteY5-922" fmla="*/ 526981 h 3032924"/>
              <a:gd name="connsiteX6-923" fmla="*/ 2861369 w 3239999"/>
              <a:gd name="connsiteY6-924" fmla="*/ 2472117 h 3032924"/>
              <a:gd name="connsiteX7-925" fmla="*/ 1663394 w 3239999"/>
              <a:gd name="connsiteY7-926" fmla="*/ 2765302 h 3032924"/>
              <a:gd name="connsiteX8-927" fmla="*/ 1663394 w 3239999"/>
              <a:gd name="connsiteY8-928" fmla="*/ 526981 h 3032924"/>
              <a:gd name="connsiteX9-929" fmla="*/ 1663394 w 3239999"/>
              <a:gd name="connsiteY9-930" fmla="*/ 430441 h 3032924"/>
              <a:gd name="connsiteX10-931" fmla="*/ 1663394 w 3239999"/>
              <a:gd name="connsiteY10-932" fmla="*/ 402054 h 3032924"/>
              <a:gd name="connsiteX11-933" fmla="*/ 2406065 w 3239999"/>
              <a:gd name="connsiteY11-934" fmla="*/ 22 h 3032924"/>
              <a:gd name="connsiteX12-935" fmla="*/ 2853673 w 3239999"/>
              <a:gd name="connsiteY12-936" fmla="*/ 91100 h 3032924"/>
              <a:gd name="connsiteX13-937" fmla="*/ 2854770 w 3239999"/>
              <a:gd name="connsiteY13-938" fmla="*/ 430441 h 3032924"/>
              <a:gd name="connsiteX14-939" fmla="*/ 3120669 w 3239999"/>
              <a:gd name="connsiteY14-940" fmla="*/ 428517 h 3032924"/>
              <a:gd name="connsiteX15-941" fmla="*/ 3120669 w 3239999"/>
              <a:gd name="connsiteY15-942" fmla="*/ 738345 h 3032924"/>
              <a:gd name="connsiteX16-943" fmla="*/ 3239999 w 3239999"/>
              <a:gd name="connsiteY16-944" fmla="*/ 738345 h 3032924"/>
              <a:gd name="connsiteX17-945" fmla="*/ 3239999 w 3239999"/>
              <a:gd name="connsiteY17-946" fmla="*/ 3032924 h 3032924"/>
              <a:gd name="connsiteX18-947" fmla="*/ 0 w 3239999"/>
              <a:gd name="connsiteY18-948" fmla="*/ 3032924 h 3032924"/>
              <a:gd name="connsiteX19-949" fmla="*/ 0 w 3239999"/>
              <a:gd name="connsiteY19-950" fmla="*/ 738345 h 3032924"/>
              <a:gd name="connsiteX20-951" fmla="*/ 102477 w 3239999"/>
              <a:gd name="connsiteY20-952" fmla="*/ 738345 h 3032924"/>
              <a:gd name="connsiteX21-953" fmla="*/ 102477 w 3239999"/>
              <a:gd name="connsiteY21-954" fmla="*/ 428517 h 3032924"/>
              <a:gd name="connsiteX22-955" fmla="*/ 385229 w 3239999"/>
              <a:gd name="connsiteY22-956" fmla="*/ 430441 h 3032924"/>
              <a:gd name="connsiteX23-957" fmla="*/ 386326 w 3239999"/>
              <a:gd name="connsiteY23-958" fmla="*/ 91100 h 3032924"/>
              <a:gd name="connsiteX24-959" fmla="*/ 833935 w 3239999"/>
              <a:gd name="connsiteY24-960" fmla="*/ 22 h 3032924"/>
              <a:gd name="connsiteX25-961" fmla="*/ 1576606 w 3239999"/>
              <a:gd name="connsiteY25-962" fmla="*/ 402054 h 3032924"/>
              <a:gd name="connsiteX26-963" fmla="*/ 1576606 w 3239999"/>
              <a:gd name="connsiteY26-964" fmla="*/ 430441 h 3032924"/>
              <a:gd name="connsiteX27-965" fmla="*/ 1576606 w 3239999"/>
              <a:gd name="connsiteY27-966" fmla="*/ 526981 h 3032924"/>
              <a:gd name="connsiteX28-967" fmla="*/ 1576606 w 3239999"/>
              <a:gd name="connsiteY28-968" fmla="*/ 2765302 h 3032924"/>
              <a:gd name="connsiteX29-969" fmla="*/ 378630 w 3239999"/>
              <a:gd name="connsiteY29-970" fmla="*/ 2472117 h 3032924"/>
              <a:gd name="connsiteX30-971" fmla="*/ 384918 w 3239999"/>
              <a:gd name="connsiteY30-972" fmla="*/ 526981 h 3032924"/>
              <a:gd name="connsiteX31-973" fmla="*/ 239143 w 3239999"/>
              <a:gd name="connsiteY31-974" fmla="*/ 526981 h 3032924"/>
              <a:gd name="connsiteX32-975" fmla="*/ 239143 w 3239999"/>
              <a:gd name="connsiteY32-976" fmla="*/ 2776423 h 3032924"/>
              <a:gd name="connsiteX33-977" fmla="*/ 1576606 w 3239999"/>
              <a:gd name="connsiteY33-978" fmla="*/ 2776423 h 3032924"/>
              <a:gd name="connsiteX34-979" fmla="*/ 1668046 w 3239999"/>
              <a:gd name="connsiteY34-980" fmla="*/ 2869642 h 3032924"/>
              <a:gd name="connsiteX0-981" fmla="*/ 1576606 w 3239999"/>
              <a:gd name="connsiteY0-982" fmla="*/ 2778202 h 3032924"/>
              <a:gd name="connsiteX1-983" fmla="*/ 1663394 w 3239999"/>
              <a:gd name="connsiteY1-984" fmla="*/ 2778202 h 3032924"/>
              <a:gd name="connsiteX2-985" fmla="*/ 1663394 w 3239999"/>
              <a:gd name="connsiteY2-986" fmla="*/ 2776423 h 3032924"/>
              <a:gd name="connsiteX3-987" fmla="*/ 3000856 w 3239999"/>
              <a:gd name="connsiteY3-988" fmla="*/ 2776423 h 3032924"/>
              <a:gd name="connsiteX4-989" fmla="*/ 3000856 w 3239999"/>
              <a:gd name="connsiteY4-990" fmla="*/ 526981 h 3032924"/>
              <a:gd name="connsiteX5-991" fmla="*/ 2855082 w 3239999"/>
              <a:gd name="connsiteY5-992" fmla="*/ 526981 h 3032924"/>
              <a:gd name="connsiteX6-993" fmla="*/ 2861369 w 3239999"/>
              <a:gd name="connsiteY6-994" fmla="*/ 2472117 h 3032924"/>
              <a:gd name="connsiteX7-995" fmla="*/ 1663394 w 3239999"/>
              <a:gd name="connsiteY7-996" fmla="*/ 2765302 h 3032924"/>
              <a:gd name="connsiteX8-997" fmla="*/ 1663394 w 3239999"/>
              <a:gd name="connsiteY8-998" fmla="*/ 526981 h 3032924"/>
              <a:gd name="connsiteX9-999" fmla="*/ 1663394 w 3239999"/>
              <a:gd name="connsiteY9-1000" fmla="*/ 430441 h 3032924"/>
              <a:gd name="connsiteX10-1001" fmla="*/ 1663394 w 3239999"/>
              <a:gd name="connsiteY10-1002" fmla="*/ 402054 h 3032924"/>
              <a:gd name="connsiteX11-1003" fmla="*/ 2406065 w 3239999"/>
              <a:gd name="connsiteY11-1004" fmla="*/ 22 h 3032924"/>
              <a:gd name="connsiteX12-1005" fmla="*/ 2853673 w 3239999"/>
              <a:gd name="connsiteY12-1006" fmla="*/ 91100 h 3032924"/>
              <a:gd name="connsiteX13-1007" fmla="*/ 2854770 w 3239999"/>
              <a:gd name="connsiteY13-1008" fmla="*/ 430441 h 3032924"/>
              <a:gd name="connsiteX14-1009" fmla="*/ 3120669 w 3239999"/>
              <a:gd name="connsiteY14-1010" fmla="*/ 428517 h 3032924"/>
              <a:gd name="connsiteX15-1011" fmla="*/ 3120669 w 3239999"/>
              <a:gd name="connsiteY15-1012" fmla="*/ 738345 h 3032924"/>
              <a:gd name="connsiteX16-1013" fmla="*/ 3239999 w 3239999"/>
              <a:gd name="connsiteY16-1014" fmla="*/ 738345 h 3032924"/>
              <a:gd name="connsiteX17-1015" fmla="*/ 3239999 w 3239999"/>
              <a:gd name="connsiteY17-1016" fmla="*/ 3032924 h 3032924"/>
              <a:gd name="connsiteX18-1017" fmla="*/ 0 w 3239999"/>
              <a:gd name="connsiteY18-1018" fmla="*/ 3032924 h 3032924"/>
              <a:gd name="connsiteX19-1019" fmla="*/ 0 w 3239999"/>
              <a:gd name="connsiteY19-1020" fmla="*/ 738345 h 3032924"/>
              <a:gd name="connsiteX20-1021" fmla="*/ 102477 w 3239999"/>
              <a:gd name="connsiteY20-1022" fmla="*/ 738345 h 3032924"/>
              <a:gd name="connsiteX21-1023" fmla="*/ 102477 w 3239999"/>
              <a:gd name="connsiteY21-1024" fmla="*/ 428517 h 3032924"/>
              <a:gd name="connsiteX22-1025" fmla="*/ 385229 w 3239999"/>
              <a:gd name="connsiteY22-1026" fmla="*/ 430441 h 3032924"/>
              <a:gd name="connsiteX23-1027" fmla="*/ 386326 w 3239999"/>
              <a:gd name="connsiteY23-1028" fmla="*/ 91100 h 3032924"/>
              <a:gd name="connsiteX24-1029" fmla="*/ 833935 w 3239999"/>
              <a:gd name="connsiteY24-1030" fmla="*/ 22 h 3032924"/>
              <a:gd name="connsiteX25-1031" fmla="*/ 1576606 w 3239999"/>
              <a:gd name="connsiteY25-1032" fmla="*/ 402054 h 3032924"/>
              <a:gd name="connsiteX26-1033" fmla="*/ 1576606 w 3239999"/>
              <a:gd name="connsiteY26-1034" fmla="*/ 430441 h 3032924"/>
              <a:gd name="connsiteX27-1035" fmla="*/ 1576606 w 3239999"/>
              <a:gd name="connsiteY27-1036" fmla="*/ 526981 h 3032924"/>
              <a:gd name="connsiteX28-1037" fmla="*/ 1576606 w 3239999"/>
              <a:gd name="connsiteY28-1038" fmla="*/ 2765302 h 3032924"/>
              <a:gd name="connsiteX29-1039" fmla="*/ 378630 w 3239999"/>
              <a:gd name="connsiteY29-1040" fmla="*/ 2472117 h 3032924"/>
              <a:gd name="connsiteX30-1041" fmla="*/ 384918 w 3239999"/>
              <a:gd name="connsiteY30-1042" fmla="*/ 526981 h 3032924"/>
              <a:gd name="connsiteX31-1043" fmla="*/ 239143 w 3239999"/>
              <a:gd name="connsiteY31-1044" fmla="*/ 526981 h 3032924"/>
              <a:gd name="connsiteX32-1045" fmla="*/ 239143 w 3239999"/>
              <a:gd name="connsiteY32-1046" fmla="*/ 2776423 h 3032924"/>
              <a:gd name="connsiteX33-1047" fmla="*/ 1576606 w 3239999"/>
              <a:gd name="connsiteY33-1048" fmla="*/ 2776423 h 3032924"/>
              <a:gd name="connsiteX34-1049" fmla="*/ 1668046 w 3239999"/>
              <a:gd name="connsiteY34-1050" fmla="*/ 2869642 h 3032924"/>
              <a:gd name="connsiteX0-1051" fmla="*/ 1576606 w 3239999"/>
              <a:gd name="connsiteY0-1052" fmla="*/ 2778202 h 3032924"/>
              <a:gd name="connsiteX1-1053" fmla="*/ 1663394 w 3239999"/>
              <a:gd name="connsiteY1-1054" fmla="*/ 2778202 h 3032924"/>
              <a:gd name="connsiteX2-1055" fmla="*/ 1663394 w 3239999"/>
              <a:gd name="connsiteY2-1056" fmla="*/ 2776423 h 3032924"/>
              <a:gd name="connsiteX3-1057" fmla="*/ 3000856 w 3239999"/>
              <a:gd name="connsiteY3-1058" fmla="*/ 2776423 h 3032924"/>
              <a:gd name="connsiteX4-1059" fmla="*/ 3000856 w 3239999"/>
              <a:gd name="connsiteY4-1060" fmla="*/ 526981 h 3032924"/>
              <a:gd name="connsiteX5-1061" fmla="*/ 2855082 w 3239999"/>
              <a:gd name="connsiteY5-1062" fmla="*/ 526981 h 3032924"/>
              <a:gd name="connsiteX6-1063" fmla="*/ 2861369 w 3239999"/>
              <a:gd name="connsiteY6-1064" fmla="*/ 2472117 h 3032924"/>
              <a:gd name="connsiteX7-1065" fmla="*/ 1663394 w 3239999"/>
              <a:gd name="connsiteY7-1066" fmla="*/ 2765302 h 3032924"/>
              <a:gd name="connsiteX8-1067" fmla="*/ 1663394 w 3239999"/>
              <a:gd name="connsiteY8-1068" fmla="*/ 526981 h 3032924"/>
              <a:gd name="connsiteX9-1069" fmla="*/ 1663394 w 3239999"/>
              <a:gd name="connsiteY9-1070" fmla="*/ 430441 h 3032924"/>
              <a:gd name="connsiteX10-1071" fmla="*/ 1663394 w 3239999"/>
              <a:gd name="connsiteY10-1072" fmla="*/ 402054 h 3032924"/>
              <a:gd name="connsiteX11-1073" fmla="*/ 2406065 w 3239999"/>
              <a:gd name="connsiteY11-1074" fmla="*/ 22 h 3032924"/>
              <a:gd name="connsiteX12-1075" fmla="*/ 2853673 w 3239999"/>
              <a:gd name="connsiteY12-1076" fmla="*/ 91100 h 3032924"/>
              <a:gd name="connsiteX13-1077" fmla="*/ 2854770 w 3239999"/>
              <a:gd name="connsiteY13-1078" fmla="*/ 430441 h 3032924"/>
              <a:gd name="connsiteX14-1079" fmla="*/ 3120669 w 3239999"/>
              <a:gd name="connsiteY14-1080" fmla="*/ 428517 h 3032924"/>
              <a:gd name="connsiteX15-1081" fmla="*/ 3120669 w 3239999"/>
              <a:gd name="connsiteY15-1082" fmla="*/ 738345 h 3032924"/>
              <a:gd name="connsiteX16-1083" fmla="*/ 3239999 w 3239999"/>
              <a:gd name="connsiteY16-1084" fmla="*/ 738345 h 3032924"/>
              <a:gd name="connsiteX17-1085" fmla="*/ 3239999 w 3239999"/>
              <a:gd name="connsiteY17-1086" fmla="*/ 3032924 h 3032924"/>
              <a:gd name="connsiteX18-1087" fmla="*/ 0 w 3239999"/>
              <a:gd name="connsiteY18-1088" fmla="*/ 3032924 h 3032924"/>
              <a:gd name="connsiteX19-1089" fmla="*/ 0 w 3239999"/>
              <a:gd name="connsiteY19-1090" fmla="*/ 738345 h 3032924"/>
              <a:gd name="connsiteX20-1091" fmla="*/ 102477 w 3239999"/>
              <a:gd name="connsiteY20-1092" fmla="*/ 738345 h 3032924"/>
              <a:gd name="connsiteX21-1093" fmla="*/ 102477 w 3239999"/>
              <a:gd name="connsiteY21-1094" fmla="*/ 428517 h 3032924"/>
              <a:gd name="connsiteX22-1095" fmla="*/ 385229 w 3239999"/>
              <a:gd name="connsiteY22-1096" fmla="*/ 430441 h 3032924"/>
              <a:gd name="connsiteX23-1097" fmla="*/ 386326 w 3239999"/>
              <a:gd name="connsiteY23-1098" fmla="*/ 91100 h 3032924"/>
              <a:gd name="connsiteX24-1099" fmla="*/ 833935 w 3239999"/>
              <a:gd name="connsiteY24-1100" fmla="*/ 22 h 3032924"/>
              <a:gd name="connsiteX25-1101" fmla="*/ 1576606 w 3239999"/>
              <a:gd name="connsiteY25-1102" fmla="*/ 402054 h 3032924"/>
              <a:gd name="connsiteX26-1103" fmla="*/ 1576606 w 3239999"/>
              <a:gd name="connsiteY26-1104" fmla="*/ 430441 h 3032924"/>
              <a:gd name="connsiteX27-1105" fmla="*/ 1576606 w 3239999"/>
              <a:gd name="connsiteY27-1106" fmla="*/ 526981 h 3032924"/>
              <a:gd name="connsiteX28-1107" fmla="*/ 1576606 w 3239999"/>
              <a:gd name="connsiteY28-1108" fmla="*/ 2765302 h 3032924"/>
              <a:gd name="connsiteX29-1109" fmla="*/ 378630 w 3239999"/>
              <a:gd name="connsiteY29-1110" fmla="*/ 2472117 h 3032924"/>
              <a:gd name="connsiteX30-1111" fmla="*/ 384918 w 3239999"/>
              <a:gd name="connsiteY30-1112" fmla="*/ 526981 h 3032924"/>
              <a:gd name="connsiteX31-1113" fmla="*/ 239143 w 3239999"/>
              <a:gd name="connsiteY31-1114" fmla="*/ 526981 h 3032924"/>
              <a:gd name="connsiteX32-1115" fmla="*/ 239143 w 3239999"/>
              <a:gd name="connsiteY32-1116" fmla="*/ 2776423 h 3032924"/>
              <a:gd name="connsiteX33-1117" fmla="*/ 1576606 w 3239999"/>
              <a:gd name="connsiteY33-1118" fmla="*/ 2776423 h 3032924"/>
              <a:gd name="connsiteX0-1119" fmla="*/ 1576606 w 3239999"/>
              <a:gd name="connsiteY0-1120" fmla="*/ 2778202 h 3032924"/>
              <a:gd name="connsiteX1-1121" fmla="*/ 1663394 w 3239999"/>
              <a:gd name="connsiteY1-1122" fmla="*/ 2778202 h 3032924"/>
              <a:gd name="connsiteX2-1123" fmla="*/ 1663394 w 3239999"/>
              <a:gd name="connsiteY2-1124" fmla="*/ 2776423 h 3032924"/>
              <a:gd name="connsiteX3-1125" fmla="*/ 3000856 w 3239999"/>
              <a:gd name="connsiteY3-1126" fmla="*/ 2776423 h 3032924"/>
              <a:gd name="connsiteX4-1127" fmla="*/ 3000856 w 3239999"/>
              <a:gd name="connsiteY4-1128" fmla="*/ 526981 h 3032924"/>
              <a:gd name="connsiteX5-1129" fmla="*/ 2855082 w 3239999"/>
              <a:gd name="connsiteY5-1130" fmla="*/ 526981 h 3032924"/>
              <a:gd name="connsiteX6-1131" fmla="*/ 2861369 w 3239999"/>
              <a:gd name="connsiteY6-1132" fmla="*/ 2472117 h 3032924"/>
              <a:gd name="connsiteX7-1133" fmla="*/ 1663394 w 3239999"/>
              <a:gd name="connsiteY7-1134" fmla="*/ 2765302 h 3032924"/>
              <a:gd name="connsiteX8-1135" fmla="*/ 1663394 w 3239999"/>
              <a:gd name="connsiteY8-1136" fmla="*/ 526981 h 3032924"/>
              <a:gd name="connsiteX9-1137" fmla="*/ 1663394 w 3239999"/>
              <a:gd name="connsiteY9-1138" fmla="*/ 430441 h 3032924"/>
              <a:gd name="connsiteX10-1139" fmla="*/ 1663394 w 3239999"/>
              <a:gd name="connsiteY10-1140" fmla="*/ 402054 h 3032924"/>
              <a:gd name="connsiteX11-1141" fmla="*/ 2406065 w 3239999"/>
              <a:gd name="connsiteY11-1142" fmla="*/ 22 h 3032924"/>
              <a:gd name="connsiteX12-1143" fmla="*/ 2853673 w 3239999"/>
              <a:gd name="connsiteY12-1144" fmla="*/ 91100 h 3032924"/>
              <a:gd name="connsiteX13-1145" fmla="*/ 2854770 w 3239999"/>
              <a:gd name="connsiteY13-1146" fmla="*/ 430441 h 3032924"/>
              <a:gd name="connsiteX14-1147" fmla="*/ 3120669 w 3239999"/>
              <a:gd name="connsiteY14-1148" fmla="*/ 428517 h 3032924"/>
              <a:gd name="connsiteX15-1149" fmla="*/ 3120669 w 3239999"/>
              <a:gd name="connsiteY15-1150" fmla="*/ 738345 h 3032924"/>
              <a:gd name="connsiteX16-1151" fmla="*/ 3239999 w 3239999"/>
              <a:gd name="connsiteY16-1152" fmla="*/ 738345 h 3032924"/>
              <a:gd name="connsiteX17-1153" fmla="*/ 3239999 w 3239999"/>
              <a:gd name="connsiteY17-1154" fmla="*/ 3032924 h 3032924"/>
              <a:gd name="connsiteX18-1155" fmla="*/ 0 w 3239999"/>
              <a:gd name="connsiteY18-1156" fmla="*/ 3032924 h 3032924"/>
              <a:gd name="connsiteX19-1157" fmla="*/ 0 w 3239999"/>
              <a:gd name="connsiteY19-1158" fmla="*/ 738345 h 3032924"/>
              <a:gd name="connsiteX20-1159" fmla="*/ 102477 w 3239999"/>
              <a:gd name="connsiteY20-1160" fmla="*/ 738345 h 3032924"/>
              <a:gd name="connsiteX21-1161" fmla="*/ 102477 w 3239999"/>
              <a:gd name="connsiteY21-1162" fmla="*/ 428517 h 3032924"/>
              <a:gd name="connsiteX22-1163" fmla="*/ 385229 w 3239999"/>
              <a:gd name="connsiteY22-1164" fmla="*/ 430441 h 3032924"/>
              <a:gd name="connsiteX23-1165" fmla="*/ 386326 w 3239999"/>
              <a:gd name="connsiteY23-1166" fmla="*/ 91100 h 3032924"/>
              <a:gd name="connsiteX24-1167" fmla="*/ 833935 w 3239999"/>
              <a:gd name="connsiteY24-1168" fmla="*/ 22 h 3032924"/>
              <a:gd name="connsiteX25-1169" fmla="*/ 1576606 w 3239999"/>
              <a:gd name="connsiteY25-1170" fmla="*/ 402054 h 3032924"/>
              <a:gd name="connsiteX26-1171" fmla="*/ 1576606 w 3239999"/>
              <a:gd name="connsiteY26-1172" fmla="*/ 430441 h 3032924"/>
              <a:gd name="connsiteX27-1173" fmla="*/ 1576606 w 3239999"/>
              <a:gd name="connsiteY27-1174" fmla="*/ 526981 h 3032924"/>
              <a:gd name="connsiteX28-1175" fmla="*/ 1576606 w 3239999"/>
              <a:gd name="connsiteY28-1176" fmla="*/ 2765302 h 3032924"/>
              <a:gd name="connsiteX29-1177" fmla="*/ 378630 w 3239999"/>
              <a:gd name="connsiteY29-1178" fmla="*/ 2472117 h 3032924"/>
              <a:gd name="connsiteX30-1179" fmla="*/ 384918 w 3239999"/>
              <a:gd name="connsiteY30-1180" fmla="*/ 526981 h 3032924"/>
              <a:gd name="connsiteX31-1181" fmla="*/ 239143 w 3239999"/>
              <a:gd name="connsiteY31-1182" fmla="*/ 526981 h 3032924"/>
              <a:gd name="connsiteX32-1183" fmla="*/ 239143 w 3239999"/>
              <a:gd name="connsiteY32-1184" fmla="*/ 2776423 h 3032924"/>
              <a:gd name="connsiteX33-1185" fmla="*/ 1576606 w 3239999"/>
              <a:gd name="connsiteY33-1186" fmla="*/ 2776423 h 3032924"/>
              <a:gd name="connsiteX0-1187" fmla="*/ 1576606 w 3239999"/>
              <a:gd name="connsiteY0-1188" fmla="*/ 2778202 h 3032924"/>
              <a:gd name="connsiteX1-1189" fmla="*/ 1663394 w 3239999"/>
              <a:gd name="connsiteY1-1190" fmla="*/ 2778202 h 3032924"/>
              <a:gd name="connsiteX2-1191" fmla="*/ 1663394 w 3239999"/>
              <a:gd name="connsiteY2-1192" fmla="*/ 2776423 h 3032924"/>
              <a:gd name="connsiteX3-1193" fmla="*/ 3000856 w 3239999"/>
              <a:gd name="connsiteY3-1194" fmla="*/ 2776423 h 3032924"/>
              <a:gd name="connsiteX4-1195" fmla="*/ 3000856 w 3239999"/>
              <a:gd name="connsiteY4-1196" fmla="*/ 526981 h 3032924"/>
              <a:gd name="connsiteX5-1197" fmla="*/ 2855082 w 3239999"/>
              <a:gd name="connsiteY5-1198" fmla="*/ 526981 h 3032924"/>
              <a:gd name="connsiteX6-1199" fmla="*/ 2861369 w 3239999"/>
              <a:gd name="connsiteY6-1200" fmla="*/ 2472117 h 3032924"/>
              <a:gd name="connsiteX7-1201" fmla="*/ 1663394 w 3239999"/>
              <a:gd name="connsiteY7-1202" fmla="*/ 2765302 h 3032924"/>
              <a:gd name="connsiteX8-1203" fmla="*/ 1663394 w 3239999"/>
              <a:gd name="connsiteY8-1204" fmla="*/ 526981 h 3032924"/>
              <a:gd name="connsiteX9-1205" fmla="*/ 1663394 w 3239999"/>
              <a:gd name="connsiteY9-1206" fmla="*/ 430441 h 3032924"/>
              <a:gd name="connsiteX10-1207" fmla="*/ 1663394 w 3239999"/>
              <a:gd name="connsiteY10-1208" fmla="*/ 402054 h 3032924"/>
              <a:gd name="connsiteX11-1209" fmla="*/ 2406065 w 3239999"/>
              <a:gd name="connsiteY11-1210" fmla="*/ 22 h 3032924"/>
              <a:gd name="connsiteX12-1211" fmla="*/ 2853673 w 3239999"/>
              <a:gd name="connsiteY12-1212" fmla="*/ 91100 h 3032924"/>
              <a:gd name="connsiteX13-1213" fmla="*/ 2854770 w 3239999"/>
              <a:gd name="connsiteY13-1214" fmla="*/ 430441 h 3032924"/>
              <a:gd name="connsiteX14-1215" fmla="*/ 3120669 w 3239999"/>
              <a:gd name="connsiteY14-1216" fmla="*/ 428517 h 3032924"/>
              <a:gd name="connsiteX15-1217" fmla="*/ 3120669 w 3239999"/>
              <a:gd name="connsiteY15-1218" fmla="*/ 738345 h 3032924"/>
              <a:gd name="connsiteX16-1219" fmla="*/ 3239999 w 3239999"/>
              <a:gd name="connsiteY16-1220" fmla="*/ 738345 h 3032924"/>
              <a:gd name="connsiteX17-1221" fmla="*/ 3239999 w 3239999"/>
              <a:gd name="connsiteY17-1222" fmla="*/ 3032924 h 3032924"/>
              <a:gd name="connsiteX18-1223" fmla="*/ 0 w 3239999"/>
              <a:gd name="connsiteY18-1224" fmla="*/ 3032924 h 3032924"/>
              <a:gd name="connsiteX19-1225" fmla="*/ 0 w 3239999"/>
              <a:gd name="connsiteY19-1226" fmla="*/ 738345 h 3032924"/>
              <a:gd name="connsiteX20-1227" fmla="*/ 102477 w 3239999"/>
              <a:gd name="connsiteY20-1228" fmla="*/ 738345 h 3032924"/>
              <a:gd name="connsiteX21-1229" fmla="*/ 102477 w 3239999"/>
              <a:gd name="connsiteY21-1230" fmla="*/ 428517 h 3032924"/>
              <a:gd name="connsiteX22-1231" fmla="*/ 385229 w 3239999"/>
              <a:gd name="connsiteY22-1232" fmla="*/ 430441 h 3032924"/>
              <a:gd name="connsiteX23-1233" fmla="*/ 386326 w 3239999"/>
              <a:gd name="connsiteY23-1234" fmla="*/ 91100 h 3032924"/>
              <a:gd name="connsiteX24-1235" fmla="*/ 833935 w 3239999"/>
              <a:gd name="connsiteY24-1236" fmla="*/ 22 h 3032924"/>
              <a:gd name="connsiteX25-1237" fmla="*/ 1576606 w 3239999"/>
              <a:gd name="connsiteY25-1238" fmla="*/ 402054 h 3032924"/>
              <a:gd name="connsiteX26-1239" fmla="*/ 1576606 w 3239999"/>
              <a:gd name="connsiteY26-1240" fmla="*/ 430441 h 3032924"/>
              <a:gd name="connsiteX27-1241" fmla="*/ 1576606 w 3239999"/>
              <a:gd name="connsiteY27-1242" fmla="*/ 526981 h 3032924"/>
              <a:gd name="connsiteX28-1243" fmla="*/ 1576606 w 3239999"/>
              <a:gd name="connsiteY28-1244" fmla="*/ 2765302 h 3032924"/>
              <a:gd name="connsiteX29-1245" fmla="*/ 378630 w 3239999"/>
              <a:gd name="connsiteY29-1246" fmla="*/ 2472117 h 3032924"/>
              <a:gd name="connsiteX30-1247" fmla="*/ 384918 w 3239999"/>
              <a:gd name="connsiteY30-1248" fmla="*/ 526981 h 3032924"/>
              <a:gd name="connsiteX31-1249" fmla="*/ 239143 w 3239999"/>
              <a:gd name="connsiteY31-1250" fmla="*/ 526981 h 3032924"/>
              <a:gd name="connsiteX32-1251" fmla="*/ 239143 w 3239999"/>
              <a:gd name="connsiteY32-1252" fmla="*/ 2776423 h 3032924"/>
              <a:gd name="connsiteX33-1253" fmla="*/ 1576606 w 3239999"/>
              <a:gd name="connsiteY33-1254" fmla="*/ 2776423 h 3032924"/>
              <a:gd name="connsiteX0-1255" fmla="*/ 1576606 w 3239999"/>
              <a:gd name="connsiteY0-1256" fmla="*/ 2778202 h 3032924"/>
              <a:gd name="connsiteX1-1257" fmla="*/ 1663394 w 3239999"/>
              <a:gd name="connsiteY1-1258" fmla="*/ 2778202 h 3032924"/>
              <a:gd name="connsiteX2-1259" fmla="*/ 1663394 w 3239999"/>
              <a:gd name="connsiteY2-1260" fmla="*/ 2776423 h 3032924"/>
              <a:gd name="connsiteX3-1261" fmla="*/ 3000856 w 3239999"/>
              <a:gd name="connsiteY3-1262" fmla="*/ 2776423 h 3032924"/>
              <a:gd name="connsiteX4-1263" fmla="*/ 3000856 w 3239999"/>
              <a:gd name="connsiteY4-1264" fmla="*/ 526981 h 3032924"/>
              <a:gd name="connsiteX5-1265" fmla="*/ 2855082 w 3239999"/>
              <a:gd name="connsiteY5-1266" fmla="*/ 526981 h 3032924"/>
              <a:gd name="connsiteX6-1267" fmla="*/ 2861369 w 3239999"/>
              <a:gd name="connsiteY6-1268" fmla="*/ 2472117 h 3032924"/>
              <a:gd name="connsiteX7-1269" fmla="*/ 1663394 w 3239999"/>
              <a:gd name="connsiteY7-1270" fmla="*/ 2765302 h 3032924"/>
              <a:gd name="connsiteX8-1271" fmla="*/ 1663394 w 3239999"/>
              <a:gd name="connsiteY8-1272" fmla="*/ 526981 h 3032924"/>
              <a:gd name="connsiteX9-1273" fmla="*/ 1663394 w 3239999"/>
              <a:gd name="connsiteY9-1274" fmla="*/ 430441 h 3032924"/>
              <a:gd name="connsiteX10-1275" fmla="*/ 1663394 w 3239999"/>
              <a:gd name="connsiteY10-1276" fmla="*/ 402054 h 3032924"/>
              <a:gd name="connsiteX11-1277" fmla="*/ 2406065 w 3239999"/>
              <a:gd name="connsiteY11-1278" fmla="*/ 22 h 3032924"/>
              <a:gd name="connsiteX12-1279" fmla="*/ 2853673 w 3239999"/>
              <a:gd name="connsiteY12-1280" fmla="*/ 91100 h 3032924"/>
              <a:gd name="connsiteX13-1281" fmla="*/ 2854770 w 3239999"/>
              <a:gd name="connsiteY13-1282" fmla="*/ 430441 h 3032924"/>
              <a:gd name="connsiteX14-1283" fmla="*/ 3120669 w 3239999"/>
              <a:gd name="connsiteY14-1284" fmla="*/ 428517 h 3032924"/>
              <a:gd name="connsiteX15-1285" fmla="*/ 3120669 w 3239999"/>
              <a:gd name="connsiteY15-1286" fmla="*/ 738345 h 3032924"/>
              <a:gd name="connsiteX16-1287" fmla="*/ 3239999 w 3239999"/>
              <a:gd name="connsiteY16-1288" fmla="*/ 738345 h 3032924"/>
              <a:gd name="connsiteX17-1289" fmla="*/ 3239999 w 3239999"/>
              <a:gd name="connsiteY17-1290" fmla="*/ 3032924 h 3032924"/>
              <a:gd name="connsiteX18-1291" fmla="*/ 0 w 3239999"/>
              <a:gd name="connsiteY18-1292" fmla="*/ 3032924 h 3032924"/>
              <a:gd name="connsiteX19-1293" fmla="*/ 0 w 3239999"/>
              <a:gd name="connsiteY19-1294" fmla="*/ 738345 h 3032924"/>
              <a:gd name="connsiteX20-1295" fmla="*/ 102477 w 3239999"/>
              <a:gd name="connsiteY20-1296" fmla="*/ 738345 h 3032924"/>
              <a:gd name="connsiteX21-1297" fmla="*/ 102477 w 3239999"/>
              <a:gd name="connsiteY21-1298" fmla="*/ 428517 h 3032924"/>
              <a:gd name="connsiteX22-1299" fmla="*/ 385229 w 3239999"/>
              <a:gd name="connsiteY22-1300" fmla="*/ 430441 h 3032924"/>
              <a:gd name="connsiteX23-1301" fmla="*/ 386326 w 3239999"/>
              <a:gd name="connsiteY23-1302" fmla="*/ 91100 h 3032924"/>
              <a:gd name="connsiteX24-1303" fmla="*/ 833935 w 3239999"/>
              <a:gd name="connsiteY24-1304" fmla="*/ 22 h 3032924"/>
              <a:gd name="connsiteX25-1305" fmla="*/ 1576606 w 3239999"/>
              <a:gd name="connsiteY25-1306" fmla="*/ 402054 h 3032924"/>
              <a:gd name="connsiteX26-1307" fmla="*/ 1576606 w 3239999"/>
              <a:gd name="connsiteY26-1308" fmla="*/ 430441 h 3032924"/>
              <a:gd name="connsiteX27-1309" fmla="*/ 1576606 w 3239999"/>
              <a:gd name="connsiteY27-1310" fmla="*/ 526981 h 3032924"/>
              <a:gd name="connsiteX28-1311" fmla="*/ 1576606 w 3239999"/>
              <a:gd name="connsiteY28-1312" fmla="*/ 2765302 h 3032924"/>
              <a:gd name="connsiteX29-1313" fmla="*/ 378630 w 3239999"/>
              <a:gd name="connsiteY29-1314" fmla="*/ 2472117 h 3032924"/>
              <a:gd name="connsiteX30-1315" fmla="*/ 384918 w 3239999"/>
              <a:gd name="connsiteY30-1316" fmla="*/ 526981 h 3032924"/>
              <a:gd name="connsiteX31-1317" fmla="*/ 239143 w 3239999"/>
              <a:gd name="connsiteY31-1318" fmla="*/ 526981 h 3032924"/>
              <a:gd name="connsiteX32-1319" fmla="*/ 239143 w 3239999"/>
              <a:gd name="connsiteY32-1320" fmla="*/ 2776423 h 3032924"/>
              <a:gd name="connsiteX33-1321" fmla="*/ 1576606 w 3239999"/>
              <a:gd name="connsiteY33-1322" fmla="*/ 2776423 h 3032924"/>
              <a:gd name="connsiteX0-1323" fmla="*/ 1576606 w 3239999"/>
              <a:gd name="connsiteY0-1324" fmla="*/ 2778202 h 3032924"/>
              <a:gd name="connsiteX1-1325" fmla="*/ 1663394 w 3239999"/>
              <a:gd name="connsiteY1-1326" fmla="*/ 2778202 h 3032924"/>
              <a:gd name="connsiteX2-1327" fmla="*/ 1663394 w 3239999"/>
              <a:gd name="connsiteY2-1328" fmla="*/ 2776423 h 3032924"/>
              <a:gd name="connsiteX3-1329" fmla="*/ 3000856 w 3239999"/>
              <a:gd name="connsiteY3-1330" fmla="*/ 2776423 h 3032924"/>
              <a:gd name="connsiteX4-1331" fmla="*/ 3000856 w 3239999"/>
              <a:gd name="connsiteY4-1332" fmla="*/ 526981 h 3032924"/>
              <a:gd name="connsiteX5-1333" fmla="*/ 2855082 w 3239999"/>
              <a:gd name="connsiteY5-1334" fmla="*/ 526981 h 3032924"/>
              <a:gd name="connsiteX6-1335" fmla="*/ 2861369 w 3239999"/>
              <a:gd name="connsiteY6-1336" fmla="*/ 2472117 h 3032924"/>
              <a:gd name="connsiteX7-1337" fmla="*/ 1663394 w 3239999"/>
              <a:gd name="connsiteY7-1338" fmla="*/ 2765302 h 3032924"/>
              <a:gd name="connsiteX8-1339" fmla="*/ 1663394 w 3239999"/>
              <a:gd name="connsiteY8-1340" fmla="*/ 526981 h 3032924"/>
              <a:gd name="connsiteX9-1341" fmla="*/ 1663394 w 3239999"/>
              <a:gd name="connsiteY9-1342" fmla="*/ 430441 h 3032924"/>
              <a:gd name="connsiteX10-1343" fmla="*/ 1663394 w 3239999"/>
              <a:gd name="connsiteY10-1344" fmla="*/ 402054 h 3032924"/>
              <a:gd name="connsiteX11-1345" fmla="*/ 2406065 w 3239999"/>
              <a:gd name="connsiteY11-1346" fmla="*/ 22 h 3032924"/>
              <a:gd name="connsiteX12-1347" fmla="*/ 2853673 w 3239999"/>
              <a:gd name="connsiteY12-1348" fmla="*/ 91100 h 3032924"/>
              <a:gd name="connsiteX13-1349" fmla="*/ 2854770 w 3239999"/>
              <a:gd name="connsiteY13-1350" fmla="*/ 430441 h 3032924"/>
              <a:gd name="connsiteX14-1351" fmla="*/ 3120669 w 3239999"/>
              <a:gd name="connsiteY14-1352" fmla="*/ 428517 h 3032924"/>
              <a:gd name="connsiteX15-1353" fmla="*/ 3120669 w 3239999"/>
              <a:gd name="connsiteY15-1354" fmla="*/ 738345 h 3032924"/>
              <a:gd name="connsiteX16-1355" fmla="*/ 3239999 w 3239999"/>
              <a:gd name="connsiteY16-1356" fmla="*/ 738345 h 3032924"/>
              <a:gd name="connsiteX17-1357" fmla="*/ 3239999 w 3239999"/>
              <a:gd name="connsiteY17-1358" fmla="*/ 3032924 h 3032924"/>
              <a:gd name="connsiteX18-1359" fmla="*/ 0 w 3239999"/>
              <a:gd name="connsiteY18-1360" fmla="*/ 3032924 h 3032924"/>
              <a:gd name="connsiteX19-1361" fmla="*/ 0 w 3239999"/>
              <a:gd name="connsiteY19-1362" fmla="*/ 738345 h 3032924"/>
              <a:gd name="connsiteX20-1363" fmla="*/ 102477 w 3239999"/>
              <a:gd name="connsiteY20-1364" fmla="*/ 738345 h 3032924"/>
              <a:gd name="connsiteX21-1365" fmla="*/ 102477 w 3239999"/>
              <a:gd name="connsiteY21-1366" fmla="*/ 428517 h 3032924"/>
              <a:gd name="connsiteX22-1367" fmla="*/ 385229 w 3239999"/>
              <a:gd name="connsiteY22-1368" fmla="*/ 430441 h 3032924"/>
              <a:gd name="connsiteX23-1369" fmla="*/ 386326 w 3239999"/>
              <a:gd name="connsiteY23-1370" fmla="*/ 91100 h 3032924"/>
              <a:gd name="connsiteX24-1371" fmla="*/ 833935 w 3239999"/>
              <a:gd name="connsiteY24-1372" fmla="*/ 22 h 3032924"/>
              <a:gd name="connsiteX25-1373" fmla="*/ 1576606 w 3239999"/>
              <a:gd name="connsiteY25-1374" fmla="*/ 402054 h 3032924"/>
              <a:gd name="connsiteX26-1375" fmla="*/ 1576606 w 3239999"/>
              <a:gd name="connsiteY26-1376" fmla="*/ 430441 h 3032924"/>
              <a:gd name="connsiteX27-1377" fmla="*/ 1576606 w 3239999"/>
              <a:gd name="connsiteY27-1378" fmla="*/ 526981 h 3032924"/>
              <a:gd name="connsiteX28-1379" fmla="*/ 1576606 w 3239999"/>
              <a:gd name="connsiteY28-1380" fmla="*/ 2765302 h 3032924"/>
              <a:gd name="connsiteX29-1381" fmla="*/ 378630 w 3239999"/>
              <a:gd name="connsiteY29-1382" fmla="*/ 2472117 h 3032924"/>
              <a:gd name="connsiteX30-1383" fmla="*/ 384918 w 3239999"/>
              <a:gd name="connsiteY30-1384" fmla="*/ 526981 h 3032924"/>
              <a:gd name="connsiteX31-1385" fmla="*/ 239143 w 3239999"/>
              <a:gd name="connsiteY31-1386" fmla="*/ 526981 h 3032924"/>
              <a:gd name="connsiteX32-1387" fmla="*/ 229618 w 3239999"/>
              <a:gd name="connsiteY32-1388" fmla="*/ 2690698 h 3032924"/>
              <a:gd name="connsiteX33-1389" fmla="*/ 1576606 w 3239999"/>
              <a:gd name="connsiteY33-1390" fmla="*/ 2776423 h 3032924"/>
              <a:gd name="connsiteX0-1391" fmla="*/ 1576606 w 3239999"/>
              <a:gd name="connsiteY0-1392" fmla="*/ 2778202 h 3032924"/>
              <a:gd name="connsiteX1-1393" fmla="*/ 1663394 w 3239999"/>
              <a:gd name="connsiteY1-1394" fmla="*/ 2778202 h 3032924"/>
              <a:gd name="connsiteX2-1395" fmla="*/ 1663394 w 3239999"/>
              <a:gd name="connsiteY2-1396" fmla="*/ 2776423 h 3032924"/>
              <a:gd name="connsiteX3-1397" fmla="*/ 2991331 w 3239999"/>
              <a:gd name="connsiteY3-1398" fmla="*/ 2709748 h 3032924"/>
              <a:gd name="connsiteX4-1399" fmla="*/ 3000856 w 3239999"/>
              <a:gd name="connsiteY4-1400" fmla="*/ 526981 h 3032924"/>
              <a:gd name="connsiteX5-1401" fmla="*/ 2855082 w 3239999"/>
              <a:gd name="connsiteY5-1402" fmla="*/ 526981 h 3032924"/>
              <a:gd name="connsiteX6-1403" fmla="*/ 2861369 w 3239999"/>
              <a:gd name="connsiteY6-1404" fmla="*/ 2472117 h 3032924"/>
              <a:gd name="connsiteX7-1405" fmla="*/ 1663394 w 3239999"/>
              <a:gd name="connsiteY7-1406" fmla="*/ 2765302 h 3032924"/>
              <a:gd name="connsiteX8-1407" fmla="*/ 1663394 w 3239999"/>
              <a:gd name="connsiteY8-1408" fmla="*/ 526981 h 3032924"/>
              <a:gd name="connsiteX9-1409" fmla="*/ 1663394 w 3239999"/>
              <a:gd name="connsiteY9-1410" fmla="*/ 430441 h 3032924"/>
              <a:gd name="connsiteX10-1411" fmla="*/ 1663394 w 3239999"/>
              <a:gd name="connsiteY10-1412" fmla="*/ 402054 h 3032924"/>
              <a:gd name="connsiteX11-1413" fmla="*/ 2406065 w 3239999"/>
              <a:gd name="connsiteY11-1414" fmla="*/ 22 h 3032924"/>
              <a:gd name="connsiteX12-1415" fmla="*/ 2853673 w 3239999"/>
              <a:gd name="connsiteY12-1416" fmla="*/ 91100 h 3032924"/>
              <a:gd name="connsiteX13-1417" fmla="*/ 2854770 w 3239999"/>
              <a:gd name="connsiteY13-1418" fmla="*/ 430441 h 3032924"/>
              <a:gd name="connsiteX14-1419" fmla="*/ 3120669 w 3239999"/>
              <a:gd name="connsiteY14-1420" fmla="*/ 428517 h 3032924"/>
              <a:gd name="connsiteX15-1421" fmla="*/ 3120669 w 3239999"/>
              <a:gd name="connsiteY15-1422" fmla="*/ 738345 h 3032924"/>
              <a:gd name="connsiteX16-1423" fmla="*/ 3239999 w 3239999"/>
              <a:gd name="connsiteY16-1424" fmla="*/ 738345 h 3032924"/>
              <a:gd name="connsiteX17-1425" fmla="*/ 3239999 w 3239999"/>
              <a:gd name="connsiteY17-1426" fmla="*/ 3032924 h 3032924"/>
              <a:gd name="connsiteX18-1427" fmla="*/ 0 w 3239999"/>
              <a:gd name="connsiteY18-1428" fmla="*/ 3032924 h 3032924"/>
              <a:gd name="connsiteX19-1429" fmla="*/ 0 w 3239999"/>
              <a:gd name="connsiteY19-1430" fmla="*/ 738345 h 3032924"/>
              <a:gd name="connsiteX20-1431" fmla="*/ 102477 w 3239999"/>
              <a:gd name="connsiteY20-1432" fmla="*/ 738345 h 3032924"/>
              <a:gd name="connsiteX21-1433" fmla="*/ 102477 w 3239999"/>
              <a:gd name="connsiteY21-1434" fmla="*/ 428517 h 3032924"/>
              <a:gd name="connsiteX22-1435" fmla="*/ 385229 w 3239999"/>
              <a:gd name="connsiteY22-1436" fmla="*/ 430441 h 3032924"/>
              <a:gd name="connsiteX23-1437" fmla="*/ 386326 w 3239999"/>
              <a:gd name="connsiteY23-1438" fmla="*/ 91100 h 3032924"/>
              <a:gd name="connsiteX24-1439" fmla="*/ 833935 w 3239999"/>
              <a:gd name="connsiteY24-1440" fmla="*/ 22 h 3032924"/>
              <a:gd name="connsiteX25-1441" fmla="*/ 1576606 w 3239999"/>
              <a:gd name="connsiteY25-1442" fmla="*/ 402054 h 3032924"/>
              <a:gd name="connsiteX26-1443" fmla="*/ 1576606 w 3239999"/>
              <a:gd name="connsiteY26-1444" fmla="*/ 430441 h 3032924"/>
              <a:gd name="connsiteX27-1445" fmla="*/ 1576606 w 3239999"/>
              <a:gd name="connsiteY27-1446" fmla="*/ 526981 h 3032924"/>
              <a:gd name="connsiteX28-1447" fmla="*/ 1576606 w 3239999"/>
              <a:gd name="connsiteY28-1448" fmla="*/ 2765302 h 3032924"/>
              <a:gd name="connsiteX29-1449" fmla="*/ 378630 w 3239999"/>
              <a:gd name="connsiteY29-1450" fmla="*/ 2472117 h 3032924"/>
              <a:gd name="connsiteX30-1451" fmla="*/ 384918 w 3239999"/>
              <a:gd name="connsiteY30-1452" fmla="*/ 526981 h 3032924"/>
              <a:gd name="connsiteX31-1453" fmla="*/ 239143 w 3239999"/>
              <a:gd name="connsiteY31-1454" fmla="*/ 526981 h 3032924"/>
              <a:gd name="connsiteX32-1455" fmla="*/ 229618 w 3239999"/>
              <a:gd name="connsiteY32-1456" fmla="*/ 2690698 h 3032924"/>
              <a:gd name="connsiteX33-1457" fmla="*/ 1576606 w 3239999"/>
              <a:gd name="connsiteY33-1458" fmla="*/ 2776423 h 3032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aphicFrame>
        <p:nvGraphicFramePr>
          <p:cNvPr id="5" name="Table 4"/>
          <p:cNvGraphicFramePr>
            <a:graphicFrameLocks noGrp="1"/>
          </p:cNvGraphicFramePr>
          <p:nvPr/>
        </p:nvGraphicFramePr>
        <p:xfrm>
          <a:off x="141065" y="988245"/>
          <a:ext cx="6798964" cy="4603687"/>
        </p:xfrm>
        <a:graphic>
          <a:graphicData uri="http://schemas.openxmlformats.org/drawingml/2006/table">
            <a:tbl>
              <a:tblPr firstRow="1" firstCol="1" bandRow="1">
                <a:tableStyleId>{5C22544A-7EE6-4342-B048-85BDC9FD1C3A}</a:tableStyleId>
              </a:tblPr>
              <a:tblGrid>
                <a:gridCol w="6798964"/>
              </a:tblGrid>
              <a:tr h="4360281">
                <a:tc>
                  <a:txBody>
                    <a:bodyPr/>
                    <a:lstStyle/>
                    <a:p>
                      <a:pPr marL="685800" marR="0" indent="0" algn="just" defTabSz="914400" rtl="0" eaLnBrk="1" fontAlgn="auto" latinLnBrk="0" hangingPunct="1">
                        <a:lnSpc>
                          <a:spcPct val="150000"/>
                        </a:lnSpc>
                        <a:spcBef>
                          <a:spcPts val="0"/>
                        </a:spcBef>
                        <a:spcAft>
                          <a:spcPts val="100"/>
                        </a:spcAft>
                        <a:buClrTx/>
                        <a:buSzTx/>
                        <a:buFontTx/>
                        <a:buNone/>
                        <a:defRPr/>
                      </a:pPr>
                      <a:r>
                        <a:rPr lang="en-US" sz="1800" dirty="0" err="1" smtClean="0">
                          <a:solidFill>
                            <a:schemeClr val="tx1"/>
                          </a:solidFill>
                        </a:rPr>
                        <a:t>Perhitungan</a:t>
                      </a:r>
                      <a:r>
                        <a:rPr lang="en-US" sz="1800" dirty="0" smtClean="0">
                          <a:solidFill>
                            <a:schemeClr val="tx1"/>
                          </a:solidFill>
                        </a:rPr>
                        <a:t> </a:t>
                      </a:r>
                      <a:r>
                        <a:rPr lang="en-US" sz="1800" dirty="0" err="1" smtClean="0">
                          <a:solidFill>
                            <a:schemeClr val="tx1"/>
                          </a:solidFill>
                        </a:rPr>
                        <a:t>probabilitas</a:t>
                      </a:r>
                      <a:r>
                        <a:rPr lang="en-US" sz="1800" dirty="0" smtClean="0">
                          <a:solidFill>
                            <a:schemeClr val="tx1"/>
                          </a:solidFill>
                        </a:rPr>
                        <a:t> </a:t>
                      </a:r>
                      <a:r>
                        <a:rPr lang="en-US" sz="1800" dirty="0" err="1" smtClean="0">
                          <a:solidFill>
                            <a:schemeClr val="tx1"/>
                          </a:solidFill>
                        </a:rPr>
                        <a:t>untuk</a:t>
                      </a:r>
                      <a:r>
                        <a:rPr lang="en-US" sz="1800" dirty="0" smtClean="0">
                          <a:solidFill>
                            <a:schemeClr val="tx1"/>
                          </a:solidFill>
                        </a:rPr>
                        <a:t> </a:t>
                      </a:r>
                      <a:r>
                        <a:rPr lang="en-US" sz="1800" dirty="0" err="1" smtClean="0">
                          <a:solidFill>
                            <a:schemeClr val="tx1"/>
                          </a:solidFill>
                        </a:rPr>
                        <a:t>kategori</a:t>
                      </a:r>
                      <a:r>
                        <a:rPr lang="en-US" sz="1800" dirty="0" smtClean="0">
                          <a:solidFill>
                            <a:schemeClr val="tx1"/>
                          </a:solidFill>
                        </a:rPr>
                        <a:t> </a:t>
                      </a:r>
                      <a:r>
                        <a:rPr lang="en-US" sz="1800" dirty="0" err="1" smtClean="0">
                          <a:solidFill>
                            <a:schemeClr val="tx1"/>
                          </a:solidFill>
                        </a:rPr>
                        <a:t>pendidikan</a:t>
                      </a:r>
                      <a:r>
                        <a:rPr lang="en-US" sz="1800" dirty="0" smtClean="0">
                          <a:solidFill>
                            <a:schemeClr val="tx1"/>
                          </a:solidFill>
                        </a:rPr>
                        <a:t>:</a:t>
                      </a:r>
                      <a:endParaRPr lang="id-ID" sz="1800" dirty="0" smtClean="0">
                        <a:solidFill>
                          <a:schemeClr val="tx1"/>
                        </a:solidFill>
                      </a:endParaRPr>
                    </a:p>
                    <a:p>
                      <a:pPr marL="685800" algn="just">
                        <a:lnSpc>
                          <a:spcPct val="150000"/>
                        </a:lnSpc>
                        <a:spcAft>
                          <a:spcPts val="100"/>
                        </a:spcAft>
                      </a:pPr>
                      <a:endParaRPr lang="en-US" sz="1800" dirty="0" smtClean="0">
                        <a:solidFill>
                          <a:schemeClr val="tx1"/>
                        </a:solidFill>
                        <a:effectLst/>
                      </a:endParaRPr>
                    </a:p>
                    <a:p>
                      <a:pPr marL="685800" algn="just">
                        <a:lnSpc>
                          <a:spcPct val="150000"/>
                        </a:lnSpc>
                        <a:spcAft>
                          <a:spcPts val="100"/>
                        </a:spcAft>
                      </a:pPr>
                      <a:r>
                        <a:rPr lang="en-US" sz="1800" dirty="0" smtClean="0">
                          <a:solidFill>
                            <a:schemeClr val="tx1"/>
                          </a:solidFill>
                          <a:effectLst/>
                        </a:rPr>
                        <a:t>P(</a:t>
                      </a:r>
                      <a:r>
                        <a:rPr lang="en-US" sz="1800" dirty="0" err="1" smtClean="0">
                          <a:solidFill>
                            <a:schemeClr val="tx1"/>
                          </a:solidFill>
                          <a:effectLst/>
                        </a:rPr>
                        <a:t>edu</a:t>
                      </a:r>
                      <a:r>
                        <a:rPr lang="en-US" sz="1800" dirty="0" smtClean="0">
                          <a:solidFill>
                            <a:schemeClr val="tx1"/>
                          </a:solidFill>
                          <a:effectLst/>
                        </a:rPr>
                        <a:t>-</a:t>
                      </a:r>
                      <a:r>
                        <a:rPr lang="en-US" sz="1800" dirty="0">
                          <a:solidFill>
                            <a:schemeClr val="tx1"/>
                          </a:solidFill>
                          <a:effectLst/>
                        </a:rPr>
                        <a:t>&gt;3|cmu-&gt;1) = </a:t>
                      </a:r>
                      <a:r>
                        <a:rPr lang="en-US" sz="1800" dirty="0" err="1">
                          <a:solidFill>
                            <a:schemeClr val="tx1"/>
                          </a:solidFill>
                          <a:effectLst/>
                        </a:rPr>
                        <a:t>freq</a:t>
                      </a:r>
                      <a:r>
                        <a:rPr lang="en-US" sz="1800" dirty="0">
                          <a:solidFill>
                            <a:schemeClr val="tx1"/>
                          </a:solidFill>
                          <a:effectLst/>
                        </a:rPr>
                        <a:t>(</a:t>
                      </a:r>
                      <a:r>
                        <a:rPr lang="en-US" sz="1800" dirty="0" err="1">
                          <a:solidFill>
                            <a:schemeClr val="tx1"/>
                          </a:solidFill>
                          <a:effectLst/>
                        </a:rPr>
                        <a:t>edu</a:t>
                      </a:r>
                      <a:r>
                        <a:rPr lang="en-US" sz="1800" dirty="0">
                          <a:solidFill>
                            <a:schemeClr val="tx1"/>
                          </a:solidFill>
                          <a:effectLst/>
                        </a:rPr>
                        <a:t>-&gt;3|cmu-&gt;1)/</a:t>
                      </a:r>
                      <a:r>
                        <a:rPr lang="en-US" sz="1800" dirty="0" err="1">
                          <a:solidFill>
                            <a:schemeClr val="tx1"/>
                          </a:solidFill>
                          <a:effectLst/>
                        </a:rPr>
                        <a:t>freq</a:t>
                      </a:r>
                      <a:r>
                        <a:rPr lang="en-US" sz="1800" dirty="0">
                          <a:solidFill>
                            <a:schemeClr val="tx1"/>
                          </a:solidFill>
                          <a:effectLst/>
                        </a:rPr>
                        <a:t>(</a:t>
                      </a:r>
                      <a:r>
                        <a:rPr lang="en-US" sz="1800" dirty="0" err="1">
                          <a:solidFill>
                            <a:schemeClr val="tx1"/>
                          </a:solidFill>
                          <a:effectLst/>
                        </a:rPr>
                        <a:t>cmu</a:t>
                      </a:r>
                      <a:r>
                        <a:rPr lang="en-US" sz="1800" dirty="0">
                          <a:solidFill>
                            <a:schemeClr val="tx1"/>
                          </a:solidFill>
                          <a:effectLst/>
                        </a:rPr>
                        <a:t>-&gt;1)</a:t>
                      </a:r>
                      <a:endParaRPr lang="id-ID" sz="1800" dirty="0">
                        <a:solidFill>
                          <a:schemeClr val="tx1"/>
                        </a:solidFill>
                        <a:effectLst/>
                      </a:endParaRPr>
                    </a:p>
                    <a:p>
                      <a:pPr marL="1600200" indent="228600" algn="just">
                        <a:lnSpc>
                          <a:spcPct val="150000"/>
                        </a:lnSpc>
                        <a:spcAft>
                          <a:spcPts val="100"/>
                        </a:spcAft>
                      </a:pPr>
                      <a:r>
                        <a:rPr lang="en-US" sz="1800" dirty="0" smtClean="0">
                          <a:solidFill>
                            <a:schemeClr val="tx1"/>
                          </a:solidFill>
                          <a:effectLst/>
                        </a:rPr>
                        <a:t>              = </a:t>
                      </a:r>
                      <a:r>
                        <a:rPr lang="en-US" sz="1800" dirty="0">
                          <a:solidFill>
                            <a:schemeClr val="tx1"/>
                          </a:solidFill>
                          <a:effectLst/>
                        </a:rPr>
                        <a:t>175/629</a:t>
                      </a:r>
                      <a:endParaRPr lang="id-ID" sz="1800" dirty="0">
                        <a:solidFill>
                          <a:schemeClr val="tx1"/>
                        </a:solidFill>
                        <a:effectLst/>
                      </a:endParaRPr>
                    </a:p>
                    <a:p>
                      <a:pPr marL="1600200" indent="228600" algn="just">
                        <a:lnSpc>
                          <a:spcPct val="150000"/>
                        </a:lnSpc>
                        <a:spcAft>
                          <a:spcPts val="100"/>
                        </a:spcAft>
                      </a:pPr>
                      <a:r>
                        <a:rPr lang="en-US" sz="1800" dirty="0" smtClean="0">
                          <a:solidFill>
                            <a:schemeClr val="tx1"/>
                          </a:solidFill>
                          <a:effectLst/>
                        </a:rPr>
                        <a:t>              = </a:t>
                      </a:r>
                      <a:r>
                        <a:rPr lang="en-US" sz="1800" dirty="0">
                          <a:solidFill>
                            <a:schemeClr val="tx1"/>
                          </a:solidFill>
                          <a:effectLst/>
                        </a:rPr>
                        <a:t>0.278219396 </a:t>
                      </a:r>
                      <a:endParaRPr lang="id-ID" sz="1800" dirty="0">
                        <a:solidFill>
                          <a:schemeClr val="tx1"/>
                        </a:solidFill>
                        <a:effectLst/>
                      </a:endParaRPr>
                    </a:p>
                    <a:p>
                      <a:pPr marL="457200" indent="228600" algn="just">
                        <a:lnSpc>
                          <a:spcPct val="150000"/>
                        </a:lnSpc>
                        <a:spcAft>
                          <a:spcPts val="100"/>
                        </a:spcAft>
                      </a:pPr>
                      <a:r>
                        <a:rPr lang="en-US" sz="1800" dirty="0">
                          <a:solidFill>
                            <a:schemeClr val="tx1"/>
                          </a:solidFill>
                          <a:effectLst/>
                        </a:rPr>
                        <a:t>P(</a:t>
                      </a:r>
                      <a:r>
                        <a:rPr lang="en-US" sz="1800" dirty="0" err="1">
                          <a:solidFill>
                            <a:schemeClr val="tx1"/>
                          </a:solidFill>
                          <a:effectLst/>
                        </a:rPr>
                        <a:t>edu</a:t>
                      </a:r>
                      <a:r>
                        <a:rPr lang="en-US" sz="1800" dirty="0">
                          <a:solidFill>
                            <a:schemeClr val="tx1"/>
                          </a:solidFill>
                          <a:effectLst/>
                        </a:rPr>
                        <a:t>-&gt;3|cmu-&gt;2) = </a:t>
                      </a:r>
                      <a:r>
                        <a:rPr lang="en-US" sz="1800" dirty="0" err="1">
                          <a:solidFill>
                            <a:schemeClr val="tx1"/>
                          </a:solidFill>
                          <a:effectLst/>
                        </a:rPr>
                        <a:t>freq</a:t>
                      </a:r>
                      <a:r>
                        <a:rPr lang="en-US" sz="1800" dirty="0">
                          <a:solidFill>
                            <a:schemeClr val="tx1"/>
                          </a:solidFill>
                          <a:effectLst/>
                        </a:rPr>
                        <a:t>(</a:t>
                      </a:r>
                      <a:r>
                        <a:rPr lang="en-US" sz="1800" dirty="0" err="1">
                          <a:solidFill>
                            <a:schemeClr val="tx1"/>
                          </a:solidFill>
                          <a:effectLst/>
                        </a:rPr>
                        <a:t>edu</a:t>
                      </a:r>
                      <a:r>
                        <a:rPr lang="en-US" sz="1800" dirty="0">
                          <a:solidFill>
                            <a:schemeClr val="tx1"/>
                          </a:solidFill>
                          <a:effectLst/>
                        </a:rPr>
                        <a:t>-&gt;3|cmu-&gt;2)/</a:t>
                      </a:r>
                      <a:r>
                        <a:rPr lang="en-US" sz="1800" dirty="0" err="1">
                          <a:solidFill>
                            <a:schemeClr val="tx1"/>
                          </a:solidFill>
                          <a:effectLst/>
                        </a:rPr>
                        <a:t>freq</a:t>
                      </a:r>
                      <a:r>
                        <a:rPr lang="en-US" sz="1800" dirty="0">
                          <a:solidFill>
                            <a:schemeClr val="tx1"/>
                          </a:solidFill>
                          <a:effectLst/>
                        </a:rPr>
                        <a:t>(</a:t>
                      </a:r>
                      <a:r>
                        <a:rPr lang="en-US" sz="1800" dirty="0" err="1">
                          <a:solidFill>
                            <a:schemeClr val="tx1"/>
                          </a:solidFill>
                          <a:effectLst/>
                        </a:rPr>
                        <a:t>cmu</a:t>
                      </a:r>
                      <a:r>
                        <a:rPr lang="en-US" sz="1800" dirty="0">
                          <a:solidFill>
                            <a:schemeClr val="tx1"/>
                          </a:solidFill>
                          <a:effectLst/>
                        </a:rPr>
                        <a:t>-&gt;2)</a:t>
                      </a:r>
                      <a:endParaRPr lang="id-ID" sz="1800" dirty="0">
                        <a:solidFill>
                          <a:schemeClr val="tx1"/>
                        </a:solidFill>
                        <a:effectLst/>
                      </a:endParaRPr>
                    </a:p>
                    <a:p>
                      <a:pPr marL="457200" indent="228600" algn="just">
                        <a:lnSpc>
                          <a:spcPct val="150000"/>
                        </a:lnSpc>
                        <a:spcAft>
                          <a:spcPts val="100"/>
                        </a:spcAft>
                      </a:pPr>
                      <a:r>
                        <a:rPr lang="en-US" sz="1800" dirty="0">
                          <a:solidFill>
                            <a:schemeClr val="tx1"/>
                          </a:solidFill>
                          <a:effectLst/>
                        </a:rPr>
                        <a:t>			= 80/333</a:t>
                      </a:r>
                      <a:endParaRPr lang="id-ID" sz="1800" dirty="0">
                        <a:solidFill>
                          <a:schemeClr val="tx1"/>
                        </a:solidFill>
                        <a:effectLst/>
                      </a:endParaRPr>
                    </a:p>
                    <a:p>
                      <a:pPr marL="457200" indent="228600" algn="just">
                        <a:lnSpc>
                          <a:spcPct val="150000"/>
                        </a:lnSpc>
                        <a:spcAft>
                          <a:spcPts val="100"/>
                        </a:spcAft>
                      </a:pPr>
                      <a:r>
                        <a:rPr lang="en-US" sz="1800" dirty="0">
                          <a:solidFill>
                            <a:schemeClr val="tx1"/>
                          </a:solidFill>
                          <a:effectLst/>
                        </a:rPr>
                        <a:t>			= 0.24024024</a:t>
                      </a:r>
                      <a:endParaRPr lang="id-ID" sz="1800" dirty="0">
                        <a:solidFill>
                          <a:schemeClr val="tx1"/>
                        </a:solidFill>
                        <a:effectLst/>
                      </a:endParaRPr>
                    </a:p>
                    <a:p>
                      <a:pPr marL="457200" indent="228600" algn="just">
                        <a:lnSpc>
                          <a:spcPct val="150000"/>
                        </a:lnSpc>
                        <a:spcAft>
                          <a:spcPts val="100"/>
                        </a:spcAft>
                      </a:pPr>
                      <a:r>
                        <a:rPr lang="en-US" sz="1800" dirty="0">
                          <a:solidFill>
                            <a:schemeClr val="tx1"/>
                          </a:solidFill>
                          <a:effectLst/>
                        </a:rPr>
                        <a:t>P(</a:t>
                      </a:r>
                      <a:r>
                        <a:rPr lang="en-US" sz="1800" dirty="0" err="1">
                          <a:solidFill>
                            <a:schemeClr val="tx1"/>
                          </a:solidFill>
                          <a:effectLst/>
                        </a:rPr>
                        <a:t>edu</a:t>
                      </a:r>
                      <a:r>
                        <a:rPr lang="en-US" sz="1800" dirty="0">
                          <a:solidFill>
                            <a:schemeClr val="tx1"/>
                          </a:solidFill>
                          <a:effectLst/>
                        </a:rPr>
                        <a:t>-&gt;3|cmu-&gt;3) = </a:t>
                      </a:r>
                      <a:r>
                        <a:rPr lang="en-US" sz="1800" dirty="0" err="1">
                          <a:solidFill>
                            <a:schemeClr val="tx1"/>
                          </a:solidFill>
                          <a:effectLst/>
                        </a:rPr>
                        <a:t>freq</a:t>
                      </a:r>
                      <a:r>
                        <a:rPr lang="en-US" sz="1800" dirty="0">
                          <a:solidFill>
                            <a:schemeClr val="tx1"/>
                          </a:solidFill>
                          <a:effectLst/>
                        </a:rPr>
                        <a:t>(</a:t>
                      </a:r>
                      <a:r>
                        <a:rPr lang="en-US" sz="1800" dirty="0" err="1">
                          <a:solidFill>
                            <a:schemeClr val="tx1"/>
                          </a:solidFill>
                          <a:effectLst/>
                        </a:rPr>
                        <a:t>edu</a:t>
                      </a:r>
                      <a:r>
                        <a:rPr lang="en-US" sz="1800" dirty="0">
                          <a:solidFill>
                            <a:schemeClr val="tx1"/>
                          </a:solidFill>
                          <a:effectLst/>
                        </a:rPr>
                        <a:t>-&gt;3|cmu-&gt;3)/</a:t>
                      </a:r>
                      <a:r>
                        <a:rPr lang="en-US" sz="1800" dirty="0" err="1">
                          <a:solidFill>
                            <a:schemeClr val="tx1"/>
                          </a:solidFill>
                          <a:effectLst/>
                        </a:rPr>
                        <a:t>freq</a:t>
                      </a:r>
                      <a:r>
                        <a:rPr lang="en-US" sz="1800" dirty="0">
                          <a:solidFill>
                            <a:schemeClr val="tx1"/>
                          </a:solidFill>
                          <a:effectLst/>
                        </a:rPr>
                        <a:t>(</a:t>
                      </a:r>
                      <a:r>
                        <a:rPr lang="en-US" sz="1800" dirty="0" err="1">
                          <a:solidFill>
                            <a:schemeClr val="tx1"/>
                          </a:solidFill>
                          <a:effectLst/>
                        </a:rPr>
                        <a:t>cmu</a:t>
                      </a:r>
                      <a:r>
                        <a:rPr lang="en-US" sz="1800" dirty="0">
                          <a:solidFill>
                            <a:schemeClr val="tx1"/>
                          </a:solidFill>
                          <a:effectLst/>
                        </a:rPr>
                        <a:t>-&gt;3)</a:t>
                      </a:r>
                      <a:endParaRPr lang="id-ID" sz="1800" dirty="0">
                        <a:solidFill>
                          <a:schemeClr val="tx1"/>
                        </a:solidFill>
                        <a:effectLst/>
                      </a:endParaRPr>
                    </a:p>
                    <a:p>
                      <a:pPr marL="457200" indent="228600" algn="just">
                        <a:lnSpc>
                          <a:spcPct val="150000"/>
                        </a:lnSpc>
                        <a:spcAft>
                          <a:spcPts val="100"/>
                        </a:spcAft>
                      </a:pPr>
                      <a:r>
                        <a:rPr lang="en-US" sz="1800" dirty="0">
                          <a:solidFill>
                            <a:schemeClr val="tx1"/>
                          </a:solidFill>
                          <a:effectLst/>
                        </a:rPr>
                        <a:t>			= 155/511</a:t>
                      </a:r>
                      <a:endParaRPr lang="id-ID" sz="1800" dirty="0">
                        <a:solidFill>
                          <a:schemeClr val="tx1"/>
                        </a:solidFill>
                        <a:effectLst/>
                      </a:endParaRPr>
                    </a:p>
                    <a:p>
                      <a:pPr marL="457200" algn="just">
                        <a:lnSpc>
                          <a:spcPct val="150000"/>
                        </a:lnSpc>
                        <a:spcAft>
                          <a:spcPts val="100"/>
                        </a:spcAft>
                      </a:pPr>
                      <a:r>
                        <a:rPr lang="en-US" sz="1800" dirty="0">
                          <a:solidFill>
                            <a:schemeClr val="tx1"/>
                          </a:solidFill>
                          <a:effectLst/>
                        </a:rPr>
                        <a:t>			</a:t>
                      </a:r>
                      <a:r>
                        <a:rPr lang="en-US" sz="1800" dirty="0" smtClean="0">
                          <a:solidFill>
                            <a:schemeClr val="tx1"/>
                          </a:solidFill>
                          <a:effectLst/>
                        </a:rPr>
                        <a:t>= </a:t>
                      </a:r>
                      <a:r>
                        <a:rPr lang="en-US" sz="1800" dirty="0">
                          <a:solidFill>
                            <a:schemeClr val="tx1"/>
                          </a:solidFill>
                          <a:effectLst/>
                        </a:rPr>
                        <a:t>0.30332681</a:t>
                      </a:r>
                      <a:endParaRPr lang="id-ID"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r>
            </a:tbl>
          </a:graphicData>
        </a:graphic>
      </p:graphicFrame>
      <p:sp>
        <p:nvSpPr>
          <p:cNvPr id="29" name="Rectangle 28"/>
          <p:cNvSpPr/>
          <p:nvPr/>
        </p:nvSpPr>
        <p:spPr>
          <a:xfrm>
            <a:off x="0" y="90227"/>
            <a:ext cx="6943464"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rPr>
              <a:t>Menghitung</a:t>
            </a:r>
            <a:r>
              <a:rPr lang="en-US" sz="2800" dirty="0">
                <a:solidFill>
                  <a:schemeClr val="tx1"/>
                </a:solidFill>
              </a:rPr>
              <a:t> </a:t>
            </a:r>
            <a:r>
              <a:rPr lang="en-US" sz="2800" dirty="0" err="1">
                <a:solidFill>
                  <a:schemeClr val="tx1"/>
                </a:solidFill>
              </a:rPr>
              <a:t>probabilitas</a:t>
            </a:r>
            <a:endParaRPr lang="ko-KR" altLang="en-US" sz="27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90227"/>
            <a:ext cx="6943464"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rPr>
              <a:t>Menghitung</a:t>
            </a:r>
            <a:r>
              <a:rPr lang="en-US" sz="2800" dirty="0">
                <a:solidFill>
                  <a:schemeClr val="tx1"/>
                </a:solidFill>
              </a:rPr>
              <a:t> </a:t>
            </a:r>
            <a:r>
              <a:rPr lang="en-US" sz="2800" dirty="0" err="1">
                <a:solidFill>
                  <a:schemeClr val="tx1"/>
                </a:solidFill>
              </a:rPr>
              <a:t>probabilitas</a:t>
            </a:r>
            <a:endParaRPr lang="ko-KR" altLang="en-US" sz="2700" dirty="0">
              <a:solidFill>
                <a:schemeClr val="tx1"/>
              </a:solidFill>
            </a:endParaRPr>
          </a:p>
        </p:txBody>
      </p:sp>
      <p:sp>
        <p:nvSpPr>
          <p:cNvPr id="23" name="Rounded Rectangle 27"/>
          <p:cNvSpPr/>
          <p:nvPr/>
        </p:nvSpPr>
        <p:spPr>
          <a:xfrm>
            <a:off x="8518576" y="1648139"/>
            <a:ext cx="350627" cy="26932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24" name="Rounded Rectangle 7"/>
          <p:cNvSpPr/>
          <p:nvPr/>
        </p:nvSpPr>
        <p:spPr>
          <a:xfrm>
            <a:off x="7899656" y="2400454"/>
            <a:ext cx="356478" cy="30763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25" name="Teardrop 6"/>
          <p:cNvSpPr/>
          <p:nvPr/>
        </p:nvSpPr>
        <p:spPr>
          <a:xfrm rot="8100000">
            <a:off x="9763500" y="1606073"/>
            <a:ext cx="245027" cy="245028"/>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26" name="Oval 21"/>
          <p:cNvSpPr>
            <a:spLocks noChangeAspect="1"/>
          </p:cNvSpPr>
          <p:nvPr/>
        </p:nvSpPr>
        <p:spPr>
          <a:xfrm>
            <a:off x="7682054" y="3320192"/>
            <a:ext cx="300658" cy="30316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27" name="Rectangle 16"/>
          <p:cNvSpPr/>
          <p:nvPr/>
        </p:nvSpPr>
        <p:spPr>
          <a:xfrm rot="2700000">
            <a:off x="11293389" y="2706066"/>
            <a:ext cx="250429" cy="4489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Rectangle 9"/>
          <p:cNvSpPr/>
          <p:nvPr/>
        </p:nvSpPr>
        <p:spPr>
          <a:xfrm>
            <a:off x="10826653" y="1856729"/>
            <a:ext cx="339147" cy="31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1" fmla="*/ 833935 w 3239999"/>
              <a:gd name="connsiteY0-2" fmla="*/ 22 h 3032924"/>
              <a:gd name="connsiteX1-3" fmla="*/ 1576606 w 3239999"/>
              <a:gd name="connsiteY1-4" fmla="*/ 402054 h 3032924"/>
              <a:gd name="connsiteX2-5" fmla="*/ 1576606 w 3239999"/>
              <a:gd name="connsiteY2-6" fmla="*/ 430441 h 3032924"/>
              <a:gd name="connsiteX3-7" fmla="*/ 1576606 w 3239999"/>
              <a:gd name="connsiteY3-8" fmla="*/ 526981 h 3032924"/>
              <a:gd name="connsiteX4-9" fmla="*/ 1576606 w 3239999"/>
              <a:gd name="connsiteY4-10" fmla="*/ 2765302 h 3032924"/>
              <a:gd name="connsiteX5-11" fmla="*/ 378630 w 3239999"/>
              <a:gd name="connsiteY5-12" fmla="*/ 2472117 h 3032924"/>
              <a:gd name="connsiteX6-13" fmla="*/ 384918 w 3239999"/>
              <a:gd name="connsiteY6-14" fmla="*/ 526981 h 3032924"/>
              <a:gd name="connsiteX7-15" fmla="*/ 239143 w 3239999"/>
              <a:gd name="connsiteY7-16" fmla="*/ 526981 h 3032924"/>
              <a:gd name="connsiteX8-17" fmla="*/ 239143 w 3239999"/>
              <a:gd name="connsiteY8-18" fmla="*/ 2776423 h 3032924"/>
              <a:gd name="connsiteX9-19" fmla="*/ 1576606 w 3239999"/>
              <a:gd name="connsiteY9-20" fmla="*/ 2776423 h 3032924"/>
              <a:gd name="connsiteX10-21" fmla="*/ 1576606 w 3239999"/>
              <a:gd name="connsiteY10-22" fmla="*/ 2778202 h 3032924"/>
              <a:gd name="connsiteX11-23" fmla="*/ 1663394 w 3239999"/>
              <a:gd name="connsiteY11-24" fmla="*/ 2778202 h 3032924"/>
              <a:gd name="connsiteX12-25" fmla="*/ 1663394 w 3239999"/>
              <a:gd name="connsiteY12-26" fmla="*/ 2776423 h 3032924"/>
              <a:gd name="connsiteX13-27" fmla="*/ 3000856 w 3239999"/>
              <a:gd name="connsiteY13-28" fmla="*/ 2776423 h 3032924"/>
              <a:gd name="connsiteX14-29" fmla="*/ 3000856 w 3239999"/>
              <a:gd name="connsiteY14-30" fmla="*/ 526981 h 3032924"/>
              <a:gd name="connsiteX15-31" fmla="*/ 2855082 w 3239999"/>
              <a:gd name="connsiteY15-32" fmla="*/ 526981 h 3032924"/>
              <a:gd name="connsiteX16-33" fmla="*/ 2861369 w 3239999"/>
              <a:gd name="connsiteY16-34" fmla="*/ 2472117 h 3032924"/>
              <a:gd name="connsiteX17-35" fmla="*/ 1663394 w 3239999"/>
              <a:gd name="connsiteY17-36" fmla="*/ 2765302 h 3032924"/>
              <a:gd name="connsiteX18-37" fmla="*/ 1663394 w 3239999"/>
              <a:gd name="connsiteY18-38" fmla="*/ 526981 h 3032924"/>
              <a:gd name="connsiteX19-39" fmla="*/ 1663394 w 3239999"/>
              <a:gd name="connsiteY19-40" fmla="*/ 430441 h 3032924"/>
              <a:gd name="connsiteX20-41" fmla="*/ 1663394 w 3239999"/>
              <a:gd name="connsiteY20-42" fmla="*/ 402054 h 3032924"/>
              <a:gd name="connsiteX21-43" fmla="*/ 2406065 w 3239999"/>
              <a:gd name="connsiteY21-44" fmla="*/ 22 h 3032924"/>
              <a:gd name="connsiteX22-45" fmla="*/ 2853673 w 3239999"/>
              <a:gd name="connsiteY22-46" fmla="*/ 91100 h 3032924"/>
              <a:gd name="connsiteX23-47" fmla="*/ 2854770 w 3239999"/>
              <a:gd name="connsiteY23-48" fmla="*/ 430441 h 3032924"/>
              <a:gd name="connsiteX24-49" fmla="*/ 3120669 w 3239999"/>
              <a:gd name="connsiteY24-50" fmla="*/ 428517 h 3032924"/>
              <a:gd name="connsiteX25-51" fmla="*/ 3120669 w 3239999"/>
              <a:gd name="connsiteY25-52" fmla="*/ 738345 h 3032924"/>
              <a:gd name="connsiteX26-53" fmla="*/ 3239999 w 3239999"/>
              <a:gd name="connsiteY26-54" fmla="*/ 738345 h 3032924"/>
              <a:gd name="connsiteX27-55" fmla="*/ 3239999 w 3239999"/>
              <a:gd name="connsiteY27-56" fmla="*/ 3032924 h 3032924"/>
              <a:gd name="connsiteX28-57" fmla="*/ 0 w 3239999"/>
              <a:gd name="connsiteY28-58" fmla="*/ 3032924 h 3032924"/>
              <a:gd name="connsiteX29-59" fmla="*/ 0 w 3239999"/>
              <a:gd name="connsiteY29-60" fmla="*/ 738345 h 3032924"/>
              <a:gd name="connsiteX30-61" fmla="*/ 102477 w 3239999"/>
              <a:gd name="connsiteY30-62" fmla="*/ 738345 h 3032924"/>
              <a:gd name="connsiteX31-63" fmla="*/ 102477 w 3239999"/>
              <a:gd name="connsiteY31-64" fmla="*/ 428517 h 3032924"/>
              <a:gd name="connsiteX32-65" fmla="*/ 385229 w 3239999"/>
              <a:gd name="connsiteY32-66" fmla="*/ 430441 h 3032924"/>
              <a:gd name="connsiteX33-67" fmla="*/ 386326 w 3239999"/>
              <a:gd name="connsiteY33-68" fmla="*/ 91100 h 3032924"/>
              <a:gd name="connsiteX34-69" fmla="*/ 833935 w 3239999"/>
              <a:gd name="connsiteY34-70" fmla="*/ 22 h 3032924"/>
              <a:gd name="connsiteX0-71" fmla="*/ 833935 w 3239999"/>
              <a:gd name="connsiteY0-72" fmla="*/ 22 h 3032924"/>
              <a:gd name="connsiteX1-73" fmla="*/ 1576606 w 3239999"/>
              <a:gd name="connsiteY1-74" fmla="*/ 402054 h 3032924"/>
              <a:gd name="connsiteX2-75" fmla="*/ 1576606 w 3239999"/>
              <a:gd name="connsiteY2-76" fmla="*/ 430441 h 3032924"/>
              <a:gd name="connsiteX3-77" fmla="*/ 1576606 w 3239999"/>
              <a:gd name="connsiteY3-78" fmla="*/ 526981 h 3032924"/>
              <a:gd name="connsiteX4-79" fmla="*/ 1576606 w 3239999"/>
              <a:gd name="connsiteY4-80" fmla="*/ 2765302 h 3032924"/>
              <a:gd name="connsiteX5-81" fmla="*/ 378630 w 3239999"/>
              <a:gd name="connsiteY5-82" fmla="*/ 2472117 h 3032924"/>
              <a:gd name="connsiteX6-83" fmla="*/ 384918 w 3239999"/>
              <a:gd name="connsiteY6-84" fmla="*/ 526981 h 3032924"/>
              <a:gd name="connsiteX7-85" fmla="*/ 239143 w 3239999"/>
              <a:gd name="connsiteY7-86" fmla="*/ 526981 h 3032924"/>
              <a:gd name="connsiteX8-87" fmla="*/ 239143 w 3239999"/>
              <a:gd name="connsiteY8-88" fmla="*/ 2776423 h 3032924"/>
              <a:gd name="connsiteX9-89" fmla="*/ 1576606 w 3239999"/>
              <a:gd name="connsiteY9-90" fmla="*/ 2776423 h 3032924"/>
              <a:gd name="connsiteX10-91" fmla="*/ 1576606 w 3239999"/>
              <a:gd name="connsiteY10-92" fmla="*/ 2778202 h 3032924"/>
              <a:gd name="connsiteX11-93" fmla="*/ 1663394 w 3239999"/>
              <a:gd name="connsiteY11-94" fmla="*/ 2778202 h 3032924"/>
              <a:gd name="connsiteX12-95" fmla="*/ 1663394 w 3239999"/>
              <a:gd name="connsiteY12-96" fmla="*/ 2776423 h 3032924"/>
              <a:gd name="connsiteX13-97" fmla="*/ 3000856 w 3239999"/>
              <a:gd name="connsiteY13-98" fmla="*/ 2776423 h 3032924"/>
              <a:gd name="connsiteX14-99" fmla="*/ 3000856 w 3239999"/>
              <a:gd name="connsiteY14-100" fmla="*/ 526981 h 3032924"/>
              <a:gd name="connsiteX15-101" fmla="*/ 2855082 w 3239999"/>
              <a:gd name="connsiteY15-102" fmla="*/ 526981 h 3032924"/>
              <a:gd name="connsiteX16-103" fmla="*/ 2861369 w 3239999"/>
              <a:gd name="connsiteY16-104" fmla="*/ 2472117 h 3032924"/>
              <a:gd name="connsiteX17-105" fmla="*/ 1663394 w 3239999"/>
              <a:gd name="connsiteY17-106" fmla="*/ 2765302 h 3032924"/>
              <a:gd name="connsiteX18-107" fmla="*/ 1663394 w 3239999"/>
              <a:gd name="connsiteY18-108" fmla="*/ 526981 h 3032924"/>
              <a:gd name="connsiteX19-109" fmla="*/ 1663394 w 3239999"/>
              <a:gd name="connsiteY19-110" fmla="*/ 430441 h 3032924"/>
              <a:gd name="connsiteX20-111" fmla="*/ 1663394 w 3239999"/>
              <a:gd name="connsiteY20-112" fmla="*/ 402054 h 3032924"/>
              <a:gd name="connsiteX21-113" fmla="*/ 2406065 w 3239999"/>
              <a:gd name="connsiteY21-114" fmla="*/ 22 h 3032924"/>
              <a:gd name="connsiteX22-115" fmla="*/ 2853673 w 3239999"/>
              <a:gd name="connsiteY22-116" fmla="*/ 91100 h 3032924"/>
              <a:gd name="connsiteX23-117" fmla="*/ 2854770 w 3239999"/>
              <a:gd name="connsiteY23-118" fmla="*/ 430441 h 3032924"/>
              <a:gd name="connsiteX24-119" fmla="*/ 3120669 w 3239999"/>
              <a:gd name="connsiteY24-120" fmla="*/ 428517 h 3032924"/>
              <a:gd name="connsiteX25-121" fmla="*/ 3120669 w 3239999"/>
              <a:gd name="connsiteY25-122" fmla="*/ 738345 h 3032924"/>
              <a:gd name="connsiteX26-123" fmla="*/ 3239999 w 3239999"/>
              <a:gd name="connsiteY26-124" fmla="*/ 738345 h 3032924"/>
              <a:gd name="connsiteX27-125" fmla="*/ 3239999 w 3239999"/>
              <a:gd name="connsiteY27-126" fmla="*/ 3032924 h 3032924"/>
              <a:gd name="connsiteX28-127" fmla="*/ 0 w 3239999"/>
              <a:gd name="connsiteY28-128" fmla="*/ 3032924 h 3032924"/>
              <a:gd name="connsiteX29-129" fmla="*/ 0 w 3239999"/>
              <a:gd name="connsiteY29-130" fmla="*/ 738345 h 3032924"/>
              <a:gd name="connsiteX30-131" fmla="*/ 102477 w 3239999"/>
              <a:gd name="connsiteY30-132" fmla="*/ 738345 h 3032924"/>
              <a:gd name="connsiteX31-133" fmla="*/ 102477 w 3239999"/>
              <a:gd name="connsiteY31-134" fmla="*/ 428517 h 3032924"/>
              <a:gd name="connsiteX32-135" fmla="*/ 385229 w 3239999"/>
              <a:gd name="connsiteY32-136" fmla="*/ 430441 h 3032924"/>
              <a:gd name="connsiteX33-137" fmla="*/ 386326 w 3239999"/>
              <a:gd name="connsiteY33-138" fmla="*/ 91100 h 3032924"/>
              <a:gd name="connsiteX34-139" fmla="*/ 833935 w 3239999"/>
              <a:gd name="connsiteY34-140" fmla="*/ 22 h 3032924"/>
              <a:gd name="connsiteX0-141" fmla="*/ 1576606 w 3239999"/>
              <a:gd name="connsiteY0-142" fmla="*/ 2778202 h 3032924"/>
              <a:gd name="connsiteX1-143" fmla="*/ 1663394 w 3239999"/>
              <a:gd name="connsiteY1-144" fmla="*/ 2778202 h 3032924"/>
              <a:gd name="connsiteX2-145" fmla="*/ 1663394 w 3239999"/>
              <a:gd name="connsiteY2-146" fmla="*/ 2776423 h 3032924"/>
              <a:gd name="connsiteX3-147" fmla="*/ 3000856 w 3239999"/>
              <a:gd name="connsiteY3-148" fmla="*/ 2776423 h 3032924"/>
              <a:gd name="connsiteX4-149" fmla="*/ 3000856 w 3239999"/>
              <a:gd name="connsiteY4-150" fmla="*/ 526981 h 3032924"/>
              <a:gd name="connsiteX5-151" fmla="*/ 2855082 w 3239999"/>
              <a:gd name="connsiteY5-152" fmla="*/ 526981 h 3032924"/>
              <a:gd name="connsiteX6-153" fmla="*/ 2861369 w 3239999"/>
              <a:gd name="connsiteY6-154" fmla="*/ 2472117 h 3032924"/>
              <a:gd name="connsiteX7-155" fmla="*/ 1663394 w 3239999"/>
              <a:gd name="connsiteY7-156" fmla="*/ 2765302 h 3032924"/>
              <a:gd name="connsiteX8-157" fmla="*/ 1663394 w 3239999"/>
              <a:gd name="connsiteY8-158" fmla="*/ 526981 h 3032924"/>
              <a:gd name="connsiteX9-159" fmla="*/ 1663394 w 3239999"/>
              <a:gd name="connsiteY9-160" fmla="*/ 430441 h 3032924"/>
              <a:gd name="connsiteX10-161" fmla="*/ 1663394 w 3239999"/>
              <a:gd name="connsiteY10-162" fmla="*/ 402054 h 3032924"/>
              <a:gd name="connsiteX11-163" fmla="*/ 2406065 w 3239999"/>
              <a:gd name="connsiteY11-164" fmla="*/ 22 h 3032924"/>
              <a:gd name="connsiteX12-165" fmla="*/ 2853673 w 3239999"/>
              <a:gd name="connsiteY12-166" fmla="*/ 91100 h 3032924"/>
              <a:gd name="connsiteX13-167" fmla="*/ 2854770 w 3239999"/>
              <a:gd name="connsiteY13-168" fmla="*/ 430441 h 3032924"/>
              <a:gd name="connsiteX14-169" fmla="*/ 3120669 w 3239999"/>
              <a:gd name="connsiteY14-170" fmla="*/ 428517 h 3032924"/>
              <a:gd name="connsiteX15-171" fmla="*/ 3120669 w 3239999"/>
              <a:gd name="connsiteY15-172" fmla="*/ 738345 h 3032924"/>
              <a:gd name="connsiteX16-173" fmla="*/ 3239999 w 3239999"/>
              <a:gd name="connsiteY16-174" fmla="*/ 738345 h 3032924"/>
              <a:gd name="connsiteX17-175" fmla="*/ 3239999 w 3239999"/>
              <a:gd name="connsiteY17-176" fmla="*/ 3032924 h 3032924"/>
              <a:gd name="connsiteX18-177" fmla="*/ 0 w 3239999"/>
              <a:gd name="connsiteY18-178" fmla="*/ 3032924 h 3032924"/>
              <a:gd name="connsiteX19-179" fmla="*/ 0 w 3239999"/>
              <a:gd name="connsiteY19-180" fmla="*/ 738345 h 3032924"/>
              <a:gd name="connsiteX20-181" fmla="*/ 102477 w 3239999"/>
              <a:gd name="connsiteY20-182" fmla="*/ 738345 h 3032924"/>
              <a:gd name="connsiteX21-183" fmla="*/ 102477 w 3239999"/>
              <a:gd name="connsiteY21-184" fmla="*/ 428517 h 3032924"/>
              <a:gd name="connsiteX22-185" fmla="*/ 385229 w 3239999"/>
              <a:gd name="connsiteY22-186" fmla="*/ 430441 h 3032924"/>
              <a:gd name="connsiteX23-187" fmla="*/ 386326 w 3239999"/>
              <a:gd name="connsiteY23-188" fmla="*/ 91100 h 3032924"/>
              <a:gd name="connsiteX24-189" fmla="*/ 833935 w 3239999"/>
              <a:gd name="connsiteY24-190" fmla="*/ 22 h 3032924"/>
              <a:gd name="connsiteX25-191" fmla="*/ 1576606 w 3239999"/>
              <a:gd name="connsiteY25-192" fmla="*/ 402054 h 3032924"/>
              <a:gd name="connsiteX26-193" fmla="*/ 1576606 w 3239999"/>
              <a:gd name="connsiteY26-194" fmla="*/ 430441 h 3032924"/>
              <a:gd name="connsiteX27-195" fmla="*/ 1576606 w 3239999"/>
              <a:gd name="connsiteY27-196" fmla="*/ 526981 h 3032924"/>
              <a:gd name="connsiteX28-197" fmla="*/ 1576606 w 3239999"/>
              <a:gd name="connsiteY28-198" fmla="*/ 2765302 h 3032924"/>
              <a:gd name="connsiteX29-199" fmla="*/ 378630 w 3239999"/>
              <a:gd name="connsiteY29-200" fmla="*/ 2472117 h 3032924"/>
              <a:gd name="connsiteX30-201" fmla="*/ 384918 w 3239999"/>
              <a:gd name="connsiteY30-202" fmla="*/ 526981 h 3032924"/>
              <a:gd name="connsiteX31-203" fmla="*/ 239143 w 3239999"/>
              <a:gd name="connsiteY31-204" fmla="*/ 526981 h 3032924"/>
              <a:gd name="connsiteX32-205" fmla="*/ 239143 w 3239999"/>
              <a:gd name="connsiteY32-206" fmla="*/ 2776423 h 3032924"/>
              <a:gd name="connsiteX33-207" fmla="*/ 1576606 w 3239999"/>
              <a:gd name="connsiteY33-208" fmla="*/ 2776423 h 3032924"/>
              <a:gd name="connsiteX34-209" fmla="*/ 1668046 w 3239999"/>
              <a:gd name="connsiteY34-210" fmla="*/ 2869642 h 3032924"/>
              <a:gd name="connsiteX0-211" fmla="*/ 1576606 w 3239999"/>
              <a:gd name="connsiteY0-212" fmla="*/ 2778202 h 3032924"/>
              <a:gd name="connsiteX1-213" fmla="*/ 1663394 w 3239999"/>
              <a:gd name="connsiteY1-214" fmla="*/ 2778202 h 3032924"/>
              <a:gd name="connsiteX2-215" fmla="*/ 1663394 w 3239999"/>
              <a:gd name="connsiteY2-216" fmla="*/ 2776423 h 3032924"/>
              <a:gd name="connsiteX3-217" fmla="*/ 3000856 w 3239999"/>
              <a:gd name="connsiteY3-218" fmla="*/ 2776423 h 3032924"/>
              <a:gd name="connsiteX4-219" fmla="*/ 3000856 w 3239999"/>
              <a:gd name="connsiteY4-220" fmla="*/ 526981 h 3032924"/>
              <a:gd name="connsiteX5-221" fmla="*/ 2855082 w 3239999"/>
              <a:gd name="connsiteY5-222" fmla="*/ 526981 h 3032924"/>
              <a:gd name="connsiteX6-223" fmla="*/ 2861369 w 3239999"/>
              <a:gd name="connsiteY6-224" fmla="*/ 2472117 h 3032924"/>
              <a:gd name="connsiteX7-225" fmla="*/ 1663394 w 3239999"/>
              <a:gd name="connsiteY7-226" fmla="*/ 2765302 h 3032924"/>
              <a:gd name="connsiteX8-227" fmla="*/ 1663394 w 3239999"/>
              <a:gd name="connsiteY8-228" fmla="*/ 526981 h 3032924"/>
              <a:gd name="connsiteX9-229" fmla="*/ 1663394 w 3239999"/>
              <a:gd name="connsiteY9-230" fmla="*/ 430441 h 3032924"/>
              <a:gd name="connsiteX10-231" fmla="*/ 1663394 w 3239999"/>
              <a:gd name="connsiteY10-232" fmla="*/ 402054 h 3032924"/>
              <a:gd name="connsiteX11-233" fmla="*/ 2406065 w 3239999"/>
              <a:gd name="connsiteY11-234" fmla="*/ 22 h 3032924"/>
              <a:gd name="connsiteX12-235" fmla="*/ 2853673 w 3239999"/>
              <a:gd name="connsiteY12-236" fmla="*/ 91100 h 3032924"/>
              <a:gd name="connsiteX13-237" fmla="*/ 2854770 w 3239999"/>
              <a:gd name="connsiteY13-238" fmla="*/ 430441 h 3032924"/>
              <a:gd name="connsiteX14-239" fmla="*/ 3120669 w 3239999"/>
              <a:gd name="connsiteY14-240" fmla="*/ 428517 h 3032924"/>
              <a:gd name="connsiteX15-241" fmla="*/ 3120669 w 3239999"/>
              <a:gd name="connsiteY15-242" fmla="*/ 738345 h 3032924"/>
              <a:gd name="connsiteX16-243" fmla="*/ 3239999 w 3239999"/>
              <a:gd name="connsiteY16-244" fmla="*/ 738345 h 3032924"/>
              <a:gd name="connsiteX17-245" fmla="*/ 3239999 w 3239999"/>
              <a:gd name="connsiteY17-246" fmla="*/ 3032924 h 3032924"/>
              <a:gd name="connsiteX18-247" fmla="*/ 0 w 3239999"/>
              <a:gd name="connsiteY18-248" fmla="*/ 3032924 h 3032924"/>
              <a:gd name="connsiteX19-249" fmla="*/ 0 w 3239999"/>
              <a:gd name="connsiteY19-250" fmla="*/ 738345 h 3032924"/>
              <a:gd name="connsiteX20-251" fmla="*/ 102477 w 3239999"/>
              <a:gd name="connsiteY20-252" fmla="*/ 738345 h 3032924"/>
              <a:gd name="connsiteX21-253" fmla="*/ 102477 w 3239999"/>
              <a:gd name="connsiteY21-254" fmla="*/ 428517 h 3032924"/>
              <a:gd name="connsiteX22-255" fmla="*/ 385229 w 3239999"/>
              <a:gd name="connsiteY22-256" fmla="*/ 430441 h 3032924"/>
              <a:gd name="connsiteX23-257" fmla="*/ 386326 w 3239999"/>
              <a:gd name="connsiteY23-258" fmla="*/ 91100 h 3032924"/>
              <a:gd name="connsiteX24-259" fmla="*/ 833935 w 3239999"/>
              <a:gd name="connsiteY24-260" fmla="*/ 22 h 3032924"/>
              <a:gd name="connsiteX25-261" fmla="*/ 1576606 w 3239999"/>
              <a:gd name="connsiteY25-262" fmla="*/ 402054 h 3032924"/>
              <a:gd name="connsiteX26-263" fmla="*/ 1576606 w 3239999"/>
              <a:gd name="connsiteY26-264" fmla="*/ 430441 h 3032924"/>
              <a:gd name="connsiteX27-265" fmla="*/ 1576606 w 3239999"/>
              <a:gd name="connsiteY27-266" fmla="*/ 526981 h 3032924"/>
              <a:gd name="connsiteX28-267" fmla="*/ 1576606 w 3239999"/>
              <a:gd name="connsiteY28-268" fmla="*/ 2765302 h 3032924"/>
              <a:gd name="connsiteX29-269" fmla="*/ 378630 w 3239999"/>
              <a:gd name="connsiteY29-270" fmla="*/ 2472117 h 3032924"/>
              <a:gd name="connsiteX30-271" fmla="*/ 384918 w 3239999"/>
              <a:gd name="connsiteY30-272" fmla="*/ 526981 h 3032924"/>
              <a:gd name="connsiteX31-273" fmla="*/ 239143 w 3239999"/>
              <a:gd name="connsiteY31-274" fmla="*/ 526981 h 3032924"/>
              <a:gd name="connsiteX32-275" fmla="*/ 239143 w 3239999"/>
              <a:gd name="connsiteY32-276" fmla="*/ 2776423 h 3032924"/>
              <a:gd name="connsiteX33-277" fmla="*/ 1576606 w 3239999"/>
              <a:gd name="connsiteY33-278" fmla="*/ 2776423 h 3032924"/>
              <a:gd name="connsiteX34-279" fmla="*/ 1668046 w 3239999"/>
              <a:gd name="connsiteY34-280" fmla="*/ 2869642 h 3032924"/>
              <a:gd name="connsiteX0-281" fmla="*/ 1576606 w 3239999"/>
              <a:gd name="connsiteY0-282" fmla="*/ 2778202 h 3032924"/>
              <a:gd name="connsiteX1-283" fmla="*/ 1663394 w 3239999"/>
              <a:gd name="connsiteY1-284" fmla="*/ 2778202 h 3032924"/>
              <a:gd name="connsiteX2-285" fmla="*/ 1663394 w 3239999"/>
              <a:gd name="connsiteY2-286" fmla="*/ 2776423 h 3032924"/>
              <a:gd name="connsiteX3-287" fmla="*/ 3000856 w 3239999"/>
              <a:gd name="connsiteY3-288" fmla="*/ 2776423 h 3032924"/>
              <a:gd name="connsiteX4-289" fmla="*/ 3000856 w 3239999"/>
              <a:gd name="connsiteY4-290" fmla="*/ 526981 h 3032924"/>
              <a:gd name="connsiteX5-291" fmla="*/ 2855082 w 3239999"/>
              <a:gd name="connsiteY5-292" fmla="*/ 526981 h 3032924"/>
              <a:gd name="connsiteX6-293" fmla="*/ 2861369 w 3239999"/>
              <a:gd name="connsiteY6-294" fmla="*/ 2472117 h 3032924"/>
              <a:gd name="connsiteX7-295" fmla="*/ 1663394 w 3239999"/>
              <a:gd name="connsiteY7-296" fmla="*/ 2765302 h 3032924"/>
              <a:gd name="connsiteX8-297" fmla="*/ 1663394 w 3239999"/>
              <a:gd name="connsiteY8-298" fmla="*/ 526981 h 3032924"/>
              <a:gd name="connsiteX9-299" fmla="*/ 1663394 w 3239999"/>
              <a:gd name="connsiteY9-300" fmla="*/ 430441 h 3032924"/>
              <a:gd name="connsiteX10-301" fmla="*/ 1663394 w 3239999"/>
              <a:gd name="connsiteY10-302" fmla="*/ 402054 h 3032924"/>
              <a:gd name="connsiteX11-303" fmla="*/ 2406065 w 3239999"/>
              <a:gd name="connsiteY11-304" fmla="*/ 22 h 3032924"/>
              <a:gd name="connsiteX12-305" fmla="*/ 2853673 w 3239999"/>
              <a:gd name="connsiteY12-306" fmla="*/ 91100 h 3032924"/>
              <a:gd name="connsiteX13-307" fmla="*/ 2854770 w 3239999"/>
              <a:gd name="connsiteY13-308" fmla="*/ 430441 h 3032924"/>
              <a:gd name="connsiteX14-309" fmla="*/ 3120669 w 3239999"/>
              <a:gd name="connsiteY14-310" fmla="*/ 428517 h 3032924"/>
              <a:gd name="connsiteX15-311" fmla="*/ 3120669 w 3239999"/>
              <a:gd name="connsiteY15-312" fmla="*/ 738345 h 3032924"/>
              <a:gd name="connsiteX16-313" fmla="*/ 3239999 w 3239999"/>
              <a:gd name="connsiteY16-314" fmla="*/ 738345 h 3032924"/>
              <a:gd name="connsiteX17-315" fmla="*/ 3239999 w 3239999"/>
              <a:gd name="connsiteY17-316" fmla="*/ 3032924 h 3032924"/>
              <a:gd name="connsiteX18-317" fmla="*/ 0 w 3239999"/>
              <a:gd name="connsiteY18-318" fmla="*/ 3032924 h 3032924"/>
              <a:gd name="connsiteX19-319" fmla="*/ 0 w 3239999"/>
              <a:gd name="connsiteY19-320" fmla="*/ 738345 h 3032924"/>
              <a:gd name="connsiteX20-321" fmla="*/ 102477 w 3239999"/>
              <a:gd name="connsiteY20-322" fmla="*/ 738345 h 3032924"/>
              <a:gd name="connsiteX21-323" fmla="*/ 102477 w 3239999"/>
              <a:gd name="connsiteY21-324" fmla="*/ 428517 h 3032924"/>
              <a:gd name="connsiteX22-325" fmla="*/ 385229 w 3239999"/>
              <a:gd name="connsiteY22-326" fmla="*/ 430441 h 3032924"/>
              <a:gd name="connsiteX23-327" fmla="*/ 386326 w 3239999"/>
              <a:gd name="connsiteY23-328" fmla="*/ 91100 h 3032924"/>
              <a:gd name="connsiteX24-329" fmla="*/ 833935 w 3239999"/>
              <a:gd name="connsiteY24-330" fmla="*/ 22 h 3032924"/>
              <a:gd name="connsiteX25-331" fmla="*/ 1576606 w 3239999"/>
              <a:gd name="connsiteY25-332" fmla="*/ 402054 h 3032924"/>
              <a:gd name="connsiteX26-333" fmla="*/ 1576606 w 3239999"/>
              <a:gd name="connsiteY26-334" fmla="*/ 430441 h 3032924"/>
              <a:gd name="connsiteX27-335" fmla="*/ 1576606 w 3239999"/>
              <a:gd name="connsiteY27-336" fmla="*/ 526981 h 3032924"/>
              <a:gd name="connsiteX28-337" fmla="*/ 1576606 w 3239999"/>
              <a:gd name="connsiteY28-338" fmla="*/ 2765302 h 3032924"/>
              <a:gd name="connsiteX29-339" fmla="*/ 378630 w 3239999"/>
              <a:gd name="connsiteY29-340" fmla="*/ 2472117 h 3032924"/>
              <a:gd name="connsiteX30-341" fmla="*/ 384918 w 3239999"/>
              <a:gd name="connsiteY30-342" fmla="*/ 526981 h 3032924"/>
              <a:gd name="connsiteX31-343" fmla="*/ 239143 w 3239999"/>
              <a:gd name="connsiteY31-344" fmla="*/ 526981 h 3032924"/>
              <a:gd name="connsiteX32-345" fmla="*/ 239143 w 3239999"/>
              <a:gd name="connsiteY32-346" fmla="*/ 2776423 h 3032924"/>
              <a:gd name="connsiteX33-347" fmla="*/ 1576606 w 3239999"/>
              <a:gd name="connsiteY33-348" fmla="*/ 2776423 h 3032924"/>
              <a:gd name="connsiteX34-349" fmla="*/ 1668046 w 3239999"/>
              <a:gd name="connsiteY34-350" fmla="*/ 2869642 h 3032924"/>
              <a:gd name="connsiteX0-351" fmla="*/ 1576606 w 3239999"/>
              <a:gd name="connsiteY0-352" fmla="*/ 2778202 h 3032924"/>
              <a:gd name="connsiteX1-353" fmla="*/ 1663394 w 3239999"/>
              <a:gd name="connsiteY1-354" fmla="*/ 2778202 h 3032924"/>
              <a:gd name="connsiteX2-355" fmla="*/ 1663394 w 3239999"/>
              <a:gd name="connsiteY2-356" fmla="*/ 2776423 h 3032924"/>
              <a:gd name="connsiteX3-357" fmla="*/ 3000856 w 3239999"/>
              <a:gd name="connsiteY3-358" fmla="*/ 2776423 h 3032924"/>
              <a:gd name="connsiteX4-359" fmla="*/ 3000856 w 3239999"/>
              <a:gd name="connsiteY4-360" fmla="*/ 526981 h 3032924"/>
              <a:gd name="connsiteX5-361" fmla="*/ 2855082 w 3239999"/>
              <a:gd name="connsiteY5-362" fmla="*/ 526981 h 3032924"/>
              <a:gd name="connsiteX6-363" fmla="*/ 2861369 w 3239999"/>
              <a:gd name="connsiteY6-364" fmla="*/ 2472117 h 3032924"/>
              <a:gd name="connsiteX7-365" fmla="*/ 1663394 w 3239999"/>
              <a:gd name="connsiteY7-366" fmla="*/ 2765302 h 3032924"/>
              <a:gd name="connsiteX8-367" fmla="*/ 1663394 w 3239999"/>
              <a:gd name="connsiteY8-368" fmla="*/ 526981 h 3032924"/>
              <a:gd name="connsiteX9-369" fmla="*/ 1663394 w 3239999"/>
              <a:gd name="connsiteY9-370" fmla="*/ 430441 h 3032924"/>
              <a:gd name="connsiteX10-371" fmla="*/ 1663394 w 3239999"/>
              <a:gd name="connsiteY10-372" fmla="*/ 402054 h 3032924"/>
              <a:gd name="connsiteX11-373" fmla="*/ 2406065 w 3239999"/>
              <a:gd name="connsiteY11-374" fmla="*/ 22 h 3032924"/>
              <a:gd name="connsiteX12-375" fmla="*/ 2853673 w 3239999"/>
              <a:gd name="connsiteY12-376" fmla="*/ 91100 h 3032924"/>
              <a:gd name="connsiteX13-377" fmla="*/ 2854770 w 3239999"/>
              <a:gd name="connsiteY13-378" fmla="*/ 430441 h 3032924"/>
              <a:gd name="connsiteX14-379" fmla="*/ 3120669 w 3239999"/>
              <a:gd name="connsiteY14-380" fmla="*/ 428517 h 3032924"/>
              <a:gd name="connsiteX15-381" fmla="*/ 3120669 w 3239999"/>
              <a:gd name="connsiteY15-382" fmla="*/ 738345 h 3032924"/>
              <a:gd name="connsiteX16-383" fmla="*/ 3239999 w 3239999"/>
              <a:gd name="connsiteY16-384" fmla="*/ 738345 h 3032924"/>
              <a:gd name="connsiteX17-385" fmla="*/ 3239999 w 3239999"/>
              <a:gd name="connsiteY17-386" fmla="*/ 3032924 h 3032924"/>
              <a:gd name="connsiteX18-387" fmla="*/ 0 w 3239999"/>
              <a:gd name="connsiteY18-388" fmla="*/ 3032924 h 3032924"/>
              <a:gd name="connsiteX19-389" fmla="*/ 0 w 3239999"/>
              <a:gd name="connsiteY19-390" fmla="*/ 738345 h 3032924"/>
              <a:gd name="connsiteX20-391" fmla="*/ 102477 w 3239999"/>
              <a:gd name="connsiteY20-392" fmla="*/ 738345 h 3032924"/>
              <a:gd name="connsiteX21-393" fmla="*/ 102477 w 3239999"/>
              <a:gd name="connsiteY21-394" fmla="*/ 428517 h 3032924"/>
              <a:gd name="connsiteX22-395" fmla="*/ 385229 w 3239999"/>
              <a:gd name="connsiteY22-396" fmla="*/ 430441 h 3032924"/>
              <a:gd name="connsiteX23-397" fmla="*/ 386326 w 3239999"/>
              <a:gd name="connsiteY23-398" fmla="*/ 91100 h 3032924"/>
              <a:gd name="connsiteX24-399" fmla="*/ 833935 w 3239999"/>
              <a:gd name="connsiteY24-400" fmla="*/ 22 h 3032924"/>
              <a:gd name="connsiteX25-401" fmla="*/ 1576606 w 3239999"/>
              <a:gd name="connsiteY25-402" fmla="*/ 402054 h 3032924"/>
              <a:gd name="connsiteX26-403" fmla="*/ 1576606 w 3239999"/>
              <a:gd name="connsiteY26-404" fmla="*/ 430441 h 3032924"/>
              <a:gd name="connsiteX27-405" fmla="*/ 1576606 w 3239999"/>
              <a:gd name="connsiteY27-406" fmla="*/ 526981 h 3032924"/>
              <a:gd name="connsiteX28-407" fmla="*/ 1576606 w 3239999"/>
              <a:gd name="connsiteY28-408" fmla="*/ 2765302 h 3032924"/>
              <a:gd name="connsiteX29-409" fmla="*/ 378630 w 3239999"/>
              <a:gd name="connsiteY29-410" fmla="*/ 2472117 h 3032924"/>
              <a:gd name="connsiteX30-411" fmla="*/ 384918 w 3239999"/>
              <a:gd name="connsiteY30-412" fmla="*/ 526981 h 3032924"/>
              <a:gd name="connsiteX31-413" fmla="*/ 239143 w 3239999"/>
              <a:gd name="connsiteY31-414" fmla="*/ 526981 h 3032924"/>
              <a:gd name="connsiteX32-415" fmla="*/ 239143 w 3239999"/>
              <a:gd name="connsiteY32-416" fmla="*/ 2776423 h 3032924"/>
              <a:gd name="connsiteX33-417" fmla="*/ 1576606 w 3239999"/>
              <a:gd name="connsiteY33-418" fmla="*/ 2776423 h 3032924"/>
              <a:gd name="connsiteX34-419" fmla="*/ 1668046 w 3239999"/>
              <a:gd name="connsiteY34-420" fmla="*/ 2869642 h 3032924"/>
              <a:gd name="connsiteX0-421" fmla="*/ 1576606 w 3239999"/>
              <a:gd name="connsiteY0-422" fmla="*/ 2778202 h 3032924"/>
              <a:gd name="connsiteX1-423" fmla="*/ 1663394 w 3239999"/>
              <a:gd name="connsiteY1-424" fmla="*/ 2778202 h 3032924"/>
              <a:gd name="connsiteX2-425" fmla="*/ 1663394 w 3239999"/>
              <a:gd name="connsiteY2-426" fmla="*/ 2776423 h 3032924"/>
              <a:gd name="connsiteX3-427" fmla="*/ 3000856 w 3239999"/>
              <a:gd name="connsiteY3-428" fmla="*/ 2776423 h 3032924"/>
              <a:gd name="connsiteX4-429" fmla="*/ 3000856 w 3239999"/>
              <a:gd name="connsiteY4-430" fmla="*/ 526981 h 3032924"/>
              <a:gd name="connsiteX5-431" fmla="*/ 2855082 w 3239999"/>
              <a:gd name="connsiteY5-432" fmla="*/ 526981 h 3032924"/>
              <a:gd name="connsiteX6-433" fmla="*/ 2861369 w 3239999"/>
              <a:gd name="connsiteY6-434" fmla="*/ 2472117 h 3032924"/>
              <a:gd name="connsiteX7-435" fmla="*/ 1663394 w 3239999"/>
              <a:gd name="connsiteY7-436" fmla="*/ 2765302 h 3032924"/>
              <a:gd name="connsiteX8-437" fmla="*/ 1663394 w 3239999"/>
              <a:gd name="connsiteY8-438" fmla="*/ 526981 h 3032924"/>
              <a:gd name="connsiteX9-439" fmla="*/ 1663394 w 3239999"/>
              <a:gd name="connsiteY9-440" fmla="*/ 430441 h 3032924"/>
              <a:gd name="connsiteX10-441" fmla="*/ 1663394 w 3239999"/>
              <a:gd name="connsiteY10-442" fmla="*/ 402054 h 3032924"/>
              <a:gd name="connsiteX11-443" fmla="*/ 2406065 w 3239999"/>
              <a:gd name="connsiteY11-444" fmla="*/ 22 h 3032924"/>
              <a:gd name="connsiteX12-445" fmla="*/ 2853673 w 3239999"/>
              <a:gd name="connsiteY12-446" fmla="*/ 91100 h 3032924"/>
              <a:gd name="connsiteX13-447" fmla="*/ 2854770 w 3239999"/>
              <a:gd name="connsiteY13-448" fmla="*/ 430441 h 3032924"/>
              <a:gd name="connsiteX14-449" fmla="*/ 3120669 w 3239999"/>
              <a:gd name="connsiteY14-450" fmla="*/ 428517 h 3032924"/>
              <a:gd name="connsiteX15-451" fmla="*/ 3120669 w 3239999"/>
              <a:gd name="connsiteY15-452" fmla="*/ 738345 h 3032924"/>
              <a:gd name="connsiteX16-453" fmla="*/ 3239999 w 3239999"/>
              <a:gd name="connsiteY16-454" fmla="*/ 738345 h 3032924"/>
              <a:gd name="connsiteX17-455" fmla="*/ 3239999 w 3239999"/>
              <a:gd name="connsiteY17-456" fmla="*/ 3032924 h 3032924"/>
              <a:gd name="connsiteX18-457" fmla="*/ 0 w 3239999"/>
              <a:gd name="connsiteY18-458" fmla="*/ 3032924 h 3032924"/>
              <a:gd name="connsiteX19-459" fmla="*/ 0 w 3239999"/>
              <a:gd name="connsiteY19-460" fmla="*/ 738345 h 3032924"/>
              <a:gd name="connsiteX20-461" fmla="*/ 102477 w 3239999"/>
              <a:gd name="connsiteY20-462" fmla="*/ 738345 h 3032924"/>
              <a:gd name="connsiteX21-463" fmla="*/ 102477 w 3239999"/>
              <a:gd name="connsiteY21-464" fmla="*/ 428517 h 3032924"/>
              <a:gd name="connsiteX22-465" fmla="*/ 385229 w 3239999"/>
              <a:gd name="connsiteY22-466" fmla="*/ 430441 h 3032924"/>
              <a:gd name="connsiteX23-467" fmla="*/ 386326 w 3239999"/>
              <a:gd name="connsiteY23-468" fmla="*/ 91100 h 3032924"/>
              <a:gd name="connsiteX24-469" fmla="*/ 833935 w 3239999"/>
              <a:gd name="connsiteY24-470" fmla="*/ 22 h 3032924"/>
              <a:gd name="connsiteX25-471" fmla="*/ 1576606 w 3239999"/>
              <a:gd name="connsiteY25-472" fmla="*/ 402054 h 3032924"/>
              <a:gd name="connsiteX26-473" fmla="*/ 1576606 w 3239999"/>
              <a:gd name="connsiteY26-474" fmla="*/ 430441 h 3032924"/>
              <a:gd name="connsiteX27-475" fmla="*/ 1576606 w 3239999"/>
              <a:gd name="connsiteY27-476" fmla="*/ 526981 h 3032924"/>
              <a:gd name="connsiteX28-477" fmla="*/ 1576606 w 3239999"/>
              <a:gd name="connsiteY28-478" fmla="*/ 2765302 h 3032924"/>
              <a:gd name="connsiteX29-479" fmla="*/ 378630 w 3239999"/>
              <a:gd name="connsiteY29-480" fmla="*/ 2472117 h 3032924"/>
              <a:gd name="connsiteX30-481" fmla="*/ 384918 w 3239999"/>
              <a:gd name="connsiteY30-482" fmla="*/ 526981 h 3032924"/>
              <a:gd name="connsiteX31-483" fmla="*/ 239143 w 3239999"/>
              <a:gd name="connsiteY31-484" fmla="*/ 526981 h 3032924"/>
              <a:gd name="connsiteX32-485" fmla="*/ 239143 w 3239999"/>
              <a:gd name="connsiteY32-486" fmla="*/ 2776423 h 3032924"/>
              <a:gd name="connsiteX33-487" fmla="*/ 1576606 w 3239999"/>
              <a:gd name="connsiteY33-488" fmla="*/ 2776423 h 3032924"/>
              <a:gd name="connsiteX34-489" fmla="*/ 1668046 w 3239999"/>
              <a:gd name="connsiteY34-490" fmla="*/ 2869642 h 3032924"/>
              <a:gd name="connsiteX0-491" fmla="*/ 1576606 w 3239999"/>
              <a:gd name="connsiteY0-492" fmla="*/ 2778202 h 3032924"/>
              <a:gd name="connsiteX1-493" fmla="*/ 1663394 w 3239999"/>
              <a:gd name="connsiteY1-494" fmla="*/ 2778202 h 3032924"/>
              <a:gd name="connsiteX2-495" fmla="*/ 1663394 w 3239999"/>
              <a:gd name="connsiteY2-496" fmla="*/ 2776423 h 3032924"/>
              <a:gd name="connsiteX3-497" fmla="*/ 3000856 w 3239999"/>
              <a:gd name="connsiteY3-498" fmla="*/ 2776423 h 3032924"/>
              <a:gd name="connsiteX4-499" fmla="*/ 3000856 w 3239999"/>
              <a:gd name="connsiteY4-500" fmla="*/ 526981 h 3032924"/>
              <a:gd name="connsiteX5-501" fmla="*/ 2855082 w 3239999"/>
              <a:gd name="connsiteY5-502" fmla="*/ 526981 h 3032924"/>
              <a:gd name="connsiteX6-503" fmla="*/ 2861369 w 3239999"/>
              <a:gd name="connsiteY6-504" fmla="*/ 2472117 h 3032924"/>
              <a:gd name="connsiteX7-505" fmla="*/ 1663394 w 3239999"/>
              <a:gd name="connsiteY7-506" fmla="*/ 2765302 h 3032924"/>
              <a:gd name="connsiteX8-507" fmla="*/ 1663394 w 3239999"/>
              <a:gd name="connsiteY8-508" fmla="*/ 526981 h 3032924"/>
              <a:gd name="connsiteX9-509" fmla="*/ 1663394 w 3239999"/>
              <a:gd name="connsiteY9-510" fmla="*/ 430441 h 3032924"/>
              <a:gd name="connsiteX10-511" fmla="*/ 1663394 w 3239999"/>
              <a:gd name="connsiteY10-512" fmla="*/ 402054 h 3032924"/>
              <a:gd name="connsiteX11-513" fmla="*/ 2406065 w 3239999"/>
              <a:gd name="connsiteY11-514" fmla="*/ 22 h 3032924"/>
              <a:gd name="connsiteX12-515" fmla="*/ 2853673 w 3239999"/>
              <a:gd name="connsiteY12-516" fmla="*/ 91100 h 3032924"/>
              <a:gd name="connsiteX13-517" fmla="*/ 2854770 w 3239999"/>
              <a:gd name="connsiteY13-518" fmla="*/ 430441 h 3032924"/>
              <a:gd name="connsiteX14-519" fmla="*/ 3120669 w 3239999"/>
              <a:gd name="connsiteY14-520" fmla="*/ 428517 h 3032924"/>
              <a:gd name="connsiteX15-521" fmla="*/ 3120669 w 3239999"/>
              <a:gd name="connsiteY15-522" fmla="*/ 738345 h 3032924"/>
              <a:gd name="connsiteX16-523" fmla="*/ 3239999 w 3239999"/>
              <a:gd name="connsiteY16-524" fmla="*/ 738345 h 3032924"/>
              <a:gd name="connsiteX17-525" fmla="*/ 3239999 w 3239999"/>
              <a:gd name="connsiteY17-526" fmla="*/ 3032924 h 3032924"/>
              <a:gd name="connsiteX18-527" fmla="*/ 0 w 3239999"/>
              <a:gd name="connsiteY18-528" fmla="*/ 3032924 h 3032924"/>
              <a:gd name="connsiteX19-529" fmla="*/ 0 w 3239999"/>
              <a:gd name="connsiteY19-530" fmla="*/ 738345 h 3032924"/>
              <a:gd name="connsiteX20-531" fmla="*/ 102477 w 3239999"/>
              <a:gd name="connsiteY20-532" fmla="*/ 738345 h 3032924"/>
              <a:gd name="connsiteX21-533" fmla="*/ 102477 w 3239999"/>
              <a:gd name="connsiteY21-534" fmla="*/ 428517 h 3032924"/>
              <a:gd name="connsiteX22-535" fmla="*/ 385229 w 3239999"/>
              <a:gd name="connsiteY22-536" fmla="*/ 430441 h 3032924"/>
              <a:gd name="connsiteX23-537" fmla="*/ 386326 w 3239999"/>
              <a:gd name="connsiteY23-538" fmla="*/ 91100 h 3032924"/>
              <a:gd name="connsiteX24-539" fmla="*/ 833935 w 3239999"/>
              <a:gd name="connsiteY24-540" fmla="*/ 22 h 3032924"/>
              <a:gd name="connsiteX25-541" fmla="*/ 1576606 w 3239999"/>
              <a:gd name="connsiteY25-542" fmla="*/ 402054 h 3032924"/>
              <a:gd name="connsiteX26-543" fmla="*/ 1576606 w 3239999"/>
              <a:gd name="connsiteY26-544" fmla="*/ 430441 h 3032924"/>
              <a:gd name="connsiteX27-545" fmla="*/ 1576606 w 3239999"/>
              <a:gd name="connsiteY27-546" fmla="*/ 526981 h 3032924"/>
              <a:gd name="connsiteX28-547" fmla="*/ 1576606 w 3239999"/>
              <a:gd name="connsiteY28-548" fmla="*/ 2765302 h 3032924"/>
              <a:gd name="connsiteX29-549" fmla="*/ 378630 w 3239999"/>
              <a:gd name="connsiteY29-550" fmla="*/ 2472117 h 3032924"/>
              <a:gd name="connsiteX30-551" fmla="*/ 384918 w 3239999"/>
              <a:gd name="connsiteY30-552" fmla="*/ 526981 h 3032924"/>
              <a:gd name="connsiteX31-553" fmla="*/ 239143 w 3239999"/>
              <a:gd name="connsiteY31-554" fmla="*/ 526981 h 3032924"/>
              <a:gd name="connsiteX32-555" fmla="*/ 239143 w 3239999"/>
              <a:gd name="connsiteY32-556" fmla="*/ 2776423 h 3032924"/>
              <a:gd name="connsiteX33-557" fmla="*/ 1576606 w 3239999"/>
              <a:gd name="connsiteY33-558" fmla="*/ 2776423 h 3032924"/>
              <a:gd name="connsiteX34-559" fmla="*/ 1668046 w 3239999"/>
              <a:gd name="connsiteY34-560" fmla="*/ 2869642 h 3032924"/>
              <a:gd name="connsiteX0-561" fmla="*/ 1576606 w 3239999"/>
              <a:gd name="connsiteY0-562" fmla="*/ 2778202 h 3032924"/>
              <a:gd name="connsiteX1-563" fmla="*/ 1663394 w 3239999"/>
              <a:gd name="connsiteY1-564" fmla="*/ 2778202 h 3032924"/>
              <a:gd name="connsiteX2-565" fmla="*/ 1663394 w 3239999"/>
              <a:gd name="connsiteY2-566" fmla="*/ 2776423 h 3032924"/>
              <a:gd name="connsiteX3-567" fmla="*/ 3000856 w 3239999"/>
              <a:gd name="connsiteY3-568" fmla="*/ 2776423 h 3032924"/>
              <a:gd name="connsiteX4-569" fmla="*/ 3000856 w 3239999"/>
              <a:gd name="connsiteY4-570" fmla="*/ 526981 h 3032924"/>
              <a:gd name="connsiteX5-571" fmla="*/ 2855082 w 3239999"/>
              <a:gd name="connsiteY5-572" fmla="*/ 526981 h 3032924"/>
              <a:gd name="connsiteX6-573" fmla="*/ 2861369 w 3239999"/>
              <a:gd name="connsiteY6-574" fmla="*/ 2472117 h 3032924"/>
              <a:gd name="connsiteX7-575" fmla="*/ 1663394 w 3239999"/>
              <a:gd name="connsiteY7-576" fmla="*/ 2765302 h 3032924"/>
              <a:gd name="connsiteX8-577" fmla="*/ 1663394 w 3239999"/>
              <a:gd name="connsiteY8-578" fmla="*/ 526981 h 3032924"/>
              <a:gd name="connsiteX9-579" fmla="*/ 1663394 w 3239999"/>
              <a:gd name="connsiteY9-580" fmla="*/ 430441 h 3032924"/>
              <a:gd name="connsiteX10-581" fmla="*/ 1663394 w 3239999"/>
              <a:gd name="connsiteY10-582" fmla="*/ 402054 h 3032924"/>
              <a:gd name="connsiteX11-583" fmla="*/ 2406065 w 3239999"/>
              <a:gd name="connsiteY11-584" fmla="*/ 22 h 3032924"/>
              <a:gd name="connsiteX12-585" fmla="*/ 2853673 w 3239999"/>
              <a:gd name="connsiteY12-586" fmla="*/ 91100 h 3032924"/>
              <a:gd name="connsiteX13-587" fmla="*/ 2854770 w 3239999"/>
              <a:gd name="connsiteY13-588" fmla="*/ 430441 h 3032924"/>
              <a:gd name="connsiteX14-589" fmla="*/ 3120669 w 3239999"/>
              <a:gd name="connsiteY14-590" fmla="*/ 428517 h 3032924"/>
              <a:gd name="connsiteX15-591" fmla="*/ 3120669 w 3239999"/>
              <a:gd name="connsiteY15-592" fmla="*/ 738345 h 3032924"/>
              <a:gd name="connsiteX16-593" fmla="*/ 3239999 w 3239999"/>
              <a:gd name="connsiteY16-594" fmla="*/ 738345 h 3032924"/>
              <a:gd name="connsiteX17-595" fmla="*/ 3239999 w 3239999"/>
              <a:gd name="connsiteY17-596" fmla="*/ 3032924 h 3032924"/>
              <a:gd name="connsiteX18-597" fmla="*/ 0 w 3239999"/>
              <a:gd name="connsiteY18-598" fmla="*/ 3032924 h 3032924"/>
              <a:gd name="connsiteX19-599" fmla="*/ 0 w 3239999"/>
              <a:gd name="connsiteY19-600" fmla="*/ 738345 h 3032924"/>
              <a:gd name="connsiteX20-601" fmla="*/ 102477 w 3239999"/>
              <a:gd name="connsiteY20-602" fmla="*/ 738345 h 3032924"/>
              <a:gd name="connsiteX21-603" fmla="*/ 102477 w 3239999"/>
              <a:gd name="connsiteY21-604" fmla="*/ 428517 h 3032924"/>
              <a:gd name="connsiteX22-605" fmla="*/ 385229 w 3239999"/>
              <a:gd name="connsiteY22-606" fmla="*/ 430441 h 3032924"/>
              <a:gd name="connsiteX23-607" fmla="*/ 386326 w 3239999"/>
              <a:gd name="connsiteY23-608" fmla="*/ 91100 h 3032924"/>
              <a:gd name="connsiteX24-609" fmla="*/ 833935 w 3239999"/>
              <a:gd name="connsiteY24-610" fmla="*/ 22 h 3032924"/>
              <a:gd name="connsiteX25-611" fmla="*/ 1576606 w 3239999"/>
              <a:gd name="connsiteY25-612" fmla="*/ 402054 h 3032924"/>
              <a:gd name="connsiteX26-613" fmla="*/ 1576606 w 3239999"/>
              <a:gd name="connsiteY26-614" fmla="*/ 430441 h 3032924"/>
              <a:gd name="connsiteX27-615" fmla="*/ 1576606 w 3239999"/>
              <a:gd name="connsiteY27-616" fmla="*/ 526981 h 3032924"/>
              <a:gd name="connsiteX28-617" fmla="*/ 1576606 w 3239999"/>
              <a:gd name="connsiteY28-618" fmla="*/ 2765302 h 3032924"/>
              <a:gd name="connsiteX29-619" fmla="*/ 378630 w 3239999"/>
              <a:gd name="connsiteY29-620" fmla="*/ 2472117 h 3032924"/>
              <a:gd name="connsiteX30-621" fmla="*/ 384918 w 3239999"/>
              <a:gd name="connsiteY30-622" fmla="*/ 526981 h 3032924"/>
              <a:gd name="connsiteX31-623" fmla="*/ 239143 w 3239999"/>
              <a:gd name="connsiteY31-624" fmla="*/ 526981 h 3032924"/>
              <a:gd name="connsiteX32-625" fmla="*/ 239143 w 3239999"/>
              <a:gd name="connsiteY32-626" fmla="*/ 2776423 h 3032924"/>
              <a:gd name="connsiteX33-627" fmla="*/ 1576606 w 3239999"/>
              <a:gd name="connsiteY33-628" fmla="*/ 2776423 h 3032924"/>
              <a:gd name="connsiteX34-629" fmla="*/ 1668046 w 3239999"/>
              <a:gd name="connsiteY34-630" fmla="*/ 2869642 h 3032924"/>
              <a:gd name="connsiteX0-631" fmla="*/ 1576606 w 3239999"/>
              <a:gd name="connsiteY0-632" fmla="*/ 2778202 h 3032924"/>
              <a:gd name="connsiteX1-633" fmla="*/ 1663394 w 3239999"/>
              <a:gd name="connsiteY1-634" fmla="*/ 2778202 h 3032924"/>
              <a:gd name="connsiteX2-635" fmla="*/ 1663394 w 3239999"/>
              <a:gd name="connsiteY2-636" fmla="*/ 2776423 h 3032924"/>
              <a:gd name="connsiteX3-637" fmla="*/ 3000856 w 3239999"/>
              <a:gd name="connsiteY3-638" fmla="*/ 2776423 h 3032924"/>
              <a:gd name="connsiteX4-639" fmla="*/ 3000856 w 3239999"/>
              <a:gd name="connsiteY4-640" fmla="*/ 526981 h 3032924"/>
              <a:gd name="connsiteX5-641" fmla="*/ 2855082 w 3239999"/>
              <a:gd name="connsiteY5-642" fmla="*/ 526981 h 3032924"/>
              <a:gd name="connsiteX6-643" fmla="*/ 2861369 w 3239999"/>
              <a:gd name="connsiteY6-644" fmla="*/ 2472117 h 3032924"/>
              <a:gd name="connsiteX7-645" fmla="*/ 1663394 w 3239999"/>
              <a:gd name="connsiteY7-646" fmla="*/ 2765302 h 3032924"/>
              <a:gd name="connsiteX8-647" fmla="*/ 1663394 w 3239999"/>
              <a:gd name="connsiteY8-648" fmla="*/ 526981 h 3032924"/>
              <a:gd name="connsiteX9-649" fmla="*/ 1663394 w 3239999"/>
              <a:gd name="connsiteY9-650" fmla="*/ 430441 h 3032924"/>
              <a:gd name="connsiteX10-651" fmla="*/ 1663394 w 3239999"/>
              <a:gd name="connsiteY10-652" fmla="*/ 402054 h 3032924"/>
              <a:gd name="connsiteX11-653" fmla="*/ 2406065 w 3239999"/>
              <a:gd name="connsiteY11-654" fmla="*/ 22 h 3032924"/>
              <a:gd name="connsiteX12-655" fmla="*/ 2853673 w 3239999"/>
              <a:gd name="connsiteY12-656" fmla="*/ 91100 h 3032924"/>
              <a:gd name="connsiteX13-657" fmla="*/ 2854770 w 3239999"/>
              <a:gd name="connsiteY13-658" fmla="*/ 430441 h 3032924"/>
              <a:gd name="connsiteX14-659" fmla="*/ 3120669 w 3239999"/>
              <a:gd name="connsiteY14-660" fmla="*/ 428517 h 3032924"/>
              <a:gd name="connsiteX15-661" fmla="*/ 3120669 w 3239999"/>
              <a:gd name="connsiteY15-662" fmla="*/ 738345 h 3032924"/>
              <a:gd name="connsiteX16-663" fmla="*/ 3239999 w 3239999"/>
              <a:gd name="connsiteY16-664" fmla="*/ 738345 h 3032924"/>
              <a:gd name="connsiteX17-665" fmla="*/ 3239999 w 3239999"/>
              <a:gd name="connsiteY17-666" fmla="*/ 3032924 h 3032924"/>
              <a:gd name="connsiteX18-667" fmla="*/ 0 w 3239999"/>
              <a:gd name="connsiteY18-668" fmla="*/ 3032924 h 3032924"/>
              <a:gd name="connsiteX19-669" fmla="*/ 0 w 3239999"/>
              <a:gd name="connsiteY19-670" fmla="*/ 738345 h 3032924"/>
              <a:gd name="connsiteX20-671" fmla="*/ 102477 w 3239999"/>
              <a:gd name="connsiteY20-672" fmla="*/ 738345 h 3032924"/>
              <a:gd name="connsiteX21-673" fmla="*/ 102477 w 3239999"/>
              <a:gd name="connsiteY21-674" fmla="*/ 428517 h 3032924"/>
              <a:gd name="connsiteX22-675" fmla="*/ 385229 w 3239999"/>
              <a:gd name="connsiteY22-676" fmla="*/ 430441 h 3032924"/>
              <a:gd name="connsiteX23-677" fmla="*/ 386326 w 3239999"/>
              <a:gd name="connsiteY23-678" fmla="*/ 91100 h 3032924"/>
              <a:gd name="connsiteX24-679" fmla="*/ 833935 w 3239999"/>
              <a:gd name="connsiteY24-680" fmla="*/ 22 h 3032924"/>
              <a:gd name="connsiteX25-681" fmla="*/ 1576606 w 3239999"/>
              <a:gd name="connsiteY25-682" fmla="*/ 402054 h 3032924"/>
              <a:gd name="connsiteX26-683" fmla="*/ 1576606 w 3239999"/>
              <a:gd name="connsiteY26-684" fmla="*/ 430441 h 3032924"/>
              <a:gd name="connsiteX27-685" fmla="*/ 1576606 w 3239999"/>
              <a:gd name="connsiteY27-686" fmla="*/ 526981 h 3032924"/>
              <a:gd name="connsiteX28-687" fmla="*/ 1576606 w 3239999"/>
              <a:gd name="connsiteY28-688" fmla="*/ 2765302 h 3032924"/>
              <a:gd name="connsiteX29-689" fmla="*/ 378630 w 3239999"/>
              <a:gd name="connsiteY29-690" fmla="*/ 2472117 h 3032924"/>
              <a:gd name="connsiteX30-691" fmla="*/ 384918 w 3239999"/>
              <a:gd name="connsiteY30-692" fmla="*/ 526981 h 3032924"/>
              <a:gd name="connsiteX31-693" fmla="*/ 239143 w 3239999"/>
              <a:gd name="connsiteY31-694" fmla="*/ 526981 h 3032924"/>
              <a:gd name="connsiteX32-695" fmla="*/ 239143 w 3239999"/>
              <a:gd name="connsiteY32-696" fmla="*/ 2776423 h 3032924"/>
              <a:gd name="connsiteX33-697" fmla="*/ 1576606 w 3239999"/>
              <a:gd name="connsiteY33-698" fmla="*/ 2776423 h 3032924"/>
              <a:gd name="connsiteX34-699" fmla="*/ 1668046 w 3239999"/>
              <a:gd name="connsiteY34-700" fmla="*/ 2869642 h 3032924"/>
              <a:gd name="connsiteX0-701" fmla="*/ 1576606 w 3239999"/>
              <a:gd name="connsiteY0-702" fmla="*/ 2778202 h 3032924"/>
              <a:gd name="connsiteX1-703" fmla="*/ 1663394 w 3239999"/>
              <a:gd name="connsiteY1-704" fmla="*/ 2778202 h 3032924"/>
              <a:gd name="connsiteX2-705" fmla="*/ 1663394 w 3239999"/>
              <a:gd name="connsiteY2-706" fmla="*/ 2776423 h 3032924"/>
              <a:gd name="connsiteX3-707" fmla="*/ 3000856 w 3239999"/>
              <a:gd name="connsiteY3-708" fmla="*/ 2776423 h 3032924"/>
              <a:gd name="connsiteX4-709" fmla="*/ 3000856 w 3239999"/>
              <a:gd name="connsiteY4-710" fmla="*/ 526981 h 3032924"/>
              <a:gd name="connsiteX5-711" fmla="*/ 2855082 w 3239999"/>
              <a:gd name="connsiteY5-712" fmla="*/ 526981 h 3032924"/>
              <a:gd name="connsiteX6-713" fmla="*/ 2861369 w 3239999"/>
              <a:gd name="connsiteY6-714" fmla="*/ 2472117 h 3032924"/>
              <a:gd name="connsiteX7-715" fmla="*/ 1663394 w 3239999"/>
              <a:gd name="connsiteY7-716" fmla="*/ 2765302 h 3032924"/>
              <a:gd name="connsiteX8-717" fmla="*/ 1663394 w 3239999"/>
              <a:gd name="connsiteY8-718" fmla="*/ 526981 h 3032924"/>
              <a:gd name="connsiteX9-719" fmla="*/ 1663394 w 3239999"/>
              <a:gd name="connsiteY9-720" fmla="*/ 430441 h 3032924"/>
              <a:gd name="connsiteX10-721" fmla="*/ 1663394 w 3239999"/>
              <a:gd name="connsiteY10-722" fmla="*/ 402054 h 3032924"/>
              <a:gd name="connsiteX11-723" fmla="*/ 2406065 w 3239999"/>
              <a:gd name="connsiteY11-724" fmla="*/ 22 h 3032924"/>
              <a:gd name="connsiteX12-725" fmla="*/ 2853673 w 3239999"/>
              <a:gd name="connsiteY12-726" fmla="*/ 91100 h 3032924"/>
              <a:gd name="connsiteX13-727" fmla="*/ 2854770 w 3239999"/>
              <a:gd name="connsiteY13-728" fmla="*/ 430441 h 3032924"/>
              <a:gd name="connsiteX14-729" fmla="*/ 3120669 w 3239999"/>
              <a:gd name="connsiteY14-730" fmla="*/ 428517 h 3032924"/>
              <a:gd name="connsiteX15-731" fmla="*/ 3120669 w 3239999"/>
              <a:gd name="connsiteY15-732" fmla="*/ 738345 h 3032924"/>
              <a:gd name="connsiteX16-733" fmla="*/ 3239999 w 3239999"/>
              <a:gd name="connsiteY16-734" fmla="*/ 738345 h 3032924"/>
              <a:gd name="connsiteX17-735" fmla="*/ 3239999 w 3239999"/>
              <a:gd name="connsiteY17-736" fmla="*/ 3032924 h 3032924"/>
              <a:gd name="connsiteX18-737" fmla="*/ 0 w 3239999"/>
              <a:gd name="connsiteY18-738" fmla="*/ 3032924 h 3032924"/>
              <a:gd name="connsiteX19-739" fmla="*/ 0 w 3239999"/>
              <a:gd name="connsiteY19-740" fmla="*/ 738345 h 3032924"/>
              <a:gd name="connsiteX20-741" fmla="*/ 102477 w 3239999"/>
              <a:gd name="connsiteY20-742" fmla="*/ 738345 h 3032924"/>
              <a:gd name="connsiteX21-743" fmla="*/ 102477 w 3239999"/>
              <a:gd name="connsiteY21-744" fmla="*/ 428517 h 3032924"/>
              <a:gd name="connsiteX22-745" fmla="*/ 385229 w 3239999"/>
              <a:gd name="connsiteY22-746" fmla="*/ 430441 h 3032924"/>
              <a:gd name="connsiteX23-747" fmla="*/ 386326 w 3239999"/>
              <a:gd name="connsiteY23-748" fmla="*/ 91100 h 3032924"/>
              <a:gd name="connsiteX24-749" fmla="*/ 833935 w 3239999"/>
              <a:gd name="connsiteY24-750" fmla="*/ 22 h 3032924"/>
              <a:gd name="connsiteX25-751" fmla="*/ 1576606 w 3239999"/>
              <a:gd name="connsiteY25-752" fmla="*/ 402054 h 3032924"/>
              <a:gd name="connsiteX26-753" fmla="*/ 1576606 w 3239999"/>
              <a:gd name="connsiteY26-754" fmla="*/ 430441 h 3032924"/>
              <a:gd name="connsiteX27-755" fmla="*/ 1576606 w 3239999"/>
              <a:gd name="connsiteY27-756" fmla="*/ 526981 h 3032924"/>
              <a:gd name="connsiteX28-757" fmla="*/ 1576606 w 3239999"/>
              <a:gd name="connsiteY28-758" fmla="*/ 2765302 h 3032924"/>
              <a:gd name="connsiteX29-759" fmla="*/ 378630 w 3239999"/>
              <a:gd name="connsiteY29-760" fmla="*/ 2472117 h 3032924"/>
              <a:gd name="connsiteX30-761" fmla="*/ 384918 w 3239999"/>
              <a:gd name="connsiteY30-762" fmla="*/ 526981 h 3032924"/>
              <a:gd name="connsiteX31-763" fmla="*/ 239143 w 3239999"/>
              <a:gd name="connsiteY31-764" fmla="*/ 526981 h 3032924"/>
              <a:gd name="connsiteX32-765" fmla="*/ 239143 w 3239999"/>
              <a:gd name="connsiteY32-766" fmla="*/ 2776423 h 3032924"/>
              <a:gd name="connsiteX33-767" fmla="*/ 1576606 w 3239999"/>
              <a:gd name="connsiteY33-768" fmla="*/ 2776423 h 3032924"/>
              <a:gd name="connsiteX34-769" fmla="*/ 1668046 w 3239999"/>
              <a:gd name="connsiteY34-770" fmla="*/ 2869642 h 3032924"/>
              <a:gd name="connsiteX0-771" fmla="*/ 1576606 w 3239999"/>
              <a:gd name="connsiteY0-772" fmla="*/ 2778202 h 3032924"/>
              <a:gd name="connsiteX1-773" fmla="*/ 1663394 w 3239999"/>
              <a:gd name="connsiteY1-774" fmla="*/ 2778202 h 3032924"/>
              <a:gd name="connsiteX2-775" fmla="*/ 1663394 w 3239999"/>
              <a:gd name="connsiteY2-776" fmla="*/ 2776423 h 3032924"/>
              <a:gd name="connsiteX3-777" fmla="*/ 3000856 w 3239999"/>
              <a:gd name="connsiteY3-778" fmla="*/ 2776423 h 3032924"/>
              <a:gd name="connsiteX4-779" fmla="*/ 3000856 w 3239999"/>
              <a:gd name="connsiteY4-780" fmla="*/ 526981 h 3032924"/>
              <a:gd name="connsiteX5-781" fmla="*/ 2855082 w 3239999"/>
              <a:gd name="connsiteY5-782" fmla="*/ 526981 h 3032924"/>
              <a:gd name="connsiteX6-783" fmla="*/ 2861369 w 3239999"/>
              <a:gd name="connsiteY6-784" fmla="*/ 2472117 h 3032924"/>
              <a:gd name="connsiteX7-785" fmla="*/ 1663394 w 3239999"/>
              <a:gd name="connsiteY7-786" fmla="*/ 2765302 h 3032924"/>
              <a:gd name="connsiteX8-787" fmla="*/ 1663394 w 3239999"/>
              <a:gd name="connsiteY8-788" fmla="*/ 526981 h 3032924"/>
              <a:gd name="connsiteX9-789" fmla="*/ 1663394 w 3239999"/>
              <a:gd name="connsiteY9-790" fmla="*/ 430441 h 3032924"/>
              <a:gd name="connsiteX10-791" fmla="*/ 1663394 w 3239999"/>
              <a:gd name="connsiteY10-792" fmla="*/ 402054 h 3032924"/>
              <a:gd name="connsiteX11-793" fmla="*/ 2406065 w 3239999"/>
              <a:gd name="connsiteY11-794" fmla="*/ 22 h 3032924"/>
              <a:gd name="connsiteX12-795" fmla="*/ 2853673 w 3239999"/>
              <a:gd name="connsiteY12-796" fmla="*/ 91100 h 3032924"/>
              <a:gd name="connsiteX13-797" fmla="*/ 2854770 w 3239999"/>
              <a:gd name="connsiteY13-798" fmla="*/ 430441 h 3032924"/>
              <a:gd name="connsiteX14-799" fmla="*/ 3120669 w 3239999"/>
              <a:gd name="connsiteY14-800" fmla="*/ 428517 h 3032924"/>
              <a:gd name="connsiteX15-801" fmla="*/ 3120669 w 3239999"/>
              <a:gd name="connsiteY15-802" fmla="*/ 738345 h 3032924"/>
              <a:gd name="connsiteX16-803" fmla="*/ 3239999 w 3239999"/>
              <a:gd name="connsiteY16-804" fmla="*/ 738345 h 3032924"/>
              <a:gd name="connsiteX17-805" fmla="*/ 3239999 w 3239999"/>
              <a:gd name="connsiteY17-806" fmla="*/ 3032924 h 3032924"/>
              <a:gd name="connsiteX18-807" fmla="*/ 0 w 3239999"/>
              <a:gd name="connsiteY18-808" fmla="*/ 3032924 h 3032924"/>
              <a:gd name="connsiteX19-809" fmla="*/ 0 w 3239999"/>
              <a:gd name="connsiteY19-810" fmla="*/ 738345 h 3032924"/>
              <a:gd name="connsiteX20-811" fmla="*/ 102477 w 3239999"/>
              <a:gd name="connsiteY20-812" fmla="*/ 738345 h 3032924"/>
              <a:gd name="connsiteX21-813" fmla="*/ 102477 w 3239999"/>
              <a:gd name="connsiteY21-814" fmla="*/ 428517 h 3032924"/>
              <a:gd name="connsiteX22-815" fmla="*/ 385229 w 3239999"/>
              <a:gd name="connsiteY22-816" fmla="*/ 430441 h 3032924"/>
              <a:gd name="connsiteX23-817" fmla="*/ 386326 w 3239999"/>
              <a:gd name="connsiteY23-818" fmla="*/ 91100 h 3032924"/>
              <a:gd name="connsiteX24-819" fmla="*/ 833935 w 3239999"/>
              <a:gd name="connsiteY24-820" fmla="*/ 22 h 3032924"/>
              <a:gd name="connsiteX25-821" fmla="*/ 1576606 w 3239999"/>
              <a:gd name="connsiteY25-822" fmla="*/ 402054 h 3032924"/>
              <a:gd name="connsiteX26-823" fmla="*/ 1576606 w 3239999"/>
              <a:gd name="connsiteY26-824" fmla="*/ 430441 h 3032924"/>
              <a:gd name="connsiteX27-825" fmla="*/ 1576606 w 3239999"/>
              <a:gd name="connsiteY27-826" fmla="*/ 526981 h 3032924"/>
              <a:gd name="connsiteX28-827" fmla="*/ 1576606 w 3239999"/>
              <a:gd name="connsiteY28-828" fmla="*/ 2765302 h 3032924"/>
              <a:gd name="connsiteX29-829" fmla="*/ 378630 w 3239999"/>
              <a:gd name="connsiteY29-830" fmla="*/ 2472117 h 3032924"/>
              <a:gd name="connsiteX30-831" fmla="*/ 384918 w 3239999"/>
              <a:gd name="connsiteY30-832" fmla="*/ 526981 h 3032924"/>
              <a:gd name="connsiteX31-833" fmla="*/ 239143 w 3239999"/>
              <a:gd name="connsiteY31-834" fmla="*/ 526981 h 3032924"/>
              <a:gd name="connsiteX32-835" fmla="*/ 239143 w 3239999"/>
              <a:gd name="connsiteY32-836" fmla="*/ 2776423 h 3032924"/>
              <a:gd name="connsiteX33-837" fmla="*/ 1576606 w 3239999"/>
              <a:gd name="connsiteY33-838" fmla="*/ 2776423 h 3032924"/>
              <a:gd name="connsiteX34-839" fmla="*/ 1668046 w 3239999"/>
              <a:gd name="connsiteY34-840" fmla="*/ 2869642 h 3032924"/>
              <a:gd name="connsiteX0-841" fmla="*/ 1576606 w 3239999"/>
              <a:gd name="connsiteY0-842" fmla="*/ 2778202 h 3032924"/>
              <a:gd name="connsiteX1-843" fmla="*/ 1663394 w 3239999"/>
              <a:gd name="connsiteY1-844" fmla="*/ 2778202 h 3032924"/>
              <a:gd name="connsiteX2-845" fmla="*/ 1663394 w 3239999"/>
              <a:gd name="connsiteY2-846" fmla="*/ 2776423 h 3032924"/>
              <a:gd name="connsiteX3-847" fmla="*/ 3000856 w 3239999"/>
              <a:gd name="connsiteY3-848" fmla="*/ 2776423 h 3032924"/>
              <a:gd name="connsiteX4-849" fmla="*/ 3000856 w 3239999"/>
              <a:gd name="connsiteY4-850" fmla="*/ 526981 h 3032924"/>
              <a:gd name="connsiteX5-851" fmla="*/ 2855082 w 3239999"/>
              <a:gd name="connsiteY5-852" fmla="*/ 526981 h 3032924"/>
              <a:gd name="connsiteX6-853" fmla="*/ 2861369 w 3239999"/>
              <a:gd name="connsiteY6-854" fmla="*/ 2472117 h 3032924"/>
              <a:gd name="connsiteX7-855" fmla="*/ 1663394 w 3239999"/>
              <a:gd name="connsiteY7-856" fmla="*/ 2765302 h 3032924"/>
              <a:gd name="connsiteX8-857" fmla="*/ 1663394 w 3239999"/>
              <a:gd name="connsiteY8-858" fmla="*/ 526981 h 3032924"/>
              <a:gd name="connsiteX9-859" fmla="*/ 1663394 w 3239999"/>
              <a:gd name="connsiteY9-860" fmla="*/ 430441 h 3032924"/>
              <a:gd name="connsiteX10-861" fmla="*/ 1663394 w 3239999"/>
              <a:gd name="connsiteY10-862" fmla="*/ 402054 h 3032924"/>
              <a:gd name="connsiteX11-863" fmla="*/ 2406065 w 3239999"/>
              <a:gd name="connsiteY11-864" fmla="*/ 22 h 3032924"/>
              <a:gd name="connsiteX12-865" fmla="*/ 2853673 w 3239999"/>
              <a:gd name="connsiteY12-866" fmla="*/ 91100 h 3032924"/>
              <a:gd name="connsiteX13-867" fmla="*/ 2854770 w 3239999"/>
              <a:gd name="connsiteY13-868" fmla="*/ 430441 h 3032924"/>
              <a:gd name="connsiteX14-869" fmla="*/ 3120669 w 3239999"/>
              <a:gd name="connsiteY14-870" fmla="*/ 428517 h 3032924"/>
              <a:gd name="connsiteX15-871" fmla="*/ 3120669 w 3239999"/>
              <a:gd name="connsiteY15-872" fmla="*/ 738345 h 3032924"/>
              <a:gd name="connsiteX16-873" fmla="*/ 3239999 w 3239999"/>
              <a:gd name="connsiteY16-874" fmla="*/ 738345 h 3032924"/>
              <a:gd name="connsiteX17-875" fmla="*/ 3239999 w 3239999"/>
              <a:gd name="connsiteY17-876" fmla="*/ 3032924 h 3032924"/>
              <a:gd name="connsiteX18-877" fmla="*/ 0 w 3239999"/>
              <a:gd name="connsiteY18-878" fmla="*/ 3032924 h 3032924"/>
              <a:gd name="connsiteX19-879" fmla="*/ 0 w 3239999"/>
              <a:gd name="connsiteY19-880" fmla="*/ 738345 h 3032924"/>
              <a:gd name="connsiteX20-881" fmla="*/ 102477 w 3239999"/>
              <a:gd name="connsiteY20-882" fmla="*/ 738345 h 3032924"/>
              <a:gd name="connsiteX21-883" fmla="*/ 102477 w 3239999"/>
              <a:gd name="connsiteY21-884" fmla="*/ 428517 h 3032924"/>
              <a:gd name="connsiteX22-885" fmla="*/ 385229 w 3239999"/>
              <a:gd name="connsiteY22-886" fmla="*/ 430441 h 3032924"/>
              <a:gd name="connsiteX23-887" fmla="*/ 386326 w 3239999"/>
              <a:gd name="connsiteY23-888" fmla="*/ 91100 h 3032924"/>
              <a:gd name="connsiteX24-889" fmla="*/ 833935 w 3239999"/>
              <a:gd name="connsiteY24-890" fmla="*/ 22 h 3032924"/>
              <a:gd name="connsiteX25-891" fmla="*/ 1576606 w 3239999"/>
              <a:gd name="connsiteY25-892" fmla="*/ 402054 h 3032924"/>
              <a:gd name="connsiteX26-893" fmla="*/ 1576606 w 3239999"/>
              <a:gd name="connsiteY26-894" fmla="*/ 430441 h 3032924"/>
              <a:gd name="connsiteX27-895" fmla="*/ 1576606 w 3239999"/>
              <a:gd name="connsiteY27-896" fmla="*/ 526981 h 3032924"/>
              <a:gd name="connsiteX28-897" fmla="*/ 1576606 w 3239999"/>
              <a:gd name="connsiteY28-898" fmla="*/ 2765302 h 3032924"/>
              <a:gd name="connsiteX29-899" fmla="*/ 378630 w 3239999"/>
              <a:gd name="connsiteY29-900" fmla="*/ 2472117 h 3032924"/>
              <a:gd name="connsiteX30-901" fmla="*/ 384918 w 3239999"/>
              <a:gd name="connsiteY30-902" fmla="*/ 526981 h 3032924"/>
              <a:gd name="connsiteX31-903" fmla="*/ 239143 w 3239999"/>
              <a:gd name="connsiteY31-904" fmla="*/ 526981 h 3032924"/>
              <a:gd name="connsiteX32-905" fmla="*/ 239143 w 3239999"/>
              <a:gd name="connsiteY32-906" fmla="*/ 2776423 h 3032924"/>
              <a:gd name="connsiteX33-907" fmla="*/ 1576606 w 3239999"/>
              <a:gd name="connsiteY33-908" fmla="*/ 2776423 h 3032924"/>
              <a:gd name="connsiteX34-909" fmla="*/ 1668046 w 3239999"/>
              <a:gd name="connsiteY34-910" fmla="*/ 2869642 h 3032924"/>
              <a:gd name="connsiteX0-911" fmla="*/ 1576606 w 3239999"/>
              <a:gd name="connsiteY0-912" fmla="*/ 2778202 h 3032924"/>
              <a:gd name="connsiteX1-913" fmla="*/ 1663394 w 3239999"/>
              <a:gd name="connsiteY1-914" fmla="*/ 2778202 h 3032924"/>
              <a:gd name="connsiteX2-915" fmla="*/ 1663394 w 3239999"/>
              <a:gd name="connsiteY2-916" fmla="*/ 2776423 h 3032924"/>
              <a:gd name="connsiteX3-917" fmla="*/ 3000856 w 3239999"/>
              <a:gd name="connsiteY3-918" fmla="*/ 2776423 h 3032924"/>
              <a:gd name="connsiteX4-919" fmla="*/ 3000856 w 3239999"/>
              <a:gd name="connsiteY4-920" fmla="*/ 526981 h 3032924"/>
              <a:gd name="connsiteX5-921" fmla="*/ 2855082 w 3239999"/>
              <a:gd name="connsiteY5-922" fmla="*/ 526981 h 3032924"/>
              <a:gd name="connsiteX6-923" fmla="*/ 2861369 w 3239999"/>
              <a:gd name="connsiteY6-924" fmla="*/ 2472117 h 3032924"/>
              <a:gd name="connsiteX7-925" fmla="*/ 1663394 w 3239999"/>
              <a:gd name="connsiteY7-926" fmla="*/ 2765302 h 3032924"/>
              <a:gd name="connsiteX8-927" fmla="*/ 1663394 w 3239999"/>
              <a:gd name="connsiteY8-928" fmla="*/ 526981 h 3032924"/>
              <a:gd name="connsiteX9-929" fmla="*/ 1663394 w 3239999"/>
              <a:gd name="connsiteY9-930" fmla="*/ 430441 h 3032924"/>
              <a:gd name="connsiteX10-931" fmla="*/ 1663394 w 3239999"/>
              <a:gd name="connsiteY10-932" fmla="*/ 402054 h 3032924"/>
              <a:gd name="connsiteX11-933" fmla="*/ 2406065 w 3239999"/>
              <a:gd name="connsiteY11-934" fmla="*/ 22 h 3032924"/>
              <a:gd name="connsiteX12-935" fmla="*/ 2853673 w 3239999"/>
              <a:gd name="connsiteY12-936" fmla="*/ 91100 h 3032924"/>
              <a:gd name="connsiteX13-937" fmla="*/ 2854770 w 3239999"/>
              <a:gd name="connsiteY13-938" fmla="*/ 430441 h 3032924"/>
              <a:gd name="connsiteX14-939" fmla="*/ 3120669 w 3239999"/>
              <a:gd name="connsiteY14-940" fmla="*/ 428517 h 3032924"/>
              <a:gd name="connsiteX15-941" fmla="*/ 3120669 w 3239999"/>
              <a:gd name="connsiteY15-942" fmla="*/ 738345 h 3032924"/>
              <a:gd name="connsiteX16-943" fmla="*/ 3239999 w 3239999"/>
              <a:gd name="connsiteY16-944" fmla="*/ 738345 h 3032924"/>
              <a:gd name="connsiteX17-945" fmla="*/ 3239999 w 3239999"/>
              <a:gd name="connsiteY17-946" fmla="*/ 3032924 h 3032924"/>
              <a:gd name="connsiteX18-947" fmla="*/ 0 w 3239999"/>
              <a:gd name="connsiteY18-948" fmla="*/ 3032924 h 3032924"/>
              <a:gd name="connsiteX19-949" fmla="*/ 0 w 3239999"/>
              <a:gd name="connsiteY19-950" fmla="*/ 738345 h 3032924"/>
              <a:gd name="connsiteX20-951" fmla="*/ 102477 w 3239999"/>
              <a:gd name="connsiteY20-952" fmla="*/ 738345 h 3032924"/>
              <a:gd name="connsiteX21-953" fmla="*/ 102477 w 3239999"/>
              <a:gd name="connsiteY21-954" fmla="*/ 428517 h 3032924"/>
              <a:gd name="connsiteX22-955" fmla="*/ 385229 w 3239999"/>
              <a:gd name="connsiteY22-956" fmla="*/ 430441 h 3032924"/>
              <a:gd name="connsiteX23-957" fmla="*/ 386326 w 3239999"/>
              <a:gd name="connsiteY23-958" fmla="*/ 91100 h 3032924"/>
              <a:gd name="connsiteX24-959" fmla="*/ 833935 w 3239999"/>
              <a:gd name="connsiteY24-960" fmla="*/ 22 h 3032924"/>
              <a:gd name="connsiteX25-961" fmla="*/ 1576606 w 3239999"/>
              <a:gd name="connsiteY25-962" fmla="*/ 402054 h 3032924"/>
              <a:gd name="connsiteX26-963" fmla="*/ 1576606 w 3239999"/>
              <a:gd name="connsiteY26-964" fmla="*/ 430441 h 3032924"/>
              <a:gd name="connsiteX27-965" fmla="*/ 1576606 w 3239999"/>
              <a:gd name="connsiteY27-966" fmla="*/ 526981 h 3032924"/>
              <a:gd name="connsiteX28-967" fmla="*/ 1576606 w 3239999"/>
              <a:gd name="connsiteY28-968" fmla="*/ 2765302 h 3032924"/>
              <a:gd name="connsiteX29-969" fmla="*/ 378630 w 3239999"/>
              <a:gd name="connsiteY29-970" fmla="*/ 2472117 h 3032924"/>
              <a:gd name="connsiteX30-971" fmla="*/ 384918 w 3239999"/>
              <a:gd name="connsiteY30-972" fmla="*/ 526981 h 3032924"/>
              <a:gd name="connsiteX31-973" fmla="*/ 239143 w 3239999"/>
              <a:gd name="connsiteY31-974" fmla="*/ 526981 h 3032924"/>
              <a:gd name="connsiteX32-975" fmla="*/ 239143 w 3239999"/>
              <a:gd name="connsiteY32-976" fmla="*/ 2776423 h 3032924"/>
              <a:gd name="connsiteX33-977" fmla="*/ 1576606 w 3239999"/>
              <a:gd name="connsiteY33-978" fmla="*/ 2776423 h 3032924"/>
              <a:gd name="connsiteX34-979" fmla="*/ 1668046 w 3239999"/>
              <a:gd name="connsiteY34-980" fmla="*/ 2869642 h 3032924"/>
              <a:gd name="connsiteX0-981" fmla="*/ 1576606 w 3239999"/>
              <a:gd name="connsiteY0-982" fmla="*/ 2778202 h 3032924"/>
              <a:gd name="connsiteX1-983" fmla="*/ 1663394 w 3239999"/>
              <a:gd name="connsiteY1-984" fmla="*/ 2778202 h 3032924"/>
              <a:gd name="connsiteX2-985" fmla="*/ 1663394 w 3239999"/>
              <a:gd name="connsiteY2-986" fmla="*/ 2776423 h 3032924"/>
              <a:gd name="connsiteX3-987" fmla="*/ 3000856 w 3239999"/>
              <a:gd name="connsiteY3-988" fmla="*/ 2776423 h 3032924"/>
              <a:gd name="connsiteX4-989" fmla="*/ 3000856 w 3239999"/>
              <a:gd name="connsiteY4-990" fmla="*/ 526981 h 3032924"/>
              <a:gd name="connsiteX5-991" fmla="*/ 2855082 w 3239999"/>
              <a:gd name="connsiteY5-992" fmla="*/ 526981 h 3032924"/>
              <a:gd name="connsiteX6-993" fmla="*/ 2861369 w 3239999"/>
              <a:gd name="connsiteY6-994" fmla="*/ 2472117 h 3032924"/>
              <a:gd name="connsiteX7-995" fmla="*/ 1663394 w 3239999"/>
              <a:gd name="connsiteY7-996" fmla="*/ 2765302 h 3032924"/>
              <a:gd name="connsiteX8-997" fmla="*/ 1663394 w 3239999"/>
              <a:gd name="connsiteY8-998" fmla="*/ 526981 h 3032924"/>
              <a:gd name="connsiteX9-999" fmla="*/ 1663394 w 3239999"/>
              <a:gd name="connsiteY9-1000" fmla="*/ 430441 h 3032924"/>
              <a:gd name="connsiteX10-1001" fmla="*/ 1663394 w 3239999"/>
              <a:gd name="connsiteY10-1002" fmla="*/ 402054 h 3032924"/>
              <a:gd name="connsiteX11-1003" fmla="*/ 2406065 w 3239999"/>
              <a:gd name="connsiteY11-1004" fmla="*/ 22 h 3032924"/>
              <a:gd name="connsiteX12-1005" fmla="*/ 2853673 w 3239999"/>
              <a:gd name="connsiteY12-1006" fmla="*/ 91100 h 3032924"/>
              <a:gd name="connsiteX13-1007" fmla="*/ 2854770 w 3239999"/>
              <a:gd name="connsiteY13-1008" fmla="*/ 430441 h 3032924"/>
              <a:gd name="connsiteX14-1009" fmla="*/ 3120669 w 3239999"/>
              <a:gd name="connsiteY14-1010" fmla="*/ 428517 h 3032924"/>
              <a:gd name="connsiteX15-1011" fmla="*/ 3120669 w 3239999"/>
              <a:gd name="connsiteY15-1012" fmla="*/ 738345 h 3032924"/>
              <a:gd name="connsiteX16-1013" fmla="*/ 3239999 w 3239999"/>
              <a:gd name="connsiteY16-1014" fmla="*/ 738345 h 3032924"/>
              <a:gd name="connsiteX17-1015" fmla="*/ 3239999 w 3239999"/>
              <a:gd name="connsiteY17-1016" fmla="*/ 3032924 h 3032924"/>
              <a:gd name="connsiteX18-1017" fmla="*/ 0 w 3239999"/>
              <a:gd name="connsiteY18-1018" fmla="*/ 3032924 h 3032924"/>
              <a:gd name="connsiteX19-1019" fmla="*/ 0 w 3239999"/>
              <a:gd name="connsiteY19-1020" fmla="*/ 738345 h 3032924"/>
              <a:gd name="connsiteX20-1021" fmla="*/ 102477 w 3239999"/>
              <a:gd name="connsiteY20-1022" fmla="*/ 738345 h 3032924"/>
              <a:gd name="connsiteX21-1023" fmla="*/ 102477 w 3239999"/>
              <a:gd name="connsiteY21-1024" fmla="*/ 428517 h 3032924"/>
              <a:gd name="connsiteX22-1025" fmla="*/ 385229 w 3239999"/>
              <a:gd name="connsiteY22-1026" fmla="*/ 430441 h 3032924"/>
              <a:gd name="connsiteX23-1027" fmla="*/ 386326 w 3239999"/>
              <a:gd name="connsiteY23-1028" fmla="*/ 91100 h 3032924"/>
              <a:gd name="connsiteX24-1029" fmla="*/ 833935 w 3239999"/>
              <a:gd name="connsiteY24-1030" fmla="*/ 22 h 3032924"/>
              <a:gd name="connsiteX25-1031" fmla="*/ 1576606 w 3239999"/>
              <a:gd name="connsiteY25-1032" fmla="*/ 402054 h 3032924"/>
              <a:gd name="connsiteX26-1033" fmla="*/ 1576606 w 3239999"/>
              <a:gd name="connsiteY26-1034" fmla="*/ 430441 h 3032924"/>
              <a:gd name="connsiteX27-1035" fmla="*/ 1576606 w 3239999"/>
              <a:gd name="connsiteY27-1036" fmla="*/ 526981 h 3032924"/>
              <a:gd name="connsiteX28-1037" fmla="*/ 1576606 w 3239999"/>
              <a:gd name="connsiteY28-1038" fmla="*/ 2765302 h 3032924"/>
              <a:gd name="connsiteX29-1039" fmla="*/ 378630 w 3239999"/>
              <a:gd name="connsiteY29-1040" fmla="*/ 2472117 h 3032924"/>
              <a:gd name="connsiteX30-1041" fmla="*/ 384918 w 3239999"/>
              <a:gd name="connsiteY30-1042" fmla="*/ 526981 h 3032924"/>
              <a:gd name="connsiteX31-1043" fmla="*/ 239143 w 3239999"/>
              <a:gd name="connsiteY31-1044" fmla="*/ 526981 h 3032924"/>
              <a:gd name="connsiteX32-1045" fmla="*/ 239143 w 3239999"/>
              <a:gd name="connsiteY32-1046" fmla="*/ 2776423 h 3032924"/>
              <a:gd name="connsiteX33-1047" fmla="*/ 1576606 w 3239999"/>
              <a:gd name="connsiteY33-1048" fmla="*/ 2776423 h 3032924"/>
              <a:gd name="connsiteX34-1049" fmla="*/ 1668046 w 3239999"/>
              <a:gd name="connsiteY34-1050" fmla="*/ 2869642 h 3032924"/>
              <a:gd name="connsiteX0-1051" fmla="*/ 1576606 w 3239999"/>
              <a:gd name="connsiteY0-1052" fmla="*/ 2778202 h 3032924"/>
              <a:gd name="connsiteX1-1053" fmla="*/ 1663394 w 3239999"/>
              <a:gd name="connsiteY1-1054" fmla="*/ 2778202 h 3032924"/>
              <a:gd name="connsiteX2-1055" fmla="*/ 1663394 w 3239999"/>
              <a:gd name="connsiteY2-1056" fmla="*/ 2776423 h 3032924"/>
              <a:gd name="connsiteX3-1057" fmla="*/ 3000856 w 3239999"/>
              <a:gd name="connsiteY3-1058" fmla="*/ 2776423 h 3032924"/>
              <a:gd name="connsiteX4-1059" fmla="*/ 3000856 w 3239999"/>
              <a:gd name="connsiteY4-1060" fmla="*/ 526981 h 3032924"/>
              <a:gd name="connsiteX5-1061" fmla="*/ 2855082 w 3239999"/>
              <a:gd name="connsiteY5-1062" fmla="*/ 526981 h 3032924"/>
              <a:gd name="connsiteX6-1063" fmla="*/ 2861369 w 3239999"/>
              <a:gd name="connsiteY6-1064" fmla="*/ 2472117 h 3032924"/>
              <a:gd name="connsiteX7-1065" fmla="*/ 1663394 w 3239999"/>
              <a:gd name="connsiteY7-1066" fmla="*/ 2765302 h 3032924"/>
              <a:gd name="connsiteX8-1067" fmla="*/ 1663394 w 3239999"/>
              <a:gd name="connsiteY8-1068" fmla="*/ 526981 h 3032924"/>
              <a:gd name="connsiteX9-1069" fmla="*/ 1663394 w 3239999"/>
              <a:gd name="connsiteY9-1070" fmla="*/ 430441 h 3032924"/>
              <a:gd name="connsiteX10-1071" fmla="*/ 1663394 w 3239999"/>
              <a:gd name="connsiteY10-1072" fmla="*/ 402054 h 3032924"/>
              <a:gd name="connsiteX11-1073" fmla="*/ 2406065 w 3239999"/>
              <a:gd name="connsiteY11-1074" fmla="*/ 22 h 3032924"/>
              <a:gd name="connsiteX12-1075" fmla="*/ 2853673 w 3239999"/>
              <a:gd name="connsiteY12-1076" fmla="*/ 91100 h 3032924"/>
              <a:gd name="connsiteX13-1077" fmla="*/ 2854770 w 3239999"/>
              <a:gd name="connsiteY13-1078" fmla="*/ 430441 h 3032924"/>
              <a:gd name="connsiteX14-1079" fmla="*/ 3120669 w 3239999"/>
              <a:gd name="connsiteY14-1080" fmla="*/ 428517 h 3032924"/>
              <a:gd name="connsiteX15-1081" fmla="*/ 3120669 w 3239999"/>
              <a:gd name="connsiteY15-1082" fmla="*/ 738345 h 3032924"/>
              <a:gd name="connsiteX16-1083" fmla="*/ 3239999 w 3239999"/>
              <a:gd name="connsiteY16-1084" fmla="*/ 738345 h 3032924"/>
              <a:gd name="connsiteX17-1085" fmla="*/ 3239999 w 3239999"/>
              <a:gd name="connsiteY17-1086" fmla="*/ 3032924 h 3032924"/>
              <a:gd name="connsiteX18-1087" fmla="*/ 0 w 3239999"/>
              <a:gd name="connsiteY18-1088" fmla="*/ 3032924 h 3032924"/>
              <a:gd name="connsiteX19-1089" fmla="*/ 0 w 3239999"/>
              <a:gd name="connsiteY19-1090" fmla="*/ 738345 h 3032924"/>
              <a:gd name="connsiteX20-1091" fmla="*/ 102477 w 3239999"/>
              <a:gd name="connsiteY20-1092" fmla="*/ 738345 h 3032924"/>
              <a:gd name="connsiteX21-1093" fmla="*/ 102477 w 3239999"/>
              <a:gd name="connsiteY21-1094" fmla="*/ 428517 h 3032924"/>
              <a:gd name="connsiteX22-1095" fmla="*/ 385229 w 3239999"/>
              <a:gd name="connsiteY22-1096" fmla="*/ 430441 h 3032924"/>
              <a:gd name="connsiteX23-1097" fmla="*/ 386326 w 3239999"/>
              <a:gd name="connsiteY23-1098" fmla="*/ 91100 h 3032924"/>
              <a:gd name="connsiteX24-1099" fmla="*/ 833935 w 3239999"/>
              <a:gd name="connsiteY24-1100" fmla="*/ 22 h 3032924"/>
              <a:gd name="connsiteX25-1101" fmla="*/ 1576606 w 3239999"/>
              <a:gd name="connsiteY25-1102" fmla="*/ 402054 h 3032924"/>
              <a:gd name="connsiteX26-1103" fmla="*/ 1576606 w 3239999"/>
              <a:gd name="connsiteY26-1104" fmla="*/ 430441 h 3032924"/>
              <a:gd name="connsiteX27-1105" fmla="*/ 1576606 w 3239999"/>
              <a:gd name="connsiteY27-1106" fmla="*/ 526981 h 3032924"/>
              <a:gd name="connsiteX28-1107" fmla="*/ 1576606 w 3239999"/>
              <a:gd name="connsiteY28-1108" fmla="*/ 2765302 h 3032924"/>
              <a:gd name="connsiteX29-1109" fmla="*/ 378630 w 3239999"/>
              <a:gd name="connsiteY29-1110" fmla="*/ 2472117 h 3032924"/>
              <a:gd name="connsiteX30-1111" fmla="*/ 384918 w 3239999"/>
              <a:gd name="connsiteY30-1112" fmla="*/ 526981 h 3032924"/>
              <a:gd name="connsiteX31-1113" fmla="*/ 239143 w 3239999"/>
              <a:gd name="connsiteY31-1114" fmla="*/ 526981 h 3032924"/>
              <a:gd name="connsiteX32-1115" fmla="*/ 239143 w 3239999"/>
              <a:gd name="connsiteY32-1116" fmla="*/ 2776423 h 3032924"/>
              <a:gd name="connsiteX33-1117" fmla="*/ 1576606 w 3239999"/>
              <a:gd name="connsiteY33-1118" fmla="*/ 2776423 h 3032924"/>
              <a:gd name="connsiteX0-1119" fmla="*/ 1576606 w 3239999"/>
              <a:gd name="connsiteY0-1120" fmla="*/ 2778202 h 3032924"/>
              <a:gd name="connsiteX1-1121" fmla="*/ 1663394 w 3239999"/>
              <a:gd name="connsiteY1-1122" fmla="*/ 2778202 h 3032924"/>
              <a:gd name="connsiteX2-1123" fmla="*/ 1663394 w 3239999"/>
              <a:gd name="connsiteY2-1124" fmla="*/ 2776423 h 3032924"/>
              <a:gd name="connsiteX3-1125" fmla="*/ 3000856 w 3239999"/>
              <a:gd name="connsiteY3-1126" fmla="*/ 2776423 h 3032924"/>
              <a:gd name="connsiteX4-1127" fmla="*/ 3000856 w 3239999"/>
              <a:gd name="connsiteY4-1128" fmla="*/ 526981 h 3032924"/>
              <a:gd name="connsiteX5-1129" fmla="*/ 2855082 w 3239999"/>
              <a:gd name="connsiteY5-1130" fmla="*/ 526981 h 3032924"/>
              <a:gd name="connsiteX6-1131" fmla="*/ 2861369 w 3239999"/>
              <a:gd name="connsiteY6-1132" fmla="*/ 2472117 h 3032924"/>
              <a:gd name="connsiteX7-1133" fmla="*/ 1663394 w 3239999"/>
              <a:gd name="connsiteY7-1134" fmla="*/ 2765302 h 3032924"/>
              <a:gd name="connsiteX8-1135" fmla="*/ 1663394 w 3239999"/>
              <a:gd name="connsiteY8-1136" fmla="*/ 526981 h 3032924"/>
              <a:gd name="connsiteX9-1137" fmla="*/ 1663394 w 3239999"/>
              <a:gd name="connsiteY9-1138" fmla="*/ 430441 h 3032924"/>
              <a:gd name="connsiteX10-1139" fmla="*/ 1663394 w 3239999"/>
              <a:gd name="connsiteY10-1140" fmla="*/ 402054 h 3032924"/>
              <a:gd name="connsiteX11-1141" fmla="*/ 2406065 w 3239999"/>
              <a:gd name="connsiteY11-1142" fmla="*/ 22 h 3032924"/>
              <a:gd name="connsiteX12-1143" fmla="*/ 2853673 w 3239999"/>
              <a:gd name="connsiteY12-1144" fmla="*/ 91100 h 3032924"/>
              <a:gd name="connsiteX13-1145" fmla="*/ 2854770 w 3239999"/>
              <a:gd name="connsiteY13-1146" fmla="*/ 430441 h 3032924"/>
              <a:gd name="connsiteX14-1147" fmla="*/ 3120669 w 3239999"/>
              <a:gd name="connsiteY14-1148" fmla="*/ 428517 h 3032924"/>
              <a:gd name="connsiteX15-1149" fmla="*/ 3120669 w 3239999"/>
              <a:gd name="connsiteY15-1150" fmla="*/ 738345 h 3032924"/>
              <a:gd name="connsiteX16-1151" fmla="*/ 3239999 w 3239999"/>
              <a:gd name="connsiteY16-1152" fmla="*/ 738345 h 3032924"/>
              <a:gd name="connsiteX17-1153" fmla="*/ 3239999 w 3239999"/>
              <a:gd name="connsiteY17-1154" fmla="*/ 3032924 h 3032924"/>
              <a:gd name="connsiteX18-1155" fmla="*/ 0 w 3239999"/>
              <a:gd name="connsiteY18-1156" fmla="*/ 3032924 h 3032924"/>
              <a:gd name="connsiteX19-1157" fmla="*/ 0 w 3239999"/>
              <a:gd name="connsiteY19-1158" fmla="*/ 738345 h 3032924"/>
              <a:gd name="connsiteX20-1159" fmla="*/ 102477 w 3239999"/>
              <a:gd name="connsiteY20-1160" fmla="*/ 738345 h 3032924"/>
              <a:gd name="connsiteX21-1161" fmla="*/ 102477 w 3239999"/>
              <a:gd name="connsiteY21-1162" fmla="*/ 428517 h 3032924"/>
              <a:gd name="connsiteX22-1163" fmla="*/ 385229 w 3239999"/>
              <a:gd name="connsiteY22-1164" fmla="*/ 430441 h 3032924"/>
              <a:gd name="connsiteX23-1165" fmla="*/ 386326 w 3239999"/>
              <a:gd name="connsiteY23-1166" fmla="*/ 91100 h 3032924"/>
              <a:gd name="connsiteX24-1167" fmla="*/ 833935 w 3239999"/>
              <a:gd name="connsiteY24-1168" fmla="*/ 22 h 3032924"/>
              <a:gd name="connsiteX25-1169" fmla="*/ 1576606 w 3239999"/>
              <a:gd name="connsiteY25-1170" fmla="*/ 402054 h 3032924"/>
              <a:gd name="connsiteX26-1171" fmla="*/ 1576606 w 3239999"/>
              <a:gd name="connsiteY26-1172" fmla="*/ 430441 h 3032924"/>
              <a:gd name="connsiteX27-1173" fmla="*/ 1576606 w 3239999"/>
              <a:gd name="connsiteY27-1174" fmla="*/ 526981 h 3032924"/>
              <a:gd name="connsiteX28-1175" fmla="*/ 1576606 w 3239999"/>
              <a:gd name="connsiteY28-1176" fmla="*/ 2765302 h 3032924"/>
              <a:gd name="connsiteX29-1177" fmla="*/ 378630 w 3239999"/>
              <a:gd name="connsiteY29-1178" fmla="*/ 2472117 h 3032924"/>
              <a:gd name="connsiteX30-1179" fmla="*/ 384918 w 3239999"/>
              <a:gd name="connsiteY30-1180" fmla="*/ 526981 h 3032924"/>
              <a:gd name="connsiteX31-1181" fmla="*/ 239143 w 3239999"/>
              <a:gd name="connsiteY31-1182" fmla="*/ 526981 h 3032924"/>
              <a:gd name="connsiteX32-1183" fmla="*/ 239143 w 3239999"/>
              <a:gd name="connsiteY32-1184" fmla="*/ 2776423 h 3032924"/>
              <a:gd name="connsiteX33-1185" fmla="*/ 1576606 w 3239999"/>
              <a:gd name="connsiteY33-1186" fmla="*/ 2776423 h 3032924"/>
              <a:gd name="connsiteX0-1187" fmla="*/ 1576606 w 3239999"/>
              <a:gd name="connsiteY0-1188" fmla="*/ 2778202 h 3032924"/>
              <a:gd name="connsiteX1-1189" fmla="*/ 1663394 w 3239999"/>
              <a:gd name="connsiteY1-1190" fmla="*/ 2778202 h 3032924"/>
              <a:gd name="connsiteX2-1191" fmla="*/ 1663394 w 3239999"/>
              <a:gd name="connsiteY2-1192" fmla="*/ 2776423 h 3032924"/>
              <a:gd name="connsiteX3-1193" fmla="*/ 3000856 w 3239999"/>
              <a:gd name="connsiteY3-1194" fmla="*/ 2776423 h 3032924"/>
              <a:gd name="connsiteX4-1195" fmla="*/ 3000856 w 3239999"/>
              <a:gd name="connsiteY4-1196" fmla="*/ 526981 h 3032924"/>
              <a:gd name="connsiteX5-1197" fmla="*/ 2855082 w 3239999"/>
              <a:gd name="connsiteY5-1198" fmla="*/ 526981 h 3032924"/>
              <a:gd name="connsiteX6-1199" fmla="*/ 2861369 w 3239999"/>
              <a:gd name="connsiteY6-1200" fmla="*/ 2472117 h 3032924"/>
              <a:gd name="connsiteX7-1201" fmla="*/ 1663394 w 3239999"/>
              <a:gd name="connsiteY7-1202" fmla="*/ 2765302 h 3032924"/>
              <a:gd name="connsiteX8-1203" fmla="*/ 1663394 w 3239999"/>
              <a:gd name="connsiteY8-1204" fmla="*/ 526981 h 3032924"/>
              <a:gd name="connsiteX9-1205" fmla="*/ 1663394 w 3239999"/>
              <a:gd name="connsiteY9-1206" fmla="*/ 430441 h 3032924"/>
              <a:gd name="connsiteX10-1207" fmla="*/ 1663394 w 3239999"/>
              <a:gd name="connsiteY10-1208" fmla="*/ 402054 h 3032924"/>
              <a:gd name="connsiteX11-1209" fmla="*/ 2406065 w 3239999"/>
              <a:gd name="connsiteY11-1210" fmla="*/ 22 h 3032924"/>
              <a:gd name="connsiteX12-1211" fmla="*/ 2853673 w 3239999"/>
              <a:gd name="connsiteY12-1212" fmla="*/ 91100 h 3032924"/>
              <a:gd name="connsiteX13-1213" fmla="*/ 2854770 w 3239999"/>
              <a:gd name="connsiteY13-1214" fmla="*/ 430441 h 3032924"/>
              <a:gd name="connsiteX14-1215" fmla="*/ 3120669 w 3239999"/>
              <a:gd name="connsiteY14-1216" fmla="*/ 428517 h 3032924"/>
              <a:gd name="connsiteX15-1217" fmla="*/ 3120669 w 3239999"/>
              <a:gd name="connsiteY15-1218" fmla="*/ 738345 h 3032924"/>
              <a:gd name="connsiteX16-1219" fmla="*/ 3239999 w 3239999"/>
              <a:gd name="connsiteY16-1220" fmla="*/ 738345 h 3032924"/>
              <a:gd name="connsiteX17-1221" fmla="*/ 3239999 w 3239999"/>
              <a:gd name="connsiteY17-1222" fmla="*/ 3032924 h 3032924"/>
              <a:gd name="connsiteX18-1223" fmla="*/ 0 w 3239999"/>
              <a:gd name="connsiteY18-1224" fmla="*/ 3032924 h 3032924"/>
              <a:gd name="connsiteX19-1225" fmla="*/ 0 w 3239999"/>
              <a:gd name="connsiteY19-1226" fmla="*/ 738345 h 3032924"/>
              <a:gd name="connsiteX20-1227" fmla="*/ 102477 w 3239999"/>
              <a:gd name="connsiteY20-1228" fmla="*/ 738345 h 3032924"/>
              <a:gd name="connsiteX21-1229" fmla="*/ 102477 w 3239999"/>
              <a:gd name="connsiteY21-1230" fmla="*/ 428517 h 3032924"/>
              <a:gd name="connsiteX22-1231" fmla="*/ 385229 w 3239999"/>
              <a:gd name="connsiteY22-1232" fmla="*/ 430441 h 3032924"/>
              <a:gd name="connsiteX23-1233" fmla="*/ 386326 w 3239999"/>
              <a:gd name="connsiteY23-1234" fmla="*/ 91100 h 3032924"/>
              <a:gd name="connsiteX24-1235" fmla="*/ 833935 w 3239999"/>
              <a:gd name="connsiteY24-1236" fmla="*/ 22 h 3032924"/>
              <a:gd name="connsiteX25-1237" fmla="*/ 1576606 w 3239999"/>
              <a:gd name="connsiteY25-1238" fmla="*/ 402054 h 3032924"/>
              <a:gd name="connsiteX26-1239" fmla="*/ 1576606 w 3239999"/>
              <a:gd name="connsiteY26-1240" fmla="*/ 430441 h 3032924"/>
              <a:gd name="connsiteX27-1241" fmla="*/ 1576606 w 3239999"/>
              <a:gd name="connsiteY27-1242" fmla="*/ 526981 h 3032924"/>
              <a:gd name="connsiteX28-1243" fmla="*/ 1576606 w 3239999"/>
              <a:gd name="connsiteY28-1244" fmla="*/ 2765302 h 3032924"/>
              <a:gd name="connsiteX29-1245" fmla="*/ 378630 w 3239999"/>
              <a:gd name="connsiteY29-1246" fmla="*/ 2472117 h 3032924"/>
              <a:gd name="connsiteX30-1247" fmla="*/ 384918 w 3239999"/>
              <a:gd name="connsiteY30-1248" fmla="*/ 526981 h 3032924"/>
              <a:gd name="connsiteX31-1249" fmla="*/ 239143 w 3239999"/>
              <a:gd name="connsiteY31-1250" fmla="*/ 526981 h 3032924"/>
              <a:gd name="connsiteX32-1251" fmla="*/ 239143 w 3239999"/>
              <a:gd name="connsiteY32-1252" fmla="*/ 2776423 h 3032924"/>
              <a:gd name="connsiteX33-1253" fmla="*/ 1576606 w 3239999"/>
              <a:gd name="connsiteY33-1254" fmla="*/ 2776423 h 3032924"/>
              <a:gd name="connsiteX0-1255" fmla="*/ 1576606 w 3239999"/>
              <a:gd name="connsiteY0-1256" fmla="*/ 2778202 h 3032924"/>
              <a:gd name="connsiteX1-1257" fmla="*/ 1663394 w 3239999"/>
              <a:gd name="connsiteY1-1258" fmla="*/ 2778202 h 3032924"/>
              <a:gd name="connsiteX2-1259" fmla="*/ 1663394 w 3239999"/>
              <a:gd name="connsiteY2-1260" fmla="*/ 2776423 h 3032924"/>
              <a:gd name="connsiteX3-1261" fmla="*/ 3000856 w 3239999"/>
              <a:gd name="connsiteY3-1262" fmla="*/ 2776423 h 3032924"/>
              <a:gd name="connsiteX4-1263" fmla="*/ 3000856 w 3239999"/>
              <a:gd name="connsiteY4-1264" fmla="*/ 526981 h 3032924"/>
              <a:gd name="connsiteX5-1265" fmla="*/ 2855082 w 3239999"/>
              <a:gd name="connsiteY5-1266" fmla="*/ 526981 h 3032924"/>
              <a:gd name="connsiteX6-1267" fmla="*/ 2861369 w 3239999"/>
              <a:gd name="connsiteY6-1268" fmla="*/ 2472117 h 3032924"/>
              <a:gd name="connsiteX7-1269" fmla="*/ 1663394 w 3239999"/>
              <a:gd name="connsiteY7-1270" fmla="*/ 2765302 h 3032924"/>
              <a:gd name="connsiteX8-1271" fmla="*/ 1663394 w 3239999"/>
              <a:gd name="connsiteY8-1272" fmla="*/ 526981 h 3032924"/>
              <a:gd name="connsiteX9-1273" fmla="*/ 1663394 w 3239999"/>
              <a:gd name="connsiteY9-1274" fmla="*/ 430441 h 3032924"/>
              <a:gd name="connsiteX10-1275" fmla="*/ 1663394 w 3239999"/>
              <a:gd name="connsiteY10-1276" fmla="*/ 402054 h 3032924"/>
              <a:gd name="connsiteX11-1277" fmla="*/ 2406065 w 3239999"/>
              <a:gd name="connsiteY11-1278" fmla="*/ 22 h 3032924"/>
              <a:gd name="connsiteX12-1279" fmla="*/ 2853673 w 3239999"/>
              <a:gd name="connsiteY12-1280" fmla="*/ 91100 h 3032924"/>
              <a:gd name="connsiteX13-1281" fmla="*/ 2854770 w 3239999"/>
              <a:gd name="connsiteY13-1282" fmla="*/ 430441 h 3032924"/>
              <a:gd name="connsiteX14-1283" fmla="*/ 3120669 w 3239999"/>
              <a:gd name="connsiteY14-1284" fmla="*/ 428517 h 3032924"/>
              <a:gd name="connsiteX15-1285" fmla="*/ 3120669 w 3239999"/>
              <a:gd name="connsiteY15-1286" fmla="*/ 738345 h 3032924"/>
              <a:gd name="connsiteX16-1287" fmla="*/ 3239999 w 3239999"/>
              <a:gd name="connsiteY16-1288" fmla="*/ 738345 h 3032924"/>
              <a:gd name="connsiteX17-1289" fmla="*/ 3239999 w 3239999"/>
              <a:gd name="connsiteY17-1290" fmla="*/ 3032924 h 3032924"/>
              <a:gd name="connsiteX18-1291" fmla="*/ 0 w 3239999"/>
              <a:gd name="connsiteY18-1292" fmla="*/ 3032924 h 3032924"/>
              <a:gd name="connsiteX19-1293" fmla="*/ 0 w 3239999"/>
              <a:gd name="connsiteY19-1294" fmla="*/ 738345 h 3032924"/>
              <a:gd name="connsiteX20-1295" fmla="*/ 102477 w 3239999"/>
              <a:gd name="connsiteY20-1296" fmla="*/ 738345 h 3032924"/>
              <a:gd name="connsiteX21-1297" fmla="*/ 102477 w 3239999"/>
              <a:gd name="connsiteY21-1298" fmla="*/ 428517 h 3032924"/>
              <a:gd name="connsiteX22-1299" fmla="*/ 385229 w 3239999"/>
              <a:gd name="connsiteY22-1300" fmla="*/ 430441 h 3032924"/>
              <a:gd name="connsiteX23-1301" fmla="*/ 386326 w 3239999"/>
              <a:gd name="connsiteY23-1302" fmla="*/ 91100 h 3032924"/>
              <a:gd name="connsiteX24-1303" fmla="*/ 833935 w 3239999"/>
              <a:gd name="connsiteY24-1304" fmla="*/ 22 h 3032924"/>
              <a:gd name="connsiteX25-1305" fmla="*/ 1576606 w 3239999"/>
              <a:gd name="connsiteY25-1306" fmla="*/ 402054 h 3032924"/>
              <a:gd name="connsiteX26-1307" fmla="*/ 1576606 w 3239999"/>
              <a:gd name="connsiteY26-1308" fmla="*/ 430441 h 3032924"/>
              <a:gd name="connsiteX27-1309" fmla="*/ 1576606 w 3239999"/>
              <a:gd name="connsiteY27-1310" fmla="*/ 526981 h 3032924"/>
              <a:gd name="connsiteX28-1311" fmla="*/ 1576606 w 3239999"/>
              <a:gd name="connsiteY28-1312" fmla="*/ 2765302 h 3032924"/>
              <a:gd name="connsiteX29-1313" fmla="*/ 378630 w 3239999"/>
              <a:gd name="connsiteY29-1314" fmla="*/ 2472117 h 3032924"/>
              <a:gd name="connsiteX30-1315" fmla="*/ 384918 w 3239999"/>
              <a:gd name="connsiteY30-1316" fmla="*/ 526981 h 3032924"/>
              <a:gd name="connsiteX31-1317" fmla="*/ 239143 w 3239999"/>
              <a:gd name="connsiteY31-1318" fmla="*/ 526981 h 3032924"/>
              <a:gd name="connsiteX32-1319" fmla="*/ 239143 w 3239999"/>
              <a:gd name="connsiteY32-1320" fmla="*/ 2776423 h 3032924"/>
              <a:gd name="connsiteX33-1321" fmla="*/ 1576606 w 3239999"/>
              <a:gd name="connsiteY33-1322" fmla="*/ 2776423 h 3032924"/>
              <a:gd name="connsiteX0-1323" fmla="*/ 1576606 w 3239999"/>
              <a:gd name="connsiteY0-1324" fmla="*/ 2778202 h 3032924"/>
              <a:gd name="connsiteX1-1325" fmla="*/ 1663394 w 3239999"/>
              <a:gd name="connsiteY1-1326" fmla="*/ 2778202 h 3032924"/>
              <a:gd name="connsiteX2-1327" fmla="*/ 1663394 w 3239999"/>
              <a:gd name="connsiteY2-1328" fmla="*/ 2776423 h 3032924"/>
              <a:gd name="connsiteX3-1329" fmla="*/ 3000856 w 3239999"/>
              <a:gd name="connsiteY3-1330" fmla="*/ 2776423 h 3032924"/>
              <a:gd name="connsiteX4-1331" fmla="*/ 3000856 w 3239999"/>
              <a:gd name="connsiteY4-1332" fmla="*/ 526981 h 3032924"/>
              <a:gd name="connsiteX5-1333" fmla="*/ 2855082 w 3239999"/>
              <a:gd name="connsiteY5-1334" fmla="*/ 526981 h 3032924"/>
              <a:gd name="connsiteX6-1335" fmla="*/ 2861369 w 3239999"/>
              <a:gd name="connsiteY6-1336" fmla="*/ 2472117 h 3032924"/>
              <a:gd name="connsiteX7-1337" fmla="*/ 1663394 w 3239999"/>
              <a:gd name="connsiteY7-1338" fmla="*/ 2765302 h 3032924"/>
              <a:gd name="connsiteX8-1339" fmla="*/ 1663394 w 3239999"/>
              <a:gd name="connsiteY8-1340" fmla="*/ 526981 h 3032924"/>
              <a:gd name="connsiteX9-1341" fmla="*/ 1663394 w 3239999"/>
              <a:gd name="connsiteY9-1342" fmla="*/ 430441 h 3032924"/>
              <a:gd name="connsiteX10-1343" fmla="*/ 1663394 w 3239999"/>
              <a:gd name="connsiteY10-1344" fmla="*/ 402054 h 3032924"/>
              <a:gd name="connsiteX11-1345" fmla="*/ 2406065 w 3239999"/>
              <a:gd name="connsiteY11-1346" fmla="*/ 22 h 3032924"/>
              <a:gd name="connsiteX12-1347" fmla="*/ 2853673 w 3239999"/>
              <a:gd name="connsiteY12-1348" fmla="*/ 91100 h 3032924"/>
              <a:gd name="connsiteX13-1349" fmla="*/ 2854770 w 3239999"/>
              <a:gd name="connsiteY13-1350" fmla="*/ 430441 h 3032924"/>
              <a:gd name="connsiteX14-1351" fmla="*/ 3120669 w 3239999"/>
              <a:gd name="connsiteY14-1352" fmla="*/ 428517 h 3032924"/>
              <a:gd name="connsiteX15-1353" fmla="*/ 3120669 w 3239999"/>
              <a:gd name="connsiteY15-1354" fmla="*/ 738345 h 3032924"/>
              <a:gd name="connsiteX16-1355" fmla="*/ 3239999 w 3239999"/>
              <a:gd name="connsiteY16-1356" fmla="*/ 738345 h 3032924"/>
              <a:gd name="connsiteX17-1357" fmla="*/ 3239999 w 3239999"/>
              <a:gd name="connsiteY17-1358" fmla="*/ 3032924 h 3032924"/>
              <a:gd name="connsiteX18-1359" fmla="*/ 0 w 3239999"/>
              <a:gd name="connsiteY18-1360" fmla="*/ 3032924 h 3032924"/>
              <a:gd name="connsiteX19-1361" fmla="*/ 0 w 3239999"/>
              <a:gd name="connsiteY19-1362" fmla="*/ 738345 h 3032924"/>
              <a:gd name="connsiteX20-1363" fmla="*/ 102477 w 3239999"/>
              <a:gd name="connsiteY20-1364" fmla="*/ 738345 h 3032924"/>
              <a:gd name="connsiteX21-1365" fmla="*/ 102477 w 3239999"/>
              <a:gd name="connsiteY21-1366" fmla="*/ 428517 h 3032924"/>
              <a:gd name="connsiteX22-1367" fmla="*/ 385229 w 3239999"/>
              <a:gd name="connsiteY22-1368" fmla="*/ 430441 h 3032924"/>
              <a:gd name="connsiteX23-1369" fmla="*/ 386326 w 3239999"/>
              <a:gd name="connsiteY23-1370" fmla="*/ 91100 h 3032924"/>
              <a:gd name="connsiteX24-1371" fmla="*/ 833935 w 3239999"/>
              <a:gd name="connsiteY24-1372" fmla="*/ 22 h 3032924"/>
              <a:gd name="connsiteX25-1373" fmla="*/ 1576606 w 3239999"/>
              <a:gd name="connsiteY25-1374" fmla="*/ 402054 h 3032924"/>
              <a:gd name="connsiteX26-1375" fmla="*/ 1576606 w 3239999"/>
              <a:gd name="connsiteY26-1376" fmla="*/ 430441 h 3032924"/>
              <a:gd name="connsiteX27-1377" fmla="*/ 1576606 w 3239999"/>
              <a:gd name="connsiteY27-1378" fmla="*/ 526981 h 3032924"/>
              <a:gd name="connsiteX28-1379" fmla="*/ 1576606 w 3239999"/>
              <a:gd name="connsiteY28-1380" fmla="*/ 2765302 h 3032924"/>
              <a:gd name="connsiteX29-1381" fmla="*/ 378630 w 3239999"/>
              <a:gd name="connsiteY29-1382" fmla="*/ 2472117 h 3032924"/>
              <a:gd name="connsiteX30-1383" fmla="*/ 384918 w 3239999"/>
              <a:gd name="connsiteY30-1384" fmla="*/ 526981 h 3032924"/>
              <a:gd name="connsiteX31-1385" fmla="*/ 239143 w 3239999"/>
              <a:gd name="connsiteY31-1386" fmla="*/ 526981 h 3032924"/>
              <a:gd name="connsiteX32-1387" fmla="*/ 229618 w 3239999"/>
              <a:gd name="connsiteY32-1388" fmla="*/ 2690698 h 3032924"/>
              <a:gd name="connsiteX33-1389" fmla="*/ 1576606 w 3239999"/>
              <a:gd name="connsiteY33-1390" fmla="*/ 2776423 h 3032924"/>
              <a:gd name="connsiteX0-1391" fmla="*/ 1576606 w 3239999"/>
              <a:gd name="connsiteY0-1392" fmla="*/ 2778202 h 3032924"/>
              <a:gd name="connsiteX1-1393" fmla="*/ 1663394 w 3239999"/>
              <a:gd name="connsiteY1-1394" fmla="*/ 2778202 h 3032924"/>
              <a:gd name="connsiteX2-1395" fmla="*/ 1663394 w 3239999"/>
              <a:gd name="connsiteY2-1396" fmla="*/ 2776423 h 3032924"/>
              <a:gd name="connsiteX3-1397" fmla="*/ 2991331 w 3239999"/>
              <a:gd name="connsiteY3-1398" fmla="*/ 2709748 h 3032924"/>
              <a:gd name="connsiteX4-1399" fmla="*/ 3000856 w 3239999"/>
              <a:gd name="connsiteY4-1400" fmla="*/ 526981 h 3032924"/>
              <a:gd name="connsiteX5-1401" fmla="*/ 2855082 w 3239999"/>
              <a:gd name="connsiteY5-1402" fmla="*/ 526981 h 3032924"/>
              <a:gd name="connsiteX6-1403" fmla="*/ 2861369 w 3239999"/>
              <a:gd name="connsiteY6-1404" fmla="*/ 2472117 h 3032924"/>
              <a:gd name="connsiteX7-1405" fmla="*/ 1663394 w 3239999"/>
              <a:gd name="connsiteY7-1406" fmla="*/ 2765302 h 3032924"/>
              <a:gd name="connsiteX8-1407" fmla="*/ 1663394 w 3239999"/>
              <a:gd name="connsiteY8-1408" fmla="*/ 526981 h 3032924"/>
              <a:gd name="connsiteX9-1409" fmla="*/ 1663394 w 3239999"/>
              <a:gd name="connsiteY9-1410" fmla="*/ 430441 h 3032924"/>
              <a:gd name="connsiteX10-1411" fmla="*/ 1663394 w 3239999"/>
              <a:gd name="connsiteY10-1412" fmla="*/ 402054 h 3032924"/>
              <a:gd name="connsiteX11-1413" fmla="*/ 2406065 w 3239999"/>
              <a:gd name="connsiteY11-1414" fmla="*/ 22 h 3032924"/>
              <a:gd name="connsiteX12-1415" fmla="*/ 2853673 w 3239999"/>
              <a:gd name="connsiteY12-1416" fmla="*/ 91100 h 3032924"/>
              <a:gd name="connsiteX13-1417" fmla="*/ 2854770 w 3239999"/>
              <a:gd name="connsiteY13-1418" fmla="*/ 430441 h 3032924"/>
              <a:gd name="connsiteX14-1419" fmla="*/ 3120669 w 3239999"/>
              <a:gd name="connsiteY14-1420" fmla="*/ 428517 h 3032924"/>
              <a:gd name="connsiteX15-1421" fmla="*/ 3120669 w 3239999"/>
              <a:gd name="connsiteY15-1422" fmla="*/ 738345 h 3032924"/>
              <a:gd name="connsiteX16-1423" fmla="*/ 3239999 w 3239999"/>
              <a:gd name="connsiteY16-1424" fmla="*/ 738345 h 3032924"/>
              <a:gd name="connsiteX17-1425" fmla="*/ 3239999 w 3239999"/>
              <a:gd name="connsiteY17-1426" fmla="*/ 3032924 h 3032924"/>
              <a:gd name="connsiteX18-1427" fmla="*/ 0 w 3239999"/>
              <a:gd name="connsiteY18-1428" fmla="*/ 3032924 h 3032924"/>
              <a:gd name="connsiteX19-1429" fmla="*/ 0 w 3239999"/>
              <a:gd name="connsiteY19-1430" fmla="*/ 738345 h 3032924"/>
              <a:gd name="connsiteX20-1431" fmla="*/ 102477 w 3239999"/>
              <a:gd name="connsiteY20-1432" fmla="*/ 738345 h 3032924"/>
              <a:gd name="connsiteX21-1433" fmla="*/ 102477 w 3239999"/>
              <a:gd name="connsiteY21-1434" fmla="*/ 428517 h 3032924"/>
              <a:gd name="connsiteX22-1435" fmla="*/ 385229 w 3239999"/>
              <a:gd name="connsiteY22-1436" fmla="*/ 430441 h 3032924"/>
              <a:gd name="connsiteX23-1437" fmla="*/ 386326 w 3239999"/>
              <a:gd name="connsiteY23-1438" fmla="*/ 91100 h 3032924"/>
              <a:gd name="connsiteX24-1439" fmla="*/ 833935 w 3239999"/>
              <a:gd name="connsiteY24-1440" fmla="*/ 22 h 3032924"/>
              <a:gd name="connsiteX25-1441" fmla="*/ 1576606 w 3239999"/>
              <a:gd name="connsiteY25-1442" fmla="*/ 402054 h 3032924"/>
              <a:gd name="connsiteX26-1443" fmla="*/ 1576606 w 3239999"/>
              <a:gd name="connsiteY26-1444" fmla="*/ 430441 h 3032924"/>
              <a:gd name="connsiteX27-1445" fmla="*/ 1576606 w 3239999"/>
              <a:gd name="connsiteY27-1446" fmla="*/ 526981 h 3032924"/>
              <a:gd name="connsiteX28-1447" fmla="*/ 1576606 w 3239999"/>
              <a:gd name="connsiteY28-1448" fmla="*/ 2765302 h 3032924"/>
              <a:gd name="connsiteX29-1449" fmla="*/ 378630 w 3239999"/>
              <a:gd name="connsiteY29-1450" fmla="*/ 2472117 h 3032924"/>
              <a:gd name="connsiteX30-1451" fmla="*/ 384918 w 3239999"/>
              <a:gd name="connsiteY30-1452" fmla="*/ 526981 h 3032924"/>
              <a:gd name="connsiteX31-1453" fmla="*/ 239143 w 3239999"/>
              <a:gd name="connsiteY31-1454" fmla="*/ 526981 h 3032924"/>
              <a:gd name="connsiteX32-1455" fmla="*/ 229618 w 3239999"/>
              <a:gd name="connsiteY32-1456" fmla="*/ 2690698 h 3032924"/>
              <a:gd name="connsiteX33-1457" fmla="*/ 1576606 w 3239999"/>
              <a:gd name="connsiteY33-1458" fmla="*/ 2776423 h 3032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aphicFrame>
        <p:nvGraphicFramePr>
          <p:cNvPr id="5" name="Table 4"/>
          <p:cNvGraphicFramePr>
            <a:graphicFrameLocks noGrp="1"/>
          </p:cNvGraphicFramePr>
          <p:nvPr/>
        </p:nvGraphicFramePr>
        <p:xfrm>
          <a:off x="141065" y="988245"/>
          <a:ext cx="8047714" cy="4476687"/>
        </p:xfrm>
        <a:graphic>
          <a:graphicData uri="http://schemas.openxmlformats.org/drawingml/2006/table">
            <a:tbl>
              <a:tblPr firstRow="1" firstCol="1" bandRow="1">
                <a:tableStyleId>{5C22544A-7EE6-4342-B048-85BDC9FD1C3A}</a:tableStyleId>
              </a:tblPr>
              <a:tblGrid>
                <a:gridCol w="8047714"/>
              </a:tblGrid>
              <a:tr h="4360281">
                <a:tc>
                  <a:txBody>
                    <a:bodyPr/>
                    <a:lstStyle/>
                    <a:p>
                      <a:pPr marL="0" marR="0" indent="0" algn="l" defTabSz="914400" rtl="0" eaLnBrk="1" fontAlgn="auto" latinLnBrk="0" hangingPunct="1">
                        <a:lnSpc>
                          <a:spcPct val="150000"/>
                        </a:lnSpc>
                        <a:spcBef>
                          <a:spcPts val="0"/>
                        </a:spcBef>
                        <a:spcAft>
                          <a:spcPts val="0"/>
                        </a:spcAft>
                        <a:buClrTx/>
                        <a:buSzTx/>
                        <a:buFontTx/>
                        <a:buNone/>
                        <a:defRPr/>
                      </a:pPr>
                      <a:r>
                        <a:rPr lang="en-US" sz="1800" b="1" dirty="0" err="1" smtClean="0">
                          <a:solidFill>
                            <a:schemeClr val="tx1"/>
                          </a:solidFill>
                        </a:rPr>
                        <a:t>Perhitungan</a:t>
                      </a:r>
                      <a:r>
                        <a:rPr lang="en-US" sz="1800" b="1" dirty="0" smtClean="0">
                          <a:solidFill>
                            <a:schemeClr val="tx1"/>
                          </a:solidFill>
                        </a:rPr>
                        <a:t> </a:t>
                      </a:r>
                      <a:r>
                        <a:rPr lang="en-US" sz="1800" b="1" dirty="0" err="1" smtClean="0">
                          <a:solidFill>
                            <a:schemeClr val="tx1"/>
                          </a:solidFill>
                        </a:rPr>
                        <a:t>probabilitas</a:t>
                      </a:r>
                      <a:r>
                        <a:rPr lang="en-US" sz="1800" b="1" dirty="0" smtClean="0">
                          <a:solidFill>
                            <a:schemeClr val="tx1"/>
                          </a:solidFill>
                        </a:rPr>
                        <a:t> </a:t>
                      </a:r>
                      <a:r>
                        <a:rPr lang="en-US" sz="1800" b="1" dirty="0" err="1" smtClean="0">
                          <a:solidFill>
                            <a:schemeClr val="tx1"/>
                          </a:solidFill>
                        </a:rPr>
                        <a:t>untuk</a:t>
                      </a:r>
                      <a:r>
                        <a:rPr lang="en-US" sz="1800" b="1" dirty="0" smtClean="0">
                          <a:solidFill>
                            <a:schemeClr val="tx1"/>
                          </a:solidFill>
                        </a:rPr>
                        <a:t> </a:t>
                      </a:r>
                      <a:r>
                        <a:rPr lang="en-US" sz="1800" b="1" dirty="0" err="1" smtClean="0">
                          <a:solidFill>
                            <a:schemeClr val="tx1"/>
                          </a:solidFill>
                        </a:rPr>
                        <a:t>kategori</a:t>
                      </a:r>
                      <a:r>
                        <a:rPr lang="en-US" sz="1800" b="1" dirty="0" smtClean="0">
                          <a:solidFill>
                            <a:schemeClr val="tx1"/>
                          </a:solidFill>
                        </a:rPr>
                        <a:t> </a:t>
                      </a:r>
                      <a:r>
                        <a:rPr lang="en-US" sz="1800" b="1" dirty="0" err="1" smtClean="0">
                          <a:solidFill>
                            <a:schemeClr val="tx1"/>
                          </a:solidFill>
                        </a:rPr>
                        <a:t>pendidikan</a:t>
                      </a:r>
                      <a:r>
                        <a:rPr lang="en-US" sz="1800" b="1" dirty="0" smtClean="0">
                          <a:solidFill>
                            <a:schemeClr val="tx1"/>
                          </a:solidFill>
                        </a:rPr>
                        <a:t> </a:t>
                      </a:r>
                      <a:r>
                        <a:rPr lang="en-US" sz="1800" b="1" dirty="0" err="1" smtClean="0">
                          <a:solidFill>
                            <a:schemeClr val="tx1"/>
                          </a:solidFill>
                        </a:rPr>
                        <a:t>pasangan</a:t>
                      </a:r>
                      <a:r>
                        <a:rPr lang="en-US" sz="1800" b="1" dirty="0" smtClean="0">
                          <a:solidFill>
                            <a:schemeClr val="tx1"/>
                          </a:solidFill>
                        </a:rPr>
                        <a:t>:</a:t>
                      </a:r>
                      <a:endParaRPr lang="id-ID" sz="1800" b="1" dirty="0" smtClean="0">
                        <a:solidFill>
                          <a:schemeClr val="tx1"/>
                        </a:solidFill>
                      </a:endParaRPr>
                    </a:p>
                    <a:p>
                      <a:pPr>
                        <a:lnSpc>
                          <a:spcPct val="150000"/>
                        </a:lnSpc>
                      </a:pPr>
                      <a:endParaRPr lang="en-US" sz="1800" b="1" kern="1200" dirty="0" smtClean="0">
                        <a:solidFill>
                          <a:schemeClr val="tx1"/>
                        </a:solidFill>
                        <a:effectLst/>
                        <a:latin typeface="+mn-lt"/>
                        <a:ea typeface="+mn-ea"/>
                        <a:cs typeface="+mn-cs"/>
                      </a:endParaRPr>
                    </a:p>
                    <a:p>
                      <a:pPr>
                        <a:lnSpc>
                          <a:spcPct val="150000"/>
                        </a:lnSpc>
                      </a:pPr>
                      <a:r>
                        <a:rPr lang="en-US" sz="1800" b="1" kern="1200" dirty="0" smtClean="0">
                          <a:solidFill>
                            <a:schemeClr val="tx1"/>
                          </a:solidFill>
                          <a:effectLst/>
                          <a:latin typeface="+mn-lt"/>
                          <a:ea typeface="+mn-ea"/>
                          <a:cs typeface="+mn-cs"/>
                        </a:rPr>
                        <a:t>P(</a:t>
                      </a:r>
                      <a:r>
                        <a:rPr lang="en-US" sz="1800" b="1" kern="1200" dirty="0" err="1" smtClean="0">
                          <a:solidFill>
                            <a:schemeClr val="tx1"/>
                          </a:solidFill>
                          <a:effectLst/>
                          <a:latin typeface="+mn-lt"/>
                          <a:ea typeface="+mn-ea"/>
                          <a:cs typeface="+mn-cs"/>
                        </a:rPr>
                        <a:t>partner_edu</a:t>
                      </a:r>
                      <a:r>
                        <a:rPr lang="en-US" sz="1800" b="1" kern="1200" dirty="0" smtClean="0">
                          <a:solidFill>
                            <a:schemeClr val="tx1"/>
                          </a:solidFill>
                          <a:effectLst/>
                          <a:latin typeface="+mn-lt"/>
                          <a:ea typeface="+mn-ea"/>
                          <a:cs typeface="+mn-cs"/>
                        </a:rPr>
                        <a:t>-&gt;4|cmu-&gt;1)  = </a:t>
                      </a:r>
                      <a:r>
                        <a:rPr lang="en-US" sz="1800" b="1" kern="1200" dirty="0" err="1" smtClean="0">
                          <a:solidFill>
                            <a:schemeClr val="tx1"/>
                          </a:solidFill>
                          <a:effectLst/>
                          <a:latin typeface="+mn-lt"/>
                          <a:ea typeface="+mn-ea"/>
                          <a:cs typeface="+mn-cs"/>
                        </a:rPr>
                        <a:t>freq</a:t>
                      </a:r>
                      <a:r>
                        <a:rPr lang="en-US" sz="1800" b="1" kern="1200" dirty="0" smtClean="0">
                          <a:solidFill>
                            <a:schemeClr val="tx1"/>
                          </a:solidFill>
                          <a:effectLst/>
                          <a:latin typeface="+mn-lt"/>
                          <a:ea typeface="+mn-ea"/>
                          <a:cs typeface="+mn-cs"/>
                        </a:rPr>
                        <a:t>(</a:t>
                      </a:r>
                      <a:r>
                        <a:rPr lang="en-US" sz="1800" b="1" kern="1200" dirty="0" err="1" smtClean="0">
                          <a:solidFill>
                            <a:schemeClr val="tx1"/>
                          </a:solidFill>
                          <a:effectLst/>
                          <a:latin typeface="+mn-lt"/>
                          <a:ea typeface="+mn-ea"/>
                          <a:cs typeface="+mn-cs"/>
                        </a:rPr>
                        <a:t>partner_edu</a:t>
                      </a:r>
                      <a:r>
                        <a:rPr lang="en-US" sz="1800" b="1" kern="1200" dirty="0" smtClean="0">
                          <a:solidFill>
                            <a:schemeClr val="tx1"/>
                          </a:solidFill>
                          <a:effectLst/>
                          <a:latin typeface="+mn-lt"/>
                          <a:ea typeface="+mn-ea"/>
                          <a:cs typeface="+mn-cs"/>
                        </a:rPr>
                        <a:t> -&gt;4|cmu-&gt;1)/</a:t>
                      </a:r>
                      <a:r>
                        <a:rPr lang="en-US" sz="1800" b="1" kern="1200" dirty="0" err="1" smtClean="0">
                          <a:solidFill>
                            <a:schemeClr val="tx1"/>
                          </a:solidFill>
                          <a:effectLst/>
                          <a:latin typeface="+mn-lt"/>
                          <a:ea typeface="+mn-ea"/>
                          <a:cs typeface="+mn-cs"/>
                        </a:rPr>
                        <a:t>freq</a:t>
                      </a:r>
                      <a:r>
                        <a:rPr lang="en-US" sz="1800" b="1" kern="1200" dirty="0" smtClean="0">
                          <a:solidFill>
                            <a:schemeClr val="tx1"/>
                          </a:solidFill>
                          <a:effectLst/>
                          <a:latin typeface="+mn-lt"/>
                          <a:ea typeface="+mn-ea"/>
                          <a:cs typeface="+mn-cs"/>
                        </a:rPr>
                        <a:t>(</a:t>
                      </a:r>
                      <a:r>
                        <a:rPr lang="en-US" sz="1800" b="1" kern="1200" dirty="0" err="1" smtClean="0">
                          <a:solidFill>
                            <a:schemeClr val="tx1"/>
                          </a:solidFill>
                          <a:effectLst/>
                          <a:latin typeface="+mn-lt"/>
                          <a:ea typeface="+mn-ea"/>
                          <a:cs typeface="+mn-cs"/>
                        </a:rPr>
                        <a:t>cmu</a:t>
                      </a:r>
                      <a:r>
                        <a:rPr lang="en-US" sz="1800" b="1" kern="1200" dirty="0" smtClean="0">
                          <a:solidFill>
                            <a:schemeClr val="tx1"/>
                          </a:solidFill>
                          <a:effectLst/>
                          <a:latin typeface="+mn-lt"/>
                          <a:ea typeface="+mn-ea"/>
                          <a:cs typeface="+mn-cs"/>
                        </a:rPr>
                        <a:t>-&gt;1)</a:t>
                      </a:r>
                      <a:endParaRPr lang="en-US" sz="1800" b="1" kern="1200" dirty="0" smtClean="0">
                        <a:solidFill>
                          <a:schemeClr val="tx1"/>
                        </a:solidFill>
                        <a:effectLst/>
                        <a:latin typeface="+mn-lt"/>
                        <a:ea typeface="+mn-ea"/>
                        <a:cs typeface="+mn-cs"/>
                      </a:endParaRPr>
                    </a:p>
                    <a:p>
                      <a:pPr>
                        <a:lnSpc>
                          <a:spcPct val="150000"/>
                        </a:lnSpc>
                      </a:pPr>
                      <a:r>
                        <a:rPr lang="en-US" sz="1800" b="1" kern="1200" dirty="0" smtClean="0">
                          <a:solidFill>
                            <a:schemeClr val="tx1"/>
                          </a:solidFill>
                          <a:effectLst/>
                          <a:latin typeface="+mn-lt"/>
                          <a:ea typeface="+mn-ea"/>
                          <a:cs typeface="+mn-cs"/>
                        </a:rPr>
                        <a:t>                                              = 338/629</a:t>
                      </a:r>
                      <a:endParaRPr lang="id-ID" sz="1800" b="1" kern="1200" dirty="0" smtClean="0">
                        <a:solidFill>
                          <a:schemeClr val="tx1"/>
                        </a:solidFill>
                        <a:effectLst/>
                        <a:latin typeface="+mn-lt"/>
                        <a:ea typeface="+mn-ea"/>
                        <a:cs typeface="+mn-cs"/>
                      </a:endParaRPr>
                    </a:p>
                    <a:p>
                      <a:pPr>
                        <a:lnSpc>
                          <a:spcPct val="150000"/>
                        </a:lnSpc>
                      </a:pPr>
                      <a:r>
                        <a:rPr lang="en-US" sz="1800" b="1" kern="1200" dirty="0" smtClean="0">
                          <a:solidFill>
                            <a:schemeClr val="tx1"/>
                          </a:solidFill>
                          <a:effectLst/>
                          <a:latin typeface="+mn-lt"/>
                          <a:ea typeface="+mn-ea"/>
                          <a:cs typeface="+mn-cs"/>
                        </a:rPr>
                        <a:t>                                              = 0.53736089</a:t>
                      </a:r>
                      <a:endParaRPr lang="id-ID" sz="1800" b="1" kern="1200" dirty="0" smtClean="0">
                        <a:solidFill>
                          <a:schemeClr val="tx1"/>
                        </a:solidFill>
                        <a:effectLst/>
                        <a:latin typeface="+mn-lt"/>
                        <a:ea typeface="+mn-ea"/>
                        <a:cs typeface="+mn-cs"/>
                      </a:endParaRPr>
                    </a:p>
                    <a:p>
                      <a:pPr>
                        <a:lnSpc>
                          <a:spcPct val="150000"/>
                        </a:lnSpc>
                      </a:pPr>
                      <a:r>
                        <a:rPr lang="en-US" sz="1800" b="1" kern="1200" dirty="0" smtClean="0">
                          <a:solidFill>
                            <a:schemeClr val="tx1"/>
                          </a:solidFill>
                          <a:effectLst/>
                          <a:latin typeface="+mn-lt"/>
                          <a:ea typeface="+mn-ea"/>
                          <a:cs typeface="+mn-cs"/>
                        </a:rPr>
                        <a:t>P(</a:t>
                      </a:r>
                      <a:r>
                        <a:rPr lang="en-US" sz="1800" b="1" kern="1200" dirty="0" err="1" smtClean="0">
                          <a:solidFill>
                            <a:schemeClr val="tx1"/>
                          </a:solidFill>
                          <a:effectLst/>
                          <a:latin typeface="+mn-lt"/>
                          <a:ea typeface="+mn-ea"/>
                          <a:cs typeface="+mn-cs"/>
                        </a:rPr>
                        <a:t>partner_edu</a:t>
                      </a:r>
                      <a:r>
                        <a:rPr lang="en-US" sz="1800" b="1" kern="1200" dirty="0" smtClean="0">
                          <a:solidFill>
                            <a:schemeClr val="tx1"/>
                          </a:solidFill>
                          <a:effectLst/>
                          <a:latin typeface="+mn-lt"/>
                          <a:ea typeface="+mn-ea"/>
                          <a:cs typeface="+mn-cs"/>
                        </a:rPr>
                        <a:t> -&gt;4|cmu-&gt;2) = </a:t>
                      </a:r>
                      <a:r>
                        <a:rPr lang="en-US" sz="1800" b="1" kern="1200" dirty="0" err="1" smtClean="0">
                          <a:solidFill>
                            <a:schemeClr val="tx1"/>
                          </a:solidFill>
                          <a:effectLst/>
                          <a:latin typeface="+mn-lt"/>
                          <a:ea typeface="+mn-ea"/>
                          <a:cs typeface="+mn-cs"/>
                        </a:rPr>
                        <a:t>freq</a:t>
                      </a:r>
                      <a:r>
                        <a:rPr lang="en-US" sz="1800" b="1" kern="1200" dirty="0" smtClean="0">
                          <a:solidFill>
                            <a:schemeClr val="tx1"/>
                          </a:solidFill>
                          <a:effectLst/>
                          <a:latin typeface="+mn-lt"/>
                          <a:ea typeface="+mn-ea"/>
                          <a:cs typeface="+mn-cs"/>
                        </a:rPr>
                        <a:t>(</a:t>
                      </a:r>
                      <a:r>
                        <a:rPr lang="en-US" sz="1800" b="1" kern="1200" dirty="0" err="1" smtClean="0">
                          <a:solidFill>
                            <a:schemeClr val="tx1"/>
                          </a:solidFill>
                          <a:effectLst/>
                          <a:latin typeface="+mn-lt"/>
                          <a:ea typeface="+mn-ea"/>
                          <a:cs typeface="+mn-cs"/>
                        </a:rPr>
                        <a:t>partner_edu</a:t>
                      </a:r>
                      <a:r>
                        <a:rPr lang="en-US" sz="1800" b="1" kern="1200" dirty="0" smtClean="0">
                          <a:solidFill>
                            <a:schemeClr val="tx1"/>
                          </a:solidFill>
                          <a:effectLst/>
                          <a:latin typeface="+mn-lt"/>
                          <a:ea typeface="+mn-ea"/>
                          <a:cs typeface="+mn-cs"/>
                        </a:rPr>
                        <a:t> -&gt;34cmu-&gt;2)/</a:t>
                      </a:r>
                      <a:r>
                        <a:rPr lang="en-US" sz="1800" b="1" kern="1200" dirty="0" err="1" smtClean="0">
                          <a:solidFill>
                            <a:schemeClr val="tx1"/>
                          </a:solidFill>
                          <a:effectLst/>
                          <a:latin typeface="+mn-lt"/>
                          <a:ea typeface="+mn-ea"/>
                          <a:cs typeface="+mn-cs"/>
                        </a:rPr>
                        <a:t>freq</a:t>
                      </a:r>
                      <a:r>
                        <a:rPr lang="en-US" sz="1800" b="1" kern="1200" dirty="0" smtClean="0">
                          <a:solidFill>
                            <a:schemeClr val="tx1"/>
                          </a:solidFill>
                          <a:effectLst/>
                          <a:latin typeface="+mn-lt"/>
                          <a:ea typeface="+mn-ea"/>
                          <a:cs typeface="+mn-cs"/>
                        </a:rPr>
                        <a:t>(</a:t>
                      </a:r>
                      <a:r>
                        <a:rPr lang="en-US" sz="1800" b="1" kern="1200" dirty="0" err="1" smtClean="0">
                          <a:solidFill>
                            <a:schemeClr val="tx1"/>
                          </a:solidFill>
                          <a:effectLst/>
                          <a:latin typeface="+mn-lt"/>
                          <a:ea typeface="+mn-ea"/>
                          <a:cs typeface="+mn-cs"/>
                        </a:rPr>
                        <a:t>cmu</a:t>
                      </a:r>
                      <a:r>
                        <a:rPr lang="en-US" sz="1800" b="1" kern="1200" dirty="0" smtClean="0">
                          <a:solidFill>
                            <a:schemeClr val="tx1"/>
                          </a:solidFill>
                          <a:effectLst/>
                          <a:latin typeface="+mn-lt"/>
                          <a:ea typeface="+mn-ea"/>
                          <a:cs typeface="+mn-cs"/>
                        </a:rPr>
                        <a:t>-&gt;2)</a:t>
                      </a:r>
                      <a:endParaRPr lang="id-ID" sz="1800" b="1" kern="1200" dirty="0" smtClean="0">
                        <a:solidFill>
                          <a:schemeClr val="tx1"/>
                        </a:solidFill>
                        <a:effectLst/>
                        <a:latin typeface="+mn-lt"/>
                        <a:ea typeface="+mn-ea"/>
                        <a:cs typeface="+mn-cs"/>
                      </a:endParaRPr>
                    </a:p>
                    <a:p>
                      <a:pPr>
                        <a:lnSpc>
                          <a:spcPct val="150000"/>
                        </a:lnSpc>
                      </a:pPr>
                      <a:r>
                        <a:rPr lang="en-US" sz="1800" b="1" kern="1200" dirty="0" smtClean="0">
                          <a:solidFill>
                            <a:schemeClr val="tx1"/>
                          </a:solidFill>
                          <a:effectLst/>
                          <a:latin typeface="+mn-lt"/>
                          <a:ea typeface="+mn-ea"/>
                          <a:cs typeface="+mn-cs"/>
                        </a:rPr>
                        <a:t>			   = 257/333</a:t>
                      </a:r>
                      <a:endParaRPr lang="id-ID" sz="1800" b="1" kern="1200" dirty="0" smtClean="0">
                        <a:solidFill>
                          <a:schemeClr val="tx1"/>
                        </a:solidFill>
                        <a:effectLst/>
                        <a:latin typeface="+mn-lt"/>
                        <a:ea typeface="+mn-ea"/>
                        <a:cs typeface="+mn-cs"/>
                      </a:endParaRPr>
                    </a:p>
                    <a:p>
                      <a:pPr>
                        <a:lnSpc>
                          <a:spcPct val="150000"/>
                        </a:lnSpc>
                      </a:pPr>
                      <a:r>
                        <a:rPr lang="en-US" sz="1800" b="1" kern="1200" dirty="0" smtClean="0">
                          <a:solidFill>
                            <a:schemeClr val="tx1"/>
                          </a:solidFill>
                          <a:effectLst/>
                          <a:latin typeface="+mn-lt"/>
                          <a:ea typeface="+mn-ea"/>
                          <a:cs typeface="+mn-cs"/>
                        </a:rPr>
                        <a:t>			   = 0.77177177</a:t>
                      </a:r>
                      <a:endParaRPr lang="id-ID" sz="1800" b="1" kern="1200" dirty="0" smtClean="0">
                        <a:solidFill>
                          <a:schemeClr val="tx1"/>
                        </a:solidFill>
                        <a:effectLst/>
                        <a:latin typeface="+mn-lt"/>
                        <a:ea typeface="+mn-ea"/>
                        <a:cs typeface="+mn-cs"/>
                      </a:endParaRPr>
                    </a:p>
                    <a:p>
                      <a:pPr>
                        <a:lnSpc>
                          <a:spcPct val="150000"/>
                        </a:lnSpc>
                      </a:pPr>
                      <a:r>
                        <a:rPr lang="en-US" sz="1800" b="1" kern="1200" dirty="0" smtClean="0">
                          <a:solidFill>
                            <a:schemeClr val="tx1"/>
                          </a:solidFill>
                          <a:effectLst/>
                          <a:latin typeface="+mn-lt"/>
                          <a:ea typeface="+mn-ea"/>
                          <a:cs typeface="+mn-cs"/>
                        </a:rPr>
                        <a:t>P(</a:t>
                      </a:r>
                      <a:r>
                        <a:rPr lang="en-US" sz="1800" b="1" kern="1200" dirty="0" err="1" smtClean="0">
                          <a:solidFill>
                            <a:schemeClr val="tx1"/>
                          </a:solidFill>
                          <a:effectLst/>
                          <a:latin typeface="+mn-lt"/>
                          <a:ea typeface="+mn-ea"/>
                          <a:cs typeface="+mn-cs"/>
                        </a:rPr>
                        <a:t>partner_edu</a:t>
                      </a:r>
                      <a:r>
                        <a:rPr lang="en-US" sz="1800" b="1" kern="1200" dirty="0" smtClean="0">
                          <a:solidFill>
                            <a:schemeClr val="tx1"/>
                          </a:solidFill>
                          <a:effectLst/>
                          <a:latin typeface="+mn-lt"/>
                          <a:ea typeface="+mn-ea"/>
                          <a:cs typeface="+mn-cs"/>
                        </a:rPr>
                        <a:t> -&gt;4|cmu-&gt;3) = </a:t>
                      </a:r>
                      <a:r>
                        <a:rPr lang="en-US" sz="1800" b="1" kern="1200" dirty="0" err="1" smtClean="0">
                          <a:solidFill>
                            <a:schemeClr val="tx1"/>
                          </a:solidFill>
                          <a:effectLst/>
                          <a:latin typeface="+mn-lt"/>
                          <a:ea typeface="+mn-ea"/>
                          <a:cs typeface="+mn-cs"/>
                        </a:rPr>
                        <a:t>freq</a:t>
                      </a:r>
                      <a:r>
                        <a:rPr lang="en-US" sz="1800" b="1" kern="1200" dirty="0" smtClean="0">
                          <a:solidFill>
                            <a:schemeClr val="tx1"/>
                          </a:solidFill>
                          <a:effectLst/>
                          <a:latin typeface="+mn-lt"/>
                          <a:ea typeface="+mn-ea"/>
                          <a:cs typeface="+mn-cs"/>
                        </a:rPr>
                        <a:t>(</a:t>
                      </a:r>
                      <a:r>
                        <a:rPr lang="en-US" sz="1800" b="1" kern="1200" dirty="0" err="1" smtClean="0">
                          <a:solidFill>
                            <a:schemeClr val="tx1"/>
                          </a:solidFill>
                          <a:effectLst/>
                          <a:latin typeface="+mn-lt"/>
                          <a:ea typeface="+mn-ea"/>
                          <a:cs typeface="+mn-cs"/>
                        </a:rPr>
                        <a:t>partner_edu</a:t>
                      </a:r>
                      <a:r>
                        <a:rPr lang="en-US" sz="1800" b="1" kern="1200" dirty="0" smtClean="0">
                          <a:solidFill>
                            <a:schemeClr val="tx1"/>
                          </a:solidFill>
                          <a:effectLst/>
                          <a:latin typeface="+mn-lt"/>
                          <a:ea typeface="+mn-ea"/>
                          <a:cs typeface="+mn-cs"/>
                        </a:rPr>
                        <a:t> -&gt;4|cmu-&gt;3)/</a:t>
                      </a:r>
                      <a:r>
                        <a:rPr lang="en-US" sz="1800" b="1" kern="1200" dirty="0" err="1" smtClean="0">
                          <a:solidFill>
                            <a:schemeClr val="tx1"/>
                          </a:solidFill>
                          <a:effectLst/>
                          <a:latin typeface="+mn-lt"/>
                          <a:ea typeface="+mn-ea"/>
                          <a:cs typeface="+mn-cs"/>
                        </a:rPr>
                        <a:t>freq</a:t>
                      </a:r>
                      <a:r>
                        <a:rPr lang="en-US" sz="1800" b="1" kern="1200" dirty="0" smtClean="0">
                          <a:solidFill>
                            <a:schemeClr val="tx1"/>
                          </a:solidFill>
                          <a:effectLst/>
                          <a:latin typeface="+mn-lt"/>
                          <a:ea typeface="+mn-ea"/>
                          <a:cs typeface="+mn-cs"/>
                        </a:rPr>
                        <a:t>(</a:t>
                      </a:r>
                      <a:r>
                        <a:rPr lang="en-US" sz="1800" b="1" kern="1200" dirty="0" err="1" smtClean="0">
                          <a:solidFill>
                            <a:schemeClr val="tx1"/>
                          </a:solidFill>
                          <a:effectLst/>
                          <a:latin typeface="+mn-lt"/>
                          <a:ea typeface="+mn-ea"/>
                          <a:cs typeface="+mn-cs"/>
                        </a:rPr>
                        <a:t>cmu</a:t>
                      </a:r>
                      <a:r>
                        <a:rPr lang="en-US" sz="1800" b="1" kern="1200" dirty="0" smtClean="0">
                          <a:solidFill>
                            <a:schemeClr val="tx1"/>
                          </a:solidFill>
                          <a:effectLst/>
                          <a:latin typeface="+mn-lt"/>
                          <a:ea typeface="+mn-ea"/>
                          <a:cs typeface="+mn-cs"/>
                        </a:rPr>
                        <a:t>-&gt;3)</a:t>
                      </a:r>
                      <a:endParaRPr lang="id-ID" sz="1800" b="1" kern="1200" dirty="0" smtClean="0">
                        <a:solidFill>
                          <a:schemeClr val="tx1"/>
                        </a:solidFill>
                        <a:effectLst/>
                        <a:latin typeface="+mn-lt"/>
                        <a:ea typeface="+mn-ea"/>
                        <a:cs typeface="+mn-cs"/>
                      </a:endParaRPr>
                    </a:p>
                    <a:p>
                      <a:pPr>
                        <a:lnSpc>
                          <a:spcPct val="150000"/>
                        </a:lnSpc>
                      </a:pPr>
                      <a:r>
                        <a:rPr lang="en-US" sz="1800" b="1" kern="1200" dirty="0" smtClean="0">
                          <a:solidFill>
                            <a:schemeClr val="tx1"/>
                          </a:solidFill>
                          <a:effectLst/>
                          <a:latin typeface="+mn-lt"/>
                          <a:ea typeface="+mn-ea"/>
                          <a:cs typeface="+mn-cs"/>
                        </a:rPr>
                        <a:t>			   = 304/511</a:t>
                      </a:r>
                      <a:endParaRPr lang="id-ID" sz="1800" b="1" kern="1200" dirty="0" smtClean="0">
                        <a:solidFill>
                          <a:schemeClr val="tx1"/>
                        </a:solidFill>
                        <a:effectLst/>
                        <a:latin typeface="+mn-lt"/>
                        <a:ea typeface="+mn-ea"/>
                        <a:cs typeface="+mn-cs"/>
                      </a:endParaRPr>
                    </a:p>
                    <a:p>
                      <a:pPr>
                        <a:lnSpc>
                          <a:spcPct val="150000"/>
                        </a:lnSpc>
                      </a:pPr>
                      <a:r>
                        <a:rPr lang="en-US" sz="1800" b="1" kern="1200" dirty="0" smtClean="0">
                          <a:solidFill>
                            <a:schemeClr val="tx1"/>
                          </a:solidFill>
                          <a:effectLst/>
                          <a:latin typeface="+mn-lt"/>
                          <a:ea typeface="+mn-ea"/>
                          <a:cs typeface="+mn-cs"/>
                        </a:rPr>
                        <a:t>                                              = 0.59491194</a:t>
                      </a:r>
                      <a:endParaRPr lang="id-ID"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68085" y="2077401"/>
            <a:ext cx="4701308" cy="3689499"/>
            <a:chOff x="668085" y="2077401"/>
            <a:chExt cx="4701308" cy="3689499"/>
          </a:xfrm>
        </p:grpSpPr>
        <p:sp>
          <p:nvSpPr>
            <p:cNvPr id="94" name="Freeform: Shape 93"/>
            <p:cNvSpPr/>
            <p:nvPr/>
          </p:nvSpPr>
          <p:spPr>
            <a:xfrm>
              <a:off x="1359982" y="2656301"/>
              <a:ext cx="2595962" cy="1801149"/>
            </a:xfrm>
            <a:custGeom>
              <a:avLst/>
              <a:gdLst>
                <a:gd name="connsiteX0" fmla="*/ 3863340 w 3857625"/>
                <a:gd name="connsiteY0" fmla="*/ 153352 h 2676525"/>
                <a:gd name="connsiteX1" fmla="*/ 3707130 w 3857625"/>
                <a:gd name="connsiteY1" fmla="*/ 0 h 2676525"/>
                <a:gd name="connsiteX2" fmla="*/ 1952625 w 3857625"/>
                <a:gd name="connsiteY2" fmla="*/ 952 h 2676525"/>
                <a:gd name="connsiteX3" fmla="*/ 156210 w 3857625"/>
                <a:gd name="connsiteY3" fmla="*/ 0 h 2676525"/>
                <a:gd name="connsiteX4" fmla="*/ 0 w 3857625"/>
                <a:gd name="connsiteY4" fmla="*/ 153352 h 2676525"/>
                <a:gd name="connsiteX5" fmla="*/ 0 w 3857625"/>
                <a:gd name="connsiteY5" fmla="*/ 2525078 h 2676525"/>
                <a:gd name="connsiteX6" fmla="*/ 156210 w 3857625"/>
                <a:gd name="connsiteY6" fmla="*/ 2680335 h 2676525"/>
                <a:gd name="connsiteX7" fmla="*/ 2029778 w 3857625"/>
                <a:gd name="connsiteY7" fmla="*/ 2680335 h 2676525"/>
                <a:gd name="connsiteX8" fmla="*/ 2029778 w 3857625"/>
                <a:gd name="connsiteY8" fmla="*/ 2680335 h 2676525"/>
                <a:gd name="connsiteX9" fmla="*/ 3708083 w 3857625"/>
                <a:gd name="connsiteY9" fmla="*/ 2680335 h 2676525"/>
                <a:gd name="connsiteX10" fmla="*/ 3864293 w 3857625"/>
                <a:gd name="connsiteY10" fmla="*/ 2525078 h 2676525"/>
                <a:gd name="connsiteX11" fmla="*/ 3863340 w 3857625"/>
                <a:gd name="connsiteY11" fmla="*/ 153352 h 2676525"/>
                <a:gd name="connsiteX12" fmla="*/ 3618548 w 3857625"/>
                <a:gd name="connsiteY12" fmla="*/ 2458403 h 2676525"/>
                <a:gd name="connsiteX13" fmla="*/ 2455545 w 3857625"/>
                <a:gd name="connsiteY13" fmla="*/ 2458403 h 2676525"/>
                <a:gd name="connsiteX14" fmla="*/ 2455545 w 3857625"/>
                <a:gd name="connsiteY14" fmla="*/ 2458403 h 2676525"/>
                <a:gd name="connsiteX15" fmla="*/ 244792 w 3857625"/>
                <a:gd name="connsiteY15" fmla="*/ 2458403 h 2676525"/>
                <a:gd name="connsiteX16" fmla="*/ 143827 w 3857625"/>
                <a:gd name="connsiteY16" fmla="*/ 2355533 h 2676525"/>
                <a:gd name="connsiteX17" fmla="*/ 143827 w 3857625"/>
                <a:gd name="connsiteY17" fmla="*/ 345757 h 2676525"/>
                <a:gd name="connsiteX18" fmla="*/ 237172 w 3857625"/>
                <a:gd name="connsiteY18" fmla="*/ 249555 h 2676525"/>
                <a:gd name="connsiteX19" fmla="*/ 1890713 w 3857625"/>
                <a:gd name="connsiteY19" fmla="*/ 249555 h 2676525"/>
                <a:gd name="connsiteX20" fmla="*/ 1890713 w 3857625"/>
                <a:gd name="connsiteY20" fmla="*/ 249555 h 2676525"/>
                <a:gd name="connsiteX21" fmla="*/ 3626168 w 3857625"/>
                <a:gd name="connsiteY21" fmla="*/ 249555 h 2676525"/>
                <a:gd name="connsiteX22" fmla="*/ 3719513 w 3857625"/>
                <a:gd name="connsiteY22" fmla="*/ 345757 h 2676525"/>
                <a:gd name="connsiteX23" fmla="*/ 3719513 w 3857625"/>
                <a:gd name="connsiteY23" fmla="*/ 2355533 h 2676525"/>
                <a:gd name="connsiteX24" fmla="*/ 3618548 w 3857625"/>
                <a:gd name="connsiteY24" fmla="*/ 2458403 h 267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57625" h="2676525">
                  <a:moveTo>
                    <a:pt x="3863340" y="153352"/>
                  </a:moveTo>
                  <a:cubicBezTo>
                    <a:pt x="3863340" y="49530"/>
                    <a:pt x="3811905" y="0"/>
                    <a:pt x="3707130" y="0"/>
                  </a:cubicBezTo>
                  <a:cubicBezTo>
                    <a:pt x="3122295" y="0"/>
                    <a:pt x="2537460" y="0"/>
                    <a:pt x="1952625" y="952"/>
                  </a:cubicBezTo>
                  <a:cubicBezTo>
                    <a:pt x="1353503" y="0"/>
                    <a:pt x="755333" y="0"/>
                    <a:pt x="156210" y="0"/>
                  </a:cubicBezTo>
                  <a:cubicBezTo>
                    <a:pt x="51435" y="0"/>
                    <a:pt x="0" y="49530"/>
                    <a:pt x="0" y="153352"/>
                  </a:cubicBezTo>
                  <a:cubicBezTo>
                    <a:pt x="0" y="943927"/>
                    <a:pt x="0" y="1734502"/>
                    <a:pt x="0" y="2525078"/>
                  </a:cubicBezTo>
                  <a:cubicBezTo>
                    <a:pt x="0" y="2627948"/>
                    <a:pt x="53340" y="2680335"/>
                    <a:pt x="156210" y="2680335"/>
                  </a:cubicBezTo>
                  <a:cubicBezTo>
                    <a:pt x="781050" y="2680335"/>
                    <a:pt x="1404938" y="2680335"/>
                    <a:pt x="2029778" y="2680335"/>
                  </a:cubicBezTo>
                  <a:cubicBezTo>
                    <a:pt x="2029778" y="2680335"/>
                    <a:pt x="2029778" y="2680335"/>
                    <a:pt x="2029778" y="2680335"/>
                  </a:cubicBezTo>
                  <a:cubicBezTo>
                    <a:pt x="2588895" y="2680335"/>
                    <a:pt x="3148965" y="2680335"/>
                    <a:pt x="3708083" y="2680335"/>
                  </a:cubicBezTo>
                  <a:cubicBezTo>
                    <a:pt x="3810953" y="2680335"/>
                    <a:pt x="3864293" y="2627948"/>
                    <a:pt x="3864293" y="2525078"/>
                  </a:cubicBezTo>
                  <a:cubicBezTo>
                    <a:pt x="3864293" y="1733550"/>
                    <a:pt x="3864293" y="943927"/>
                    <a:pt x="3863340" y="153352"/>
                  </a:cubicBezTo>
                  <a:close/>
                  <a:moveTo>
                    <a:pt x="3618548" y="2458403"/>
                  </a:moveTo>
                  <a:cubicBezTo>
                    <a:pt x="3230880" y="2458403"/>
                    <a:pt x="2843213" y="2458403"/>
                    <a:pt x="2455545" y="2458403"/>
                  </a:cubicBezTo>
                  <a:lnTo>
                    <a:pt x="2455545" y="2458403"/>
                  </a:lnTo>
                  <a:cubicBezTo>
                    <a:pt x="1718310" y="2458403"/>
                    <a:pt x="982028" y="2458403"/>
                    <a:pt x="244792" y="2458403"/>
                  </a:cubicBezTo>
                  <a:cubicBezTo>
                    <a:pt x="158115" y="2458403"/>
                    <a:pt x="143827" y="2444115"/>
                    <a:pt x="143827" y="2355533"/>
                  </a:cubicBezTo>
                  <a:cubicBezTo>
                    <a:pt x="143827" y="1685925"/>
                    <a:pt x="143827" y="1016318"/>
                    <a:pt x="143827" y="345757"/>
                  </a:cubicBezTo>
                  <a:cubicBezTo>
                    <a:pt x="143827" y="265747"/>
                    <a:pt x="159067" y="249555"/>
                    <a:pt x="237172" y="249555"/>
                  </a:cubicBezTo>
                  <a:cubicBezTo>
                    <a:pt x="788670" y="249555"/>
                    <a:pt x="1339215" y="249555"/>
                    <a:pt x="1890713" y="249555"/>
                  </a:cubicBezTo>
                  <a:cubicBezTo>
                    <a:pt x="1890713" y="249555"/>
                    <a:pt x="1890713" y="249555"/>
                    <a:pt x="1890713" y="249555"/>
                  </a:cubicBezTo>
                  <a:cubicBezTo>
                    <a:pt x="2468880" y="249555"/>
                    <a:pt x="3047048" y="249555"/>
                    <a:pt x="3626168" y="249555"/>
                  </a:cubicBezTo>
                  <a:cubicBezTo>
                    <a:pt x="3704273" y="249555"/>
                    <a:pt x="3719513" y="265747"/>
                    <a:pt x="3719513" y="345757"/>
                  </a:cubicBezTo>
                  <a:cubicBezTo>
                    <a:pt x="3719513" y="1015365"/>
                    <a:pt x="3719513" y="1684973"/>
                    <a:pt x="3719513" y="2355533"/>
                  </a:cubicBezTo>
                  <a:cubicBezTo>
                    <a:pt x="3719513" y="2444115"/>
                    <a:pt x="3705225" y="2458403"/>
                    <a:pt x="3618548" y="2458403"/>
                  </a:cubicBezTo>
                  <a:close/>
                </a:path>
              </a:pathLst>
            </a:custGeom>
            <a:solidFill>
              <a:schemeClr val="accent2"/>
            </a:solidFill>
            <a:ln w="9525" cap="flat">
              <a:noFill/>
              <a:prstDash val="solid"/>
              <a:miter/>
            </a:ln>
          </p:spPr>
          <p:txBody>
            <a:bodyPr rtlCol="0" anchor="ctr"/>
            <a:lstStyle/>
            <a:p>
              <a:endParaRPr lang="en-US"/>
            </a:p>
          </p:txBody>
        </p:sp>
        <p:grpSp>
          <p:nvGrpSpPr>
            <p:cNvPr id="52" name="Group 51"/>
            <p:cNvGrpSpPr/>
            <p:nvPr/>
          </p:nvGrpSpPr>
          <p:grpSpPr>
            <a:xfrm>
              <a:off x="2042984" y="2974608"/>
              <a:ext cx="1275678" cy="1121578"/>
              <a:chOff x="3983887" y="4061275"/>
              <a:chExt cx="2122406" cy="1866023"/>
            </a:xfrm>
          </p:grpSpPr>
          <p:grpSp>
            <p:nvGrpSpPr>
              <p:cNvPr id="53" name="Group 52"/>
              <p:cNvGrpSpPr/>
              <p:nvPr/>
            </p:nvGrpSpPr>
            <p:grpSpPr>
              <a:xfrm>
                <a:off x="3983887" y="5358975"/>
                <a:ext cx="2049157" cy="568323"/>
                <a:chOff x="3622676" y="3492499"/>
                <a:chExt cx="2575763" cy="714375"/>
              </a:xfrm>
              <a:effectLst>
                <a:outerShdw blurRad="50800" dist="38100" dir="8100000" algn="tr" rotWithShape="0">
                  <a:prstClr val="black">
                    <a:alpha val="40000"/>
                  </a:prstClr>
                </a:outerShdw>
              </a:effectLst>
            </p:grpSpPr>
            <p:sp>
              <p:nvSpPr>
                <p:cNvPr id="66" name="Freeform 15"/>
                <p:cNvSpPr/>
                <p:nvPr/>
              </p:nvSpPr>
              <p:spPr>
                <a:xfrm>
                  <a:off x="3622676" y="3492499"/>
                  <a:ext cx="2575763"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1" fmla="*/ 190500 w 2559050"/>
                    <a:gd name="connsiteY0-2" fmla="*/ 0 h 698500"/>
                    <a:gd name="connsiteX1-3" fmla="*/ 0 w 2559050"/>
                    <a:gd name="connsiteY1-4" fmla="*/ 152400 h 698500"/>
                    <a:gd name="connsiteX2-5" fmla="*/ 19050 w 2559050"/>
                    <a:gd name="connsiteY2-6" fmla="*/ 241300 h 698500"/>
                    <a:gd name="connsiteX3-7" fmla="*/ 2501900 w 2559050"/>
                    <a:gd name="connsiteY3-8" fmla="*/ 241300 h 698500"/>
                    <a:gd name="connsiteX4-9" fmla="*/ 2470150 w 2559050"/>
                    <a:gd name="connsiteY4-10" fmla="*/ 552450 h 698500"/>
                    <a:gd name="connsiteX5-11" fmla="*/ 76200 w 2559050"/>
                    <a:gd name="connsiteY5-12" fmla="*/ 565150 h 698500"/>
                    <a:gd name="connsiteX6-13" fmla="*/ 101600 w 2559050"/>
                    <a:gd name="connsiteY6-14" fmla="*/ 520700 h 698500"/>
                    <a:gd name="connsiteX7-15" fmla="*/ 6350 w 2559050"/>
                    <a:gd name="connsiteY7-16" fmla="*/ 577850 h 698500"/>
                    <a:gd name="connsiteX8-17" fmla="*/ 44450 w 2559050"/>
                    <a:gd name="connsiteY8-18" fmla="*/ 666750 h 698500"/>
                    <a:gd name="connsiteX9-19" fmla="*/ 2400300 w 2559050"/>
                    <a:gd name="connsiteY9-20" fmla="*/ 692150 h 698500"/>
                    <a:gd name="connsiteX10-21" fmla="*/ 2432050 w 2559050"/>
                    <a:gd name="connsiteY10-22" fmla="*/ 666750 h 698500"/>
                    <a:gd name="connsiteX11-23" fmla="*/ 2501900 w 2559050"/>
                    <a:gd name="connsiteY11-24" fmla="*/ 698500 h 698500"/>
                    <a:gd name="connsiteX12-25" fmla="*/ 2552700 w 2559050"/>
                    <a:gd name="connsiteY12-26" fmla="*/ 685800 h 698500"/>
                    <a:gd name="connsiteX13-27" fmla="*/ 2559050 w 2559050"/>
                    <a:gd name="connsiteY13-28" fmla="*/ 158750 h 698500"/>
                    <a:gd name="connsiteX14-29" fmla="*/ 2476500 w 2559050"/>
                    <a:gd name="connsiteY14-30" fmla="*/ 95250 h 698500"/>
                    <a:gd name="connsiteX15-31" fmla="*/ 520700 w 2559050"/>
                    <a:gd name="connsiteY15-32" fmla="*/ 184150 h 698500"/>
                    <a:gd name="connsiteX16-33" fmla="*/ 190500 w 2559050"/>
                    <a:gd name="connsiteY16-34" fmla="*/ 0 h 698500"/>
                    <a:gd name="connsiteX0-35" fmla="*/ 184150 w 2552700"/>
                    <a:gd name="connsiteY0-36" fmla="*/ 0 h 698500"/>
                    <a:gd name="connsiteX1-37" fmla="*/ 9525 w 2552700"/>
                    <a:gd name="connsiteY1-38" fmla="*/ 152400 h 698500"/>
                    <a:gd name="connsiteX2-39" fmla="*/ 12700 w 2552700"/>
                    <a:gd name="connsiteY2-40" fmla="*/ 241300 h 698500"/>
                    <a:gd name="connsiteX3-41" fmla="*/ 2495550 w 2552700"/>
                    <a:gd name="connsiteY3-42" fmla="*/ 241300 h 698500"/>
                    <a:gd name="connsiteX4-43" fmla="*/ 2463800 w 2552700"/>
                    <a:gd name="connsiteY4-44" fmla="*/ 552450 h 698500"/>
                    <a:gd name="connsiteX5-45" fmla="*/ 69850 w 2552700"/>
                    <a:gd name="connsiteY5-46" fmla="*/ 565150 h 698500"/>
                    <a:gd name="connsiteX6-47" fmla="*/ 95250 w 2552700"/>
                    <a:gd name="connsiteY6-48" fmla="*/ 520700 h 698500"/>
                    <a:gd name="connsiteX7-49" fmla="*/ 0 w 2552700"/>
                    <a:gd name="connsiteY7-50" fmla="*/ 577850 h 698500"/>
                    <a:gd name="connsiteX8-51" fmla="*/ 38100 w 2552700"/>
                    <a:gd name="connsiteY8-52" fmla="*/ 666750 h 698500"/>
                    <a:gd name="connsiteX9-53" fmla="*/ 2393950 w 2552700"/>
                    <a:gd name="connsiteY9-54" fmla="*/ 692150 h 698500"/>
                    <a:gd name="connsiteX10-55" fmla="*/ 2425700 w 2552700"/>
                    <a:gd name="connsiteY10-56" fmla="*/ 666750 h 698500"/>
                    <a:gd name="connsiteX11-57" fmla="*/ 2495550 w 2552700"/>
                    <a:gd name="connsiteY11-58" fmla="*/ 698500 h 698500"/>
                    <a:gd name="connsiteX12-59" fmla="*/ 2546350 w 2552700"/>
                    <a:gd name="connsiteY12-60" fmla="*/ 685800 h 698500"/>
                    <a:gd name="connsiteX13-61" fmla="*/ 2552700 w 2552700"/>
                    <a:gd name="connsiteY13-62" fmla="*/ 158750 h 698500"/>
                    <a:gd name="connsiteX14-63" fmla="*/ 2470150 w 2552700"/>
                    <a:gd name="connsiteY14-64" fmla="*/ 95250 h 698500"/>
                    <a:gd name="connsiteX15-65" fmla="*/ 514350 w 2552700"/>
                    <a:gd name="connsiteY15-66" fmla="*/ 184150 h 698500"/>
                    <a:gd name="connsiteX16-67" fmla="*/ 184150 w 2552700"/>
                    <a:gd name="connsiteY16-68" fmla="*/ 0 h 698500"/>
                    <a:gd name="connsiteX0-69" fmla="*/ 184150 w 2571750"/>
                    <a:gd name="connsiteY0-70" fmla="*/ 0 h 698500"/>
                    <a:gd name="connsiteX1-71" fmla="*/ 9525 w 2571750"/>
                    <a:gd name="connsiteY1-72" fmla="*/ 152400 h 698500"/>
                    <a:gd name="connsiteX2-73" fmla="*/ 12700 w 2571750"/>
                    <a:gd name="connsiteY2-74" fmla="*/ 241300 h 698500"/>
                    <a:gd name="connsiteX3-75" fmla="*/ 2495550 w 2571750"/>
                    <a:gd name="connsiteY3-76" fmla="*/ 241300 h 698500"/>
                    <a:gd name="connsiteX4-77" fmla="*/ 2463800 w 2571750"/>
                    <a:gd name="connsiteY4-78" fmla="*/ 552450 h 698500"/>
                    <a:gd name="connsiteX5-79" fmla="*/ 69850 w 2571750"/>
                    <a:gd name="connsiteY5-80" fmla="*/ 565150 h 698500"/>
                    <a:gd name="connsiteX6-81" fmla="*/ 95250 w 2571750"/>
                    <a:gd name="connsiteY6-82" fmla="*/ 520700 h 698500"/>
                    <a:gd name="connsiteX7-83" fmla="*/ 0 w 2571750"/>
                    <a:gd name="connsiteY7-84" fmla="*/ 577850 h 698500"/>
                    <a:gd name="connsiteX8-85" fmla="*/ 38100 w 2571750"/>
                    <a:gd name="connsiteY8-86" fmla="*/ 666750 h 698500"/>
                    <a:gd name="connsiteX9-87" fmla="*/ 2393950 w 2571750"/>
                    <a:gd name="connsiteY9-88" fmla="*/ 692150 h 698500"/>
                    <a:gd name="connsiteX10-89" fmla="*/ 2425700 w 2571750"/>
                    <a:gd name="connsiteY10-90" fmla="*/ 666750 h 698500"/>
                    <a:gd name="connsiteX11-91" fmla="*/ 2495550 w 2571750"/>
                    <a:gd name="connsiteY11-92" fmla="*/ 698500 h 698500"/>
                    <a:gd name="connsiteX12-93" fmla="*/ 2546350 w 2571750"/>
                    <a:gd name="connsiteY12-94" fmla="*/ 685800 h 698500"/>
                    <a:gd name="connsiteX13-95" fmla="*/ 2571750 w 2571750"/>
                    <a:gd name="connsiteY13-96" fmla="*/ 193675 h 698500"/>
                    <a:gd name="connsiteX14-97" fmla="*/ 2470150 w 2571750"/>
                    <a:gd name="connsiteY14-98" fmla="*/ 95250 h 698500"/>
                    <a:gd name="connsiteX15-99" fmla="*/ 514350 w 2571750"/>
                    <a:gd name="connsiteY15-100" fmla="*/ 184150 h 698500"/>
                    <a:gd name="connsiteX16-101" fmla="*/ 184150 w 2571750"/>
                    <a:gd name="connsiteY16-102" fmla="*/ 0 h 698500"/>
                    <a:gd name="connsiteX0-103" fmla="*/ 184150 w 2555875"/>
                    <a:gd name="connsiteY0-104" fmla="*/ 0 h 698500"/>
                    <a:gd name="connsiteX1-105" fmla="*/ 9525 w 2555875"/>
                    <a:gd name="connsiteY1-106" fmla="*/ 152400 h 698500"/>
                    <a:gd name="connsiteX2-107" fmla="*/ 12700 w 2555875"/>
                    <a:gd name="connsiteY2-108" fmla="*/ 241300 h 698500"/>
                    <a:gd name="connsiteX3-109" fmla="*/ 2495550 w 2555875"/>
                    <a:gd name="connsiteY3-110" fmla="*/ 241300 h 698500"/>
                    <a:gd name="connsiteX4-111" fmla="*/ 2463800 w 2555875"/>
                    <a:gd name="connsiteY4-112" fmla="*/ 552450 h 698500"/>
                    <a:gd name="connsiteX5-113" fmla="*/ 69850 w 2555875"/>
                    <a:gd name="connsiteY5-114" fmla="*/ 565150 h 698500"/>
                    <a:gd name="connsiteX6-115" fmla="*/ 95250 w 2555875"/>
                    <a:gd name="connsiteY6-116" fmla="*/ 520700 h 698500"/>
                    <a:gd name="connsiteX7-117" fmla="*/ 0 w 2555875"/>
                    <a:gd name="connsiteY7-118" fmla="*/ 577850 h 698500"/>
                    <a:gd name="connsiteX8-119" fmla="*/ 38100 w 2555875"/>
                    <a:gd name="connsiteY8-120" fmla="*/ 666750 h 698500"/>
                    <a:gd name="connsiteX9-121" fmla="*/ 2393950 w 2555875"/>
                    <a:gd name="connsiteY9-122" fmla="*/ 692150 h 698500"/>
                    <a:gd name="connsiteX10-123" fmla="*/ 2425700 w 2555875"/>
                    <a:gd name="connsiteY10-124" fmla="*/ 666750 h 698500"/>
                    <a:gd name="connsiteX11-125" fmla="*/ 2495550 w 2555875"/>
                    <a:gd name="connsiteY11-126" fmla="*/ 698500 h 698500"/>
                    <a:gd name="connsiteX12-127" fmla="*/ 2546350 w 2555875"/>
                    <a:gd name="connsiteY12-128" fmla="*/ 685800 h 698500"/>
                    <a:gd name="connsiteX13-129" fmla="*/ 2555875 w 2555875"/>
                    <a:gd name="connsiteY13-130" fmla="*/ 171450 h 698500"/>
                    <a:gd name="connsiteX14-131" fmla="*/ 2470150 w 2555875"/>
                    <a:gd name="connsiteY14-132" fmla="*/ 95250 h 698500"/>
                    <a:gd name="connsiteX15-133" fmla="*/ 514350 w 2555875"/>
                    <a:gd name="connsiteY15-134" fmla="*/ 184150 h 698500"/>
                    <a:gd name="connsiteX16-135" fmla="*/ 184150 w 2555875"/>
                    <a:gd name="connsiteY16-136" fmla="*/ 0 h 698500"/>
                    <a:gd name="connsiteX0-137" fmla="*/ 184150 w 2562506"/>
                    <a:gd name="connsiteY0-138" fmla="*/ 0 h 698500"/>
                    <a:gd name="connsiteX1-139" fmla="*/ 9525 w 2562506"/>
                    <a:gd name="connsiteY1-140" fmla="*/ 152400 h 698500"/>
                    <a:gd name="connsiteX2-141" fmla="*/ 12700 w 2562506"/>
                    <a:gd name="connsiteY2-142" fmla="*/ 241300 h 698500"/>
                    <a:gd name="connsiteX3-143" fmla="*/ 2495550 w 2562506"/>
                    <a:gd name="connsiteY3-144" fmla="*/ 241300 h 698500"/>
                    <a:gd name="connsiteX4-145" fmla="*/ 2463800 w 2562506"/>
                    <a:gd name="connsiteY4-146" fmla="*/ 552450 h 698500"/>
                    <a:gd name="connsiteX5-147" fmla="*/ 69850 w 2562506"/>
                    <a:gd name="connsiteY5-148" fmla="*/ 565150 h 698500"/>
                    <a:gd name="connsiteX6-149" fmla="*/ 95250 w 2562506"/>
                    <a:gd name="connsiteY6-150" fmla="*/ 520700 h 698500"/>
                    <a:gd name="connsiteX7-151" fmla="*/ 0 w 2562506"/>
                    <a:gd name="connsiteY7-152" fmla="*/ 577850 h 698500"/>
                    <a:gd name="connsiteX8-153" fmla="*/ 38100 w 2562506"/>
                    <a:gd name="connsiteY8-154" fmla="*/ 666750 h 698500"/>
                    <a:gd name="connsiteX9-155" fmla="*/ 2393950 w 2562506"/>
                    <a:gd name="connsiteY9-156" fmla="*/ 692150 h 698500"/>
                    <a:gd name="connsiteX10-157" fmla="*/ 2425700 w 2562506"/>
                    <a:gd name="connsiteY10-158" fmla="*/ 666750 h 698500"/>
                    <a:gd name="connsiteX11-159" fmla="*/ 2495550 w 2562506"/>
                    <a:gd name="connsiteY11-160" fmla="*/ 698500 h 698500"/>
                    <a:gd name="connsiteX12-161" fmla="*/ 2562225 w 2562506"/>
                    <a:gd name="connsiteY12-162" fmla="*/ 685800 h 698500"/>
                    <a:gd name="connsiteX13-163" fmla="*/ 2555875 w 2562506"/>
                    <a:gd name="connsiteY13-164" fmla="*/ 171450 h 698500"/>
                    <a:gd name="connsiteX14-165" fmla="*/ 2470150 w 2562506"/>
                    <a:gd name="connsiteY14-166" fmla="*/ 95250 h 698500"/>
                    <a:gd name="connsiteX15-167" fmla="*/ 514350 w 2562506"/>
                    <a:gd name="connsiteY15-168" fmla="*/ 184150 h 698500"/>
                    <a:gd name="connsiteX16-169" fmla="*/ 184150 w 2562506"/>
                    <a:gd name="connsiteY16-170" fmla="*/ 0 h 698500"/>
                    <a:gd name="connsiteX0-171" fmla="*/ 184150 w 2562506"/>
                    <a:gd name="connsiteY0-172" fmla="*/ 0 h 692150"/>
                    <a:gd name="connsiteX1-173" fmla="*/ 9525 w 2562506"/>
                    <a:gd name="connsiteY1-174" fmla="*/ 152400 h 692150"/>
                    <a:gd name="connsiteX2-175" fmla="*/ 12700 w 2562506"/>
                    <a:gd name="connsiteY2-176" fmla="*/ 241300 h 692150"/>
                    <a:gd name="connsiteX3-177" fmla="*/ 2495550 w 2562506"/>
                    <a:gd name="connsiteY3-178" fmla="*/ 241300 h 692150"/>
                    <a:gd name="connsiteX4-179" fmla="*/ 2463800 w 2562506"/>
                    <a:gd name="connsiteY4-180" fmla="*/ 552450 h 692150"/>
                    <a:gd name="connsiteX5-181" fmla="*/ 69850 w 2562506"/>
                    <a:gd name="connsiteY5-182" fmla="*/ 565150 h 692150"/>
                    <a:gd name="connsiteX6-183" fmla="*/ 95250 w 2562506"/>
                    <a:gd name="connsiteY6-184" fmla="*/ 520700 h 692150"/>
                    <a:gd name="connsiteX7-185" fmla="*/ 0 w 2562506"/>
                    <a:gd name="connsiteY7-186" fmla="*/ 577850 h 692150"/>
                    <a:gd name="connsiteX8-187" fmla="*/ 38100 w 2562506"/>
                    <a:gd name="connsiteY8-188" fmla="*/ 666750 h 692150"/>
                    <a:gd name="connsiteX9-189" fmla="*/ 2393950 w 2562506"/>
                    <a:gd name="connsiteY9-190" fmla="*/ 692150 h 692150"/>
                    <a:gd name="connsiteX10-191" fmla="*/ 2425700 w 2562506"/>
                    <a:gd name="connsiteY10-192" fmla="*/ 666750 h 692150"/>
                    <a:gd name="connsiteX11-193" fmla="*/ 2479675 w 2562506"/>
                    <a:gd name="connsiteY11-194" fmla="*/ 692150 h 692150"/>
                    <a:gd name="connsiteX12-195" fmla="*/ 2562225 w 2562506"/>
                    <a:gd name="connsiteY12-196" fmla="*/ 685800 h 692150"/>
                    <a:gd name="connsiteX13-197" fmla="*/ 2555875 w 2562506"/>
                    <a:gd name="connsiteY13-198" fmla="*/ 171450 h 692150"/>
                    <a:gd name="connsiteX14-199" fmla="*/ 2470150 w 2562506"/>
                    <a:gd name="connsiteY14-200" fmla="*/ 95250 h 692150"/>
                    <a:gd name="connsiteX15-201" fmla="*/ 514350 w 2562506"/>
                    <a:gd name="connsiteY15-202" fmla="*/ 184150 h 692150"/>
                    <a:gd name="connsiteX16-203" fmla="*/ 184150 w 2562506"/>
                    <a:gd name="connsiteY16-204" fmla="*/ 0 h 692150"/>
                    <a:gd name="connsiteX0-205" fmla="*/ 184150 w 2562506"/>
                    <a:gd name="connsiteY0-206" fmla="*/ 0 h 692150"/>
                    <a:gd name="connsiteX1-207" fmla="*/ 9525 w 2562506"/>
                    <a:gd name="connsiteY1-208" fmla="*/ 152400 h 692150"/>
                    <a:gd name="connsiteX2-209" fmla="*/ 12700 w 2562506"/>
                    <a:gd name="connsiteY2-210" fmla="*/ 241300 h 692150"/>
                    <a:gd name="connsiteX3-211" fmla="*/ 2495550 w 2562506"/>
                    <a:gd name="connsiteY3-212" fmla="*/ 241300 h 692150"/>
                    <a:gd name="connsiteX4-213" fmla="*/ 2463800 w 2562506"/>
                    <a:gd name="connsiteY4-214" fmla="*/ 552450 h 692150"/>
                    <a:gd name="connsiteX5-215" fmla="*/ 69850 w 2562506"/>
                    <a:gd name="connsiteY5-216" fmla="*/ 565150 h 692150"/>
                    <a:gd name="connsiteX6-217" fmla="*/ 95250 w 2562506"/>
                    <a:gd name="connsiteY6-218" fmla="*/ 520700 h 692150"/>
                    <a:gd name="connsiteX7-219" fmla="*/ 0 w 2562506"/>
                    <a:gd name="connsiteY7-220" fmla="*/ 577850 h 692150"/>
                    <a:gd name="connsiteX8-221" fmla="*/ 38100 w 2562506"/>
                    <a:gd name="connsiteY8-222" fmla="*/ 666750 h 692150"/>
                    <a:gd name="connsiteX9-223" fmla="*/ 2393950 w 2562506"/>
                    <a:gd name="connsiteY9-224" fmla="*/ 692150 h 692150"/>
                    <a:gd name="connsiteX10-225" fmla="*/ 2435225 w 2562506"/>
                    <a:gd name="connsiteY10-226" fmla="*/ 666750 h 692150"/>
                    <a:gd name="connsiteX11-227" fmla="*/ 2479675 w 2562506"/>
                    <a:gd name="connsiteY11-228" fmla="*/ 692150 h 692150"/>
                    <a:gd name="connsiteX12-229" fmla="*/ 2562225 w 2562506"/>
                    <a:gd name="connsiteY12-230" fmla="*/ 685800 h 692150"/>
                    <a:gd name="connsiteX13-231" fmla="*/ 2555875 w 2562506"/>
                    <a:gd name="connsiteY13-232" fmla="*/ 171450 h 692150"/>
                    <a:gd name="connsiteX14-233" fmla="*/ 2470150 w 2562506"/>
                    <a:gd name="connsiteY14-234" fmla="*/ 95250 h 692150"/>
                    <a:gd name="connsiteX15-235" fmla="*/ 514350 w 2562506"/>
                    <a:gd name="connsiteY15-236" fmla="*/ 184150 h 692150"/>
                    <a:gd name="connsiteX16-237" fmla="*/ 184150 w 2562506"/>
                    <a:gd name="connsiteY16-238" fmla="*/ 0 h 692150"/>
                    <a:gd name="connsiteX0-239" fmla="*/ 184150 w 2562506"/>
                    <a:gd name="connsiteY0-240" fmla="*/ 0 h 692150"/>
                    <a:gd name="connsiteX1-241" fmla="*/ 9525 w 2562506"/>
                    <a:gd name="connsiteY1-242" fmla="*/ 152400 h 692150"/>
                    <a:gd name="connsiteX2-243" fmla="*/ 12700 w 2562506"/>
                    <a:gd name="connsiteY2-244" fmla="*/ 241300 h 692150"/>
                    <a:gd name="connsiteX3-245" fmla="*/ 2495550 w 2562506"/>
                    <a:gd name="connsiteY3-246" fmla="*/ 241300 h 692150"/>
                    <a:gd name="connsiteX4-247" fmla="*/ 2463800 w 2562506"/>
                    <a:gd name="connsiteY4-248" fmla="*/ 552450 h 692150"/>
                    <a:gd name="connsiteX5-249" fmla="*/ 69850 w 2562506"/>
                    <a:gd name="connsiteY5-250" fmla="*/ 565150 h 692150"/>
                    <a:gd name="connsiteX6-251" fmla="*/ 95250 w 2562506"/>
                    <a:gd name="connsiteY6-252" fmla="*/ 520700 h 692150"/>
                    <a:gd name="connsiteX7-253" fmla="*/ 0 w 2562506"/>
                    <a:gd name="connsiteY7-254" fmla="*/ 577850 h 692150"/>
                    <a:gd name="connsiteX8-255" fmla="*/ 9525 w 2562506"/>
                    <a:gd name="connsiteY8-256" fmla="*/ 688975 h 692150"/>
                    <a:gd name="connsiteX9-257" fmla="*/ 2393950 w 2562506"/>
                    <a:gd name="connsiteY9-258" fmla="*/ 692150 h 692150"/>
                    <a:gd name="connsiteX10-259" fmla="*/ 2435225 w 2562506"/>
                    <a:gd name="connsiteY10-260" fmla="*/ 666750 h 692150"/>
                    <a:gd name="connsiteX11-261" fmla="*/ 2479675 w 2562506"/>
                    <a:gd name="connsiteY11-262" fmla="*/ 692150 h 692150"/>
                    <a:gd name="connsiteX12-263" fmla="*/ 2562225 w 2562506"/>
                    <a:gd name="connsiteY12-264" fmla="*/ 685800 h 692150"/>
                    <a:gd name="connsiteX13-265" fmla="*/ 2555875 w 2562506"/>
                    <a:gd name="connsiteY13-266" fmla="*/ 171450 h 692150"/>
                    <a:gd name="connsiteX14-267" fmla="*/ 2470150 w 2562506"/>
                    <a:gd name="connsiteY14-268" fmla="*/ 95250 h 692150"/>
                    <a:gd name="connsiteX15-269" fmla="*/ 514350 w 2562506"/>
                    <a:gd name="connsiteY15-270" fmla="*/ 184150 h 692150"/>
                    <a:gd name="connsiteX16-271" fmla="*/ 184150 w 2562506"/>
                    <a:gd name="connsiteY16-272" fmla="*/ 0 h 692150"/>
                    <a:gd name="connsiteX0-273" fmla="*/ 180975 w 2559331"/>
                    <a:gd name="connsiteY0-274" fmla="*/ 0 h 692150"/>
                    <a:gd name="connsiteX1-275" fmla="*/ 6350 w 2559331"/>
                    <a:gd name="connsiteY1-276" fmla="*/ 152400 h 692150"/>
                    <a:gd name="connsiteX2-277" fmla="*/ 9525 w 2559331"/>
                    <a:gd name="connsiteY2-278" fmla="*/ 241300 h 692150"/>
                    <a:gd name="connsiteX3-279" fmla="*/ 2492375 w 2559331"/>
                    <a:gd name="connsiteY3-280" fmla="*/ 241300 h 692150"/>
                    <a:gd name="connsiteX4-281" fmla="*/ 2460625 w 2559331"/>
                    <a:gd name="connsiteY4-282" fmla="*/ 552450 h 692150"/>
                    <a:gd name="connsiteX5-283" fmla="*/ 66675 w 2559331"/>
                    <a:gd name="connsiteY5-284" fmla="*/ 565150 h 692150"/>
                    <a:gd name="connsiteX6-285" fmla="*/ 92075 w 2559331"/>
                    <a:gd name="connsiteY6-286" fmla="*/ 520700 h 692150"/>
                    <a:gd name="connsiteX7-287" fmla="*/ 0 w 2559331"/>
                    <a:gd name="connsiteY7-288" fmla="*/ 593725 h 692150"/>
                    <a:gd name="connsiteX8-289" fmla="*/ 6350 w 2559331"/>
                    <a:gd name="connsiteY8-290" fmla="*/ 688975 h 692150"/>
                    <a:gd name="connsiteX9-291" fmla="*/ 2390775 w 2559331"/>
                    <a:gd name="connsiteY9-292" fmla="*/ 692150 h 692150"/>
                    <a:gd name="connsiteX10-293" fmla="*/ 2432050 w 2559331"/>
                    <a:gd name="connsiteY10-294" fmla="*/ 666750 h 692150"/>
                    <a:gd name="connsiteX11-295" fmla="*/ 2476500 w 2559331"/>
                    <a:gd name="connsiteY11-296" fmla="*/ 692150 h 692150"/>
                    <a:gd name="connsiteX12-297" fmla="*/ 2559050 w 2559331"/>
                    <a:gd name="connsiteY12-298" fmla="*/ 685800 h 692150"/>
                    <a:gd name="connsiteX13-299" fmla="*/ 2552700 w 2559331"/>
                    <a:gd name="connsiteY13-300" fmla="*/ 171450 h 692150"/>
                    <a:gd name="connsiteX14-301" fmla="*/ 2466975 w 2559331"/>
                    <a:gd name="connsiteY14-302" fmla="*/ 95250 h 692150"/>
                    <a:gd name="connsiteX15-303" fmla="*/ 511175 w 2559331"/>
                    <a:gd name="connsiteY15-304" fmla="*/ 184150 h 692150"/>
                    <a:gd name="connsiteX16-305" fmla="*/ 180975 w 2559331"/>
                    <a:gd name="connsiteY16-306" fmla="*/ 0 h 692150"/>
                    <a:gd name="connsiteX0-307" fmla="*/ 180975 w 2559331"/>
                    <a:gd name="connsiteY0-308" fmla="*/ 0 h 692150"/>
                    <a:gd name="connsiteX1-309" fmla="*/ 6350 w 2559331"/>
                    <a:gd name="connsiteY1-310" fmla="*/ 152400 h 692150"/>
                    <a:gd name="connsiteX2-311" fmla="*/ 9525 w 2559331"/>
                    <a:gd name="connsiteY2-312" fmla="*/ 241300 h 692150"/>
                    <a:gd name="connsiteX3-313" fmla="*/ 2492375 w 2559331"/>
                    <a:gd name="connsiteY3-314" fmla="*/ 241300 h 692150"/>
                    <a:gd name="connsiteX4-315" fmla="*/ 2460625 w 2559331"/>
                    <a:gd name="connsiteY4-316" fmla="*/ 552450 h 692150"/>
                    <a:gd name="connsiteX5-317" fmla="*/ 66675 w 2559331"/>
                    <a:gd name="connsiteY5-318" fmla="*/ 565150 h 692150"/>
                    <a:gd name="connsiteX6-319" fmla="*/ 88900 w 2559331"/>
                    <a:gd name="connsiteY6-320" fmla="*/ 568325 h 692150"/>
                    <a:gd name="connsiteX7-321" fmla="*/ 92075 w 2559331"/>
                    <a:gd name="connsiteY7-322" fmla="*/ 520700 h 692150"/>
                    <a:gd name="connsiteX8-323" fmla="*/ 0 w 2559331"/>
                    <a:gd name="connsiteY8-324" fmla="*/ 593725 h 692150"/>
                    <a:gd name="connsiteX9-325" fmla="*/ 6350 w 2559331"/>
                    <a:gd name="connsiteY9-326" fmla="*/ 688975 h 692150"/>
                    <a:gd name="connsiteX10-327" fmla="*/ 2390775 w 2559331"/>
                    <a:gd name="connsiteY10-328" fmla="*/ 692150 h 692150"/>
                    <a:gd name="connsiteX11-329" fmla="*/ 2432050 w 2559331"/>
                    <a:gd name="connsiteY11-330" fmla="*/ 666750 h 692150"/>
                    <a:gd name="connsiteX12-331" fmla="*/ 2476500 w 2559331"/>
                    <a:gd name="connsiteY12-332" fmla="*/ 692150 h 692150"/>
                    <a:gd name="connsiteX13-333" fmla="*/ 2559050 w 2559331"/>
                    <a:gd name="connsiteY13-334" fmla="*/ 685800 h 692150"/>
                    <a:gd name="connsiteX14-335" fmla="*/ 2552700 w 2559331"/>
                    <a:gd name="connsiteY14-336" fmla="*/ 171450 h 692150"/>
                    <a:gd name="connsiteX15-337" fmla="*/ 2466975 w 2559331"/>
                    <a:gd name="connsiteY15-338" fmla="*/ 95250 h 692150"/>
                    <a:gd name="connsiteX16-339" fmla="*/ 511175 w 2559331"/>
                    <a:gd name="connsiteY16-340" fmla="*/ 184150 h 692150"/>
                    <a:gd name="connsiteX17" fmla="*/ 180975 w 2559331"/>
                    <a:gd name="connsiteY17" fmla="*/ 0 h 692150"/>
                    <a:gd name="connsiteX0-341" fmla="*/ 180975 w 2559331"/>
                    <a:gd name="connsiteY0-342" fmla="*/ 0 h 692150"/>
                    <a:gd name="connsiteX1-343" fmla="*/ 6350 w 2559331"/>
                    <a:gd name="connsiteY1-344" fmla="*/ 152400 h 692150"/>
                    <a:gd name="connsiteX2-345" fmla="*/ 9525 w 2559331"/>
                    <a:gd name="connsiteY2-346" fmla="*/ 241300 h 692150"/>
                    <a:gd name="connsiteX3-347" fmla="*/ 2454275 w 2559331"/>
                    <a:gd name="connsiteY3-348" fmla="*/ 234950 h 692150"/>
                    <a:gd name="connsiteX4-349" fmla="*/ 2460625 w 2559331"/>
                    <a:gd name="connsiteY4-350" fmla="*/ 552450 h 692150"/>
                    <a:gd name="connsiteX5-351" fmla="*/ 66675 w 2559331"/>
                    <a:gd name="connsiteY5-352" fmla="*/ 565150 h 692150"/>
                    <a:gd name="connsiteX6-353" fmla="*/ 88900 w 2559331"/>
                    <a:gd name="connsiteY6-354" fmla="*/ 568325 h 692150"/>
                    <a:gd name="connsiteX7-355" fmla="*/ 92075 w 2559331"/>
                    <a:gd name="connsiteY7-356" fmla="*/ 520700 h 692150"/>
                    <a:gd name="connsiteX8-357" fmla="*/ 0 w 2559331"/>
                    <a:gd name="connsiteY8-358" fmla="*/ 593725 h 692150"/>
                    <a:gd name="connsiteX9-359" fmla="*/ 6350 w 2559331"/>
                    <a:gd name="connsiteY9-360" fmla="*/ 688975 h 692150"/>
                    <a:gd name="connsiteX10-361" fmla="*/ 2390775 w 2559331"/>
                    <a:gd name="connsiteY10-362" fmla="*/ 692150 h 692150"/>
                    <a:gd name="connsiteX11-363" fmla="*/ 2432050 w 2559331"/>
                    <a:gd name="connsiteY11-364" fmla="*/ 666750 h 692150"/>
                    <a:gd name="connsiteX12-365" fmla="*/ 2476500 w 2559331"/>
                    <a:gd name="connsiteY12-366" fmla="*/ 692150 h 692150"/>
                    <a:gd name="connsiteX13-367" fmla="*/ 2559050 w 2559331"/>
                    <a:gd name="connsiteY13-368" fmla="*/ 685800 h 692150"/>
                    <a:gd name="connsiteX14-369" fmla="*/ 2552700 w 2559331"/>
                    <a:gd name="connsiteY14-370" fmla="*/ 171450 h 692150"/>
                    <a:gd name="connsiteX15-371" fmla="*/ 2466975 w 2559331"/>
                    <a:gd name="connsiteY15-372" fmla="*/ 95250 h 692150"/>
                    <a:gd name="connsiteX16-373" fmla="*/ 511175 w 2559331"/>
                    <a:gd name="connsiteY16-374" fmla="*/ 184150 h 692150"/>
                    <a:gd name="connsiteX17-375" fmla="*/ 180975 w 2559331"/>
                    <a:gd name="connsiteY17-376" fmla="*/ 0 h 692150"/>
                    <a:gd name="connsiteX0-377" fmla="*/ 180975 w 2559331"/>
                    <a:gd name="connsiteY0-378" fmla="*/ 0 h 692150"/>
                    <a:gd name="connsiteX1-379" fmla="*/ 6350 w 2559331"/>
                    <a:gd name="connsiteY1-380" fmla="*/ 152400 h 692150"/>
                    <a:gd name="connsiteX2-381" fmla="*/ 9525 w 2559331"/>
                    <a:gd name="connsiteY2-382" fmla="*/ 241300 h 692150"/>
                    <a:gd name="connsiteX3-383" fmla="*/ 2454275 w 2559331"/>
                    <a:gd name="connsiteY3-384" fmla="*/ 234950 h 692150"/>
                    <a:gd name="connsiteX4-385" fmla="*/ 2454275 w 2559331"/>
                    <a:gd name="connsiteY4-386" fmla="*/ 552450 h 692150"/>
                    <a:gd name="connsiteX5-387" fmla="*/ 66675 w 2559331"/>
                    <a:gd name="connsiteY5-388" fmla="*/ 565150 h 692150"/>
                    <a:gd name="connsiteX6-389" fmla="*/ 88900 w 2559331"/>
                    <a:gd name="connsiteY6-390" fmla="*/ 568325 h 692150"/>
                    <a:gd name="connsiteX7-391" fmla="*/ 92075 w 2559331"/>
                    <a:gd name="connsiteY7-392" fmla="*/ 520700 h 692150"/>
                    <a:gd name="connsiteX8-393" fmla="*/ 0 w 2559331"/>
                    <a:gd name="connsiteY8-394" fmla="*/ 593725 h 692150"/>
                    <a:gd name="connsiteX9-395" fmla="*/ 6350 w 2559331"/>
                    <a:gd name="connsiteY9-396" fmla="*/ 688975 h 692150"/>
                    <a:gd name="connsiteX10-397" fmla="*/ 2390775 w 2559331"/>
                    <a:gd name="connsiteY10-398" fmla="*/ 692150 h 692150"/>
                    <a:gd name="connsiteX11-399" fmla="*/ 2432050 w 2559331"/>
                    <a:gd name="connsiteY11-400" fmla="*/ 666750 h 692150"/>
                    <a:gd name="connsiteX12-401" fmla="*/ 2476500 w 2559331"/>
                    <a:gd name="connsiteY12-402" fmla="*/ 692150 h 692150"/>
                    <a:gd name="connsiteX13-403" fmla="*/ 2559050 w 2559331"/>
                    <a:gd name="connsiteY13-404" fmla="*/ 685800 h 692150"/>
                    <a:gd name="connsiteX14-405" fmla="*/ 2552700 w 2559331"/>
                    <a:gd name="connsiteY14-406" fmla="*/ 171450 h 692150"/>
                    <a:gd name="connsiteX15-407" fmla="*/ 2466975 w 2559331"/>
                    <a:gd name="connsiteY15-408" fmla="*/ 95250 h 692150"/>
                    <a:gd name="connsiteX16-409" fmla="*/ 511175 w 2559331"/>
                    <a:gd name="connsiteY16-410" fmla="*/ 184150 h 692150"/>
                    <a:gd name="connsiteX17-411" fmla="*/ 180975 w 2559331"/>
                    <a:gd name="connsiteY17-412" fmla="*/ 0 h 692150"/>
                    <a:gd name="connsiteX0-413" fmla="*/ 180975 w 2559331"/>
                    <a:gd name="connsiteY0-414" fmla="*/ 0 h 692150"/>
                    <a:gd name="connsiteX1-415" fmla="*/ 6350 w 2559331"/>
                    <a:gd name="connsiteY1-416" fmla="*/ 152400 h 692150"/>
                    <a:gd name="connsiteX2-417" fmla="*/ 9525 w 2559331"/>
                    <a:gd name="connsiteY2-418" fmla="*/ 241300 h 692150"/>
                    <a:gd name="connsiteX3-419" fmla="*/ 2454275 w 2559331"/>
                    <a:gd name="connsiteY3-420" fmla="*/ 234950 h 692150"/>
                    <a:gd name="connsiteX4-421" fmla="*/ 2454275 w 2559331"/>
                    <a:gd name="connsiteY4-422" fmla="*/ 552450 h 692150"/>
                    <a:gd name="connsiteX5-423" fmla="*/ 66675 w 2559331"/>
                    <a:gd name="connsiteY5-424" fmla="*/ 565150 h 692150"/>
                    <a:gd name="connsiteX6-425" fmla="*/ 88900 w 2559331"/>
                    <a:gd name="connsiteY6-426" fmla="*/ 568325 h 692150"/>
                    <a:gd name="connsiteX7-427" fmla="*/ 92075 w 2559331"/>
                    <a:gd name="connsiteY7-428" fmla="*/ 520700 h 692150"/>
                    <a:gd name="connsiteX8-429" fmla="*/ 0 w 2559331"/>
                    <a:gd name="connsiteY8-430" fmla="*/ 593725 h 692150"/>
                    <a:gd name="connsiteX9-431" fmla="*/ 6350 w 2559331"/>
                    <a:gd name="connsiteY9-432" fmla="*/ 688975 h 692150"/>
                    <a:gd name="connsiteX10-433" fmla="*/ 2390775 w 2559331"/>
                    <a:gd name="connsiteY10-434" fmla="*/ 692150 h 692150"/>
                    <a:gd name="connsiteX11-435" fmla="*/ 2432050 w 2559331"/>
                    <a:gd name="connsiteY11-436" fmla="*/ 666750 h 692150"/>
                    <a:gd name="connsiteX12-437" fmla="*/ 2476500 w 2559331"/>
                    <a:gd name="connsiteY12-438" fmla="*/ 692150 h 692150"/>
                    <a:gd name="connsiteX13-439" fmla="*/ 2559050 w 2559331"/>
                    <a:gd name="connsiteY13-440" fmla="*/ 685800 h 692150"/>
                    <a:gd name="connsiteX14-441" fmla="*/ 2552700 w 2559331"/>
                    <a:gd name="connsiteY14-442" fmla="*/ 171450 h 692150"/>
                    <a:gd name="connsiteX15-443" fmla="*/ 2466975 w 2559331"/>
                    <a:gd name="connsiteY15-444" fmla="*/ 95250 h 692150"/>
                    <a:gd name="connsiteX16-445" fmla="*/ 511175 w 2559331"/>
                    <a:gd name="connsiteY16-446" fmla="*/ 184150 h 692150"/>
                    <a:gd name="connsiteX17-447" fmla="*/ 180975 w 2559331"/>
                    <a:gd name="connsiteY17-448" fmla="*/ 0 h 692150"/>
                    <a:gd name="connsiteX0-449" fmla="*/ 180975 w 2559331"/>
                    <a:gd name="connsiteY0-450" fmla="*/ 0 h 692150"/>
                    <a:gd name="connsiteX1-451" fmla="*/ 6350 w 2559331"/>
                    <a:gd name="connsiteY1-452" fmla="*/ 152400 h 692150"/>
                    <a:gd name="connsiteX2-453" fmla="*/ 9525 w 2559331"/>
                    <a:gd name="connsiteY2-454" fmla="*/ 241300 h 692150"/>
                    <a:gd name="connsiteX3-455" fmla="*/ 2454275 w 2559331"/>
                    <a:gd name="connsiteY3-456" fmla="*/ 234950 h 692150"/>
                    <a:gd name="connsiteX4-457" fmla="*/ 2454275 w 2559331"/>
                    <a:gd name="connsiteY4-458" fmla="*/ 552450 h 692150"/>
                    <a:gd name="connsiteX5-459" fmla="*/ 66675 w 2559331"/>
                    <a:gd name="connsiteY5-460" fmla="*/ 565150 h 692150"/>
                    <a:gd name="connsiteX6-461" fmla="*/ 88900 w 2559331"/>
                    <a:gd name="connsiteY6-462" fmla="*/ 568325 h 692150"/>
                    <a:gd name="connsiteX7-463" fmla="*/ 92075 w 2559331"/>
                    <a:gd name="connsiteY7-464" fmla="*/ 520700 h 692150"/>
                    <a:gd name="connsiteX8-465" fmla="*/ 0 w 2559331"/>
                    <a:gd name="connsiteY8-466" fmla="*/ 593725 h 692150"/>
                    <a:gd name="connsiteX9-467" fmla="*/ 6350 w 2559331"/>
                    <a:gd name="connsiteY9-468" fmla="*/ 688975 h 692150"/>
                    <a:gd name="connsiteX10-469" fmla="*/ 2390775 w 2559331"/>
                    <a:gd name="connsiteY10-470" fmla="*/ 692150 h 692150"/>
                    <a:gd name="connsiteX11-471" fmla="*/ 2476500 w 2559331"/>
                    <a:gd name="connsiteY11-472" fmla="*/ 692150 h 692150"/>
                    <a:gd name="connsiteX12-473" fmla="*/ 2559050 w 2559331"/>
                    <a:gd name="connsiteY12-474" fmla="*/ 685800 h 692150"/>
                    <a:gd name="connsiteX13-475" fmla="*/ 2552700 w 2559331"/>
                    <a:gd name="connsiteY13-476" fmla="*/ 171450 h 692150"/>
                    <a:gd name="connsiteX14-477" fmla="*/ 2466975 w 2559331"/>
                    <a:gd name="connsiteY14-478" fmla="*/ 95250 h 692150"/>
                    <a:gd name="connsiteX15-479" fmla="*/ 511175 w 2559331"/>
                    <a:gd name="connsiteY15-480" fmla="*/ 184150 h 692150"/>
                    <a:gd name="connsiteX16-481" fmla="*/ 180975 w 2559331"/>
                    <a:gd name="connsiteY16-482" fmla="*/ 0 h 692150"/>
                    <a:gd name="connsiteX0-483" fmla="*/ 180975 w 2559331"/>
                    <a:gd name="connsiteY0-484" fmla="*/ 0 h 692150"/>
                    <a:gd name="connsiteX1-485" fmla="*/ 6350 w 2559331"/>
                    <a:gd name="connsiteY1-486" fmla="*/ 152400 h 692150"/>
                    <a:gd name="connsiteX2-487" fmla="*/ 9525 w 2559331"/>
                    <a:gd name="connsiteY2-488" fmla="*/ 241300 h 692150"/>
                    <a:gd name="connsiteX3-489" fmla="*/ 2454275 w 2559331"/>
                    <a:gd name="connsiteY3-490" fmla="*/ 234950 h 692150"/>
                    <a:gd name="connsiteX4-491" fmla="*/ 2454275 w 2559331"/>
                    <a:gd name="connsiteY4-492" fmla="*/ 552450 h 692150"/>
                    <a:gd name="connsiteX5-493" fmla="*/ 66675 w 2559331"/>
                    <a:gd name="connsiteY5-494" fmla="*/ 565150 h 692150"/>
                    <a:gd name="connsiteX6-495" fmla="*/ 88900 w 2559331"/>
                    <a:gd name="connsiteY6-496" fmla="*/ 568325 h 692150"/>
                    <a:gd name="connsiteX7-497" fmla="*/ 92075 w 2559331"/>
                    <a:gd name="connsiteY7-498" fmla="*/ 520700 h 692150"/>
                    <a:gd name="connsiteX8-499" fmla="*/ 0 w 2559331"/>
                    <a:gd name="connsiteY8-500" fmla="*/ 593725 h 692150"/>
                    <a:gd name="connsiteX9-501" fmla="*/ 6350 w 2559331"/>
                    <a:gd name="connsiteY9-502" fmla="*/ 688975 h 692150"/>
                    <a:gd name="connsiteX10-503" fmla="*/ 2390775 w 2559331"/>
                    <a:gd name="connsiteY10-504" fmla="*/ 692150 h 692150"/>
                    <a:gd name="connsiteX11-505" fmla="*/ 2559050 w 2559331"/>
                    <a:gd name="connsiteY11-506" fmla="*/ 685800 h 692150"/>
                    <a:gd name="connsiteX12-507" fmla="*/ 2552700 w 2559331"/>
                    <a:gd name="connsiteY12-508" fmla="*/ 171450 h 692150"/>
                    <a:gd name="connsiteX13-509" fmla="*/ 2466975 w 2559331"/>
                    <a:gd name="connsiteY13-510" fmla="*/ 95250 h 692150"/>
                    <a:gd name="connsiteX14-511" fmla="*/ 511175 w 2559331"/>
                    <a:gd name="connsiteY14-512" fmla="*/ 184150 h 692150"/>
                    <a:gd name="connsiteX15-513" fmla="*/ 180975 w 2559331"/>
                    <a:gd name="connsiteY15-514" fmla="*/ 0 h 692150"/>
                    <a:gd name="connsiteX0-515" fmla="*/ 180975 w 2559331"/>
                    <a:gd name="connsiteY0-516" fmla="*/ 0 h 688975"/>
                    <a:gd name="connsiteX1-517" fmla="*/ 6350 w 2559331"/>
                    <a:gd name="connsiteY1-518" fmla="*/ 152400 h 688975"/>
                    <a:gd name="connsiteX2-519" fmla="*/ 9525 w 2559331"/>
                    <a:gd name="connsiteY2-520" fmla="*/ 241300 h 688975"/>
                    <a:gd name="connsiteX3-521" fmla="*/ 2454275 w 2559331"/>
                    <a:gd name="connsiteY3-522" fmla="*/ 234950 h 688975"/>
                    <a:gd name="connsiteX4-523" fmla="*/ 2454275 w 2559331"/>
                    <a:gd name="connsiteY4-524" fmla="*/ 552450 h 688975"/>
                    <a:gd name="connsiteX5-525" fmla="*/ 66675 w 2559331"/>
                    <a:gd name="connsiteY5-526" fmla="*/ 565150 h 688975"/>
                    <a:gd name="connsiteX6-527" fmla="*/ 88900 w 2559331"/>
                    <a:gd name="connsiteY6-528" fmla="*/ 568325 h 688975"/>
                    <a:gd name="connsiteX7-529" fmla="*/ 92075 w 2559331"/>
                    <a:gd name="connsiteY7-530" fmla="*/ 520700 h 688975"/>
                    <a:gd name="connsiteX8-531" fmla="*/ 0 w 2559331"/>
                    <a:gd name="connsiteY8-532" fmla="*/ 593725 h 688975"/>
                    <a:gd name="connsiteX9-533" fmla="*/ 6350 w 2559331"/>
                    <a:gd name="connsiteY9-534" fmla="*/ 688975 h 688975"/>
                    <a:gd name="connsiteX10-535" fmla="*/ 2559050 w 2559331"/>
                    <a:gd name="connsiteY10-536" fmla="*/ 685800 h 688975"/>
                    <a:gd name="connsiteX11-537" fmla="*/ 2552700 w 2559331"/>
                    <a:gd name="connsiteY11-538" fmla="*/ 171450 h 688975"/>
                    <a:gd name="connsiteX12-539" fmla="*/ 2466975 w 2559331"/>
                    <a:gd name="connsiteY12-540" fmla="*/ 95250 h 688975"/>
                    <a:gd name="connsiteX13-541" fmla="*/ 511175 w 2559331"/>
                    <a:gd name="connsiteY13-542" fmla="*/ 184150 h 688975"/>
                    <a:gd name="connsiteX14-543" fmla="*/ 180975 w 2559331"/>
                    <a:gd name="connsiteY14-544" fmla="*/ 0 h 688975"/>
                    <a:gd name="connsiteX0-545" fmla="*/ 180975 w 2572231"/>
                    <a:gd name="connsiteY0-546" fmla="*/ 0 h 688975"/>
                    <a:gd name="connsiteX1-547" fmla="*/ 6350 w 2572231"/>
                    <a:gd name="connsiteY1-548" fmla="*/ 152400 h 688975"/>
                    <a:gd name="connsiteX2-549" fmla="*/ 9525 w 2572231"/>
                    <a:gd name="connsiteY2-550" fmla="*/ 241300 h 688975"/>
                    <a:gd name="connsiteX3-551" fmla="*/ 2454275 w 2572231"/>
                    <a:gd name="connsiteY3-552" fmla="*/ 234950 h 688975"/>
                    <a:gd name="connsiteX4-553" fmla="*/ 2454275 w 2572231"/>
                    <a:gd name="connsiteY4-554" fmla="*/ 552450 h 688975"/>
                    <a:gd name="connsiteX5-555" fmla="*/ 66675 w 2572231"/>
                    <a:gd name="connsiteY5-556" fmla="*/ 565150 h 688975"/>
                    <a:gd name="connsiteX6-557" fmla="*/ 88900 w 2572231"/>
                    <a:gd name="connsiteY6-558" fmla="*/ 568325 h 688975"/>
                    <a:gd name="connsiteX7-559" fmla="*/ 92075 w 2572231"/>
                    <a:gd name="connsiteY7-560" fmla="*/ 520700 h 688975"/>
                    <a:gd name="connsiteX8-561" fmla="*/ 0 w 2572231"/>
                    <a:gd name="connsiteY8-562" fmla="*/ 593725 h 688975"/>
                    <a:gd name="connsiteX9-563" fmla="*/ 6350 w 2572231"/>
                    <a:gd name="connsiteY9-564" fmla="*/ 688975 h 688975"/>
                    <a:gd name="connsiteX10-565" fmla="*/ 2559050 w 2572231"/>
                    <a:gd name="connsiteY10-566" fmla="*/ 685800 h 688975"/>
                    <a:gd name="connsiteX11-567" fmla="*/ 2552700 w 2572231"/>
                    <a:gd name="connsiteY11-568" fmla="*/ 171450 h 688975"/>
                    <a:gd name="connsiteX12-569" fmla="*/ 2466975 w 2572231"/>
                    <a:gd name="connsiteY12-570" fmla="*/ 95250 h 688975"/>
                    <a:gd name="connsiteX13-571" fmla="*/ 511175 w 2572231"/>
                    <a:gd name="connsiteY13-572" fmla="*/ 184150 h 688975"/>
                    <a:gd name="connsiteX14-573" fmla="*/ 180975 w 2572231"/>
                    <a:gd name="connsiteY14-574" fmla="*/ 0 h 688975"/>
                    <a:gd name="connsiteX0-575" fmla="*/ 180975 w 2572231"/>
                    <a:gd name="connsiteY0-576" fmla="*/ 0 h 688975"/>
                    <a:gd name="connsiteX1-577" fmla="*/ 6350 w 2572231"/>
                    <a:gd name="connsiteY1-578" fmla="*/ 152400 h 688975"/>
                    <a:gd name="connsiteX2-579" fmla="*/ 9525 w 2572231"/>
                    <a:gd name="connsiteY2-580" fmla="*/ 241300 h 688975"/>
                    <a:gd name="connsiteX3-581" fmla="*/ 2454275 w 2572231"/>
                    <a:gd name="connsiteY3-582" fmla="*/ 234950 h 688975"/>
                    <a:gd name="connsiteX4-583" fmla="*/ 2454275 w 2572231"/>
                    <a:gd name="connsiteY4-584" fmla="*/ 552450 h 688975"/>
                    <a:gd name="connsiteX5-585" fmla="*/ 66675 w 2572231"/>
                    <a:gd name="connsiteY5-586" fmla="*/ 565150 h 688975"/>
                    <a:gd name="connsiteX6-587" fmla="*/ 88900 w 2572231"/>
                    <a:gd name="connsiteY6-588" fmla="*/ 568325 h 688975"/>
                    <a:gd name="connsiteX7-589" fmla="*/ 92075 w 2572231"/>
                    <a:gd name="connsiteY7-590" fmla="*/ 520700 h 688975"/>
                    <a:gd name="connsiteX8-591" fmla="*/ 0 w 2572231"/>
                    <a:gd name="connsiteY8-592" fmla="*/ 593725 h 688975"/>
                    <a:gd name="connsiteX9-593" fmla="*/ 6350 w 2572231"/>
                    <a:gd name="connsiteY9-594" fmla="*/ 688975 h 688975"/>
                    <a:gd name="connsiteX10-595" fmla="*/ 2559050 w 2572231"/>
                    <a:gd name="connsiteY10-596" fmla="*/ 685800 h 688975"/>
                    <a:gd name="connsiteX11-597" fmla="*/ 2552700 w 2572231"/>
                    <a:gd name="connsiteY11-598" fmla="*/ 171450 h 688975"/>
                    <a:gd name="connsiteX12-599" fmla="*/ 2466975 w 2572231"/>
                    <a:gd name="connsiteY12-600" fmla="*/ 95250 h 688975"/>
                    <a:gd name="connsiteX13-601" fmla="*/ 511175 w 2572231"/>
                    <a:gd name="connsiteY13-602" fmla="*/ 184150 h 688975"/>
                    <a:gd name="connsiteX14-603" fmla="*/ 180975 w 2572231"/>
                    <a:gd name="connsiteY14-604" fmla="*/ 0 h 688975"/>
                    <a:gd name="connsiteX0-605" fmla="*/ 180975 w 2574798"/>
                    <a:gd name="connsiteY0-606" fmla="*/ 0 h 688975"/>
                    <a:gd name="connsiteX1-607" fmla="*/ 6350 w 2574798"/>
                    <a:gd name="connsiteY1-608" fmla="*/ 152400 h 688975"/>
                    <a:gd name="connsiteX2-609" fmla="*/ 9525 w 2574798"/>
                    <a:gd name="connsiteY2-610" fmla="*/ 241300 h 688975"/>
                    <a:gd name="connsiteX3-611" fmla="*/ 2454275 w 2574798"/>
                    <a:gd name="connsiteY3-612" fmla="*/ 234950 h 688975"/>
                    <a:gd name="connsiteX4-613" fmla="*/ 2454275 w 2574798"/>
                    <a:gd name="connsiteY4-614" fmla="*/ 552450 h 688975"/>
                    <a:gd name="connsiteX5-615" fmla="*/ 66675 w 2574798"/>
                    <a:gd name="connsiteY5-616" fmla="*/ 565150 h 688975"/>
                    <a:gd name="connsiteX6-617" fmla="*/ 88900 w 2574798"/>
                    <a:gd name="connsiteY6-618" fmla="*/ 568325 h 688975"/>
                    <a:gd name="connsiteX7-619" fmla="*/ 92075 w 2574798"/>
                    <a:gd name="connsiteY7-620" fmla="*/ 520700 h 688975"/>
                    <a:gd name="connsiteX8-621" fmla="*/ 0 w 2574798"/>
                    <a:gd name="connsiteY8-622" fmla="*/ 593725 h 688975"/>
                    <a:gd name="connsiteX9-623" fmla="*/ 6350 w 2574798"/>
                    <a:gd name="connsiteY9-624" fmla="*/ 688975 h 688975"/>
                    <a:gd name="connsiteX10-625" fmla="*/ 2562225 w 2574798"/>
                    <a:gd name="connsiteY10-626" fmla="*/ 666750 h 688975"/>
                    <a:gd name="connsiteX11-627" fmla="*/ 2552700 w 2574798"/>
                    <a:gd name="connsiteY11-628" fmla="*/ 171450 h 688975"/>
                    <a:gd name="connsiteX12-629" fmla="*/ 2466975 w 2574798"/>
                    <a:gd name="connsiteY12-630" fmla="*/ 95250 h 688975"/>
                    <a:gd name="connsiteX13-631" fmla="*/ 511175 w 2574798"/>
                    <a:gd name="connsiteY13-632" fmla="*/ 184150 h 688975"/>
                    <a:gd name="connsiteX14-633" fmla="*/ 180975 w 2574798"/>
                    <a:gd name="connsiteY14-634" fmla="*/ 0 h 688975"/>
                    <a:gd name="connsiteX0-635" fmla="*/ 180975 w 2574798"/>
                    <a:gd name="connsiteY0-636" fmla="*/ 0 h 688975"/>
                    <a:gd name="connsiteX1-637" fmla="*/ 6350 w 2574798"/>
                    <a:gd name="connsiteY1-638" fmla="*/ 152400 h 688975"/>
                    <a:gd name="connsiteX2-639" fmla="*/ 9525 w 2574798"/>
                    <a:gd name="connsiteY2-640" fmla="*/ 241300 h 688975"/>
                    <a:gd name="connsiteX3-641" fmla="*/ 2454275 w 2574798"/>
                    <a:gd name="connsiteY3-642" fmla="*/ 234950 h 688975"/>
                    <a:gd name="connsiteX4-643" fmla="*/ 2454275 w 2574798"/>
                    <a:gd name="connsiteY4-644" fmla="*/ 552450 h 688975"/>
                    <a:gd name="connsiteX5-645" fmla="*/ 66675 w 2574798"/>
                    <a:gd name="connsiteY5-646" fmla="*/ 565150 h 688975"/>
                    <a:gd name="connsiteX6-647" fmla="*/ 88900 w 2574798"/>
                    <a:gd name="connsiteY6-648" fmla="*/ 568325 h 688975"/>
                    <a:gd name="connsiteX7-649" fmla="*/ 92075 w 2574798"/>
                    <a:gd name="connsiteY7-650" fmla="*/ 520700 h 688975"/>
                    <a:gd name="connsiteX8-651" fmla="*/ 0 w 2574798"/>
                    <a:gd name="connsiteY8-652" fmla="*/ 593725 h 688975"/>
                    <a:gd name="connsiteX9-653" fmla="*/ 6350 w 2574798"/>
                    <a:gd name="connsiteY9-654" fmla="*/ 688975 h 688975"/>
                    <a:gd name="connsiteX10-655" fmla="*/ 2562225 w 2574798"/>
                    <a:gd name="connsiteY10-656" fmla="*/ 666750 h 688975"/>
                    <a:gd name="connsiteX11-657" fmla="*/ 2552700 w 2574798"/>
                    <a:gd name="connsiteY11-658" fmla="*/ 171450 h 688975"/>
                    <a:gd name="connsiteX12-659" fmla="*/ 2466975 w 2574798"/>
                    <a:gd name="connsiteY12-660" fmla="*/ 95250 h 688975"/>
                    <a:gd name="connsiteX13-661" fmla="*/ 511175 w 2574798"/>
                    <a:gd name="connsiteY13-662" fmla="*/ 184150 h 688975"/>
                    <a:gd name="connsiteX14-663" fmla="*/ 180975 w 2574798"/>
                    <a:gd name="connsiteY14-664" fmla="*/ 0 h 688975"/>
                    <a:gd name="connsiteX0-665" fmla="*/ 180975 w 2577418"/>
                    <a:gd name="connsiteY0-666" fmla="*/ 0 h 688975"/>
                    <a:gd name="connsiteX1-667" fmla="*/ 6350 w 2577418"/>
                    <a:gd name="connsiteY1-668" fmla="*/ 152400 h 688975"/>
                    <a:gd name="connsiteX2-669" fmla="*/ 9525 w 2577418"/>
                    <a:gd name="connsiteY2-670" fmla="*/ 241300 h 688975"/>
                    <a:gd name="connsiteX3-671" fmla="*/ 2454275 w 2577418"/>
                    <a:gd name="connsiteY3-672" fmla="*/ 234950 h 688975"/>
                    <a:gd name="connsiteX4-673" fmla="*/ 2454275 w 2577418"/>
                    <a:gd name="connsiteY4-674" fmla="*/ 552450 h 688975"/>
                    <a:gd name="connsiteX5-675" fmla="*/ 66675 w 2577418"/>
                    <a:gd name="connsiteY5-676" fmla="*/ 565150 h 688975"/>
                    <a:gd name="connsiteX6-677" fmla="*/ 88900 w 2577418"/>
                    <a:gd name="connsiteY6-678" fmla="*/ 568325 h 688975"/>
                    <a:gd name="connsiteX7-679" fmla="*/ 92075 w 2577418"/>
                    <a:gd name="connsiteY7-680" fmla="*/ 520700 h 688975"/>
                    <a:gd name="connsiteX8-681" fmla="*/ 0 w 2577418"/>
                    <a:gd name="connsiteY8-682" fmla="*/ 593725 h 688975"/>
                    <a:gd name="connsiteX9-683" fmla="*/ 6350 w 2577418"/>
                    <a:gd name="connsiteY9-684" fmla="*/ 688975 h 688975"/>
                    <a:gd name="connsiteX10-685" fmla="*/ 2565400 w 2577418"/>
                    <a:gd name="connsiteY10-686" fmla="*/ 688975 h 688975"/>
                    <a:gd name="connsiteX11-687" fmla="*/ 2552700 w 2577418"/>
                    <a:gd name="connsiteY11-688" fmla="*/ 171450 h 688975"/>
                    <a:gd name="connsiteX12-689" fmla="*/ 2466975 w 2577418"/>
                    <a:gd name="connsiteY12-690" fmla="*/ 95250 h 688975"/>
                    <a:gd name="connsiteX13-691" fmla="*/ 511175 w 2577418"/>
                    <a:gd name="connsiteY13-692" fmla="*/ 184150 h 688975"/>
                    <a:gd name="connsiteX14-693" fmla="*/ 180975 w 2577418"/>
                    <a:gd name="connsiteY14-694" fmla="*/ 0 h 688975"/>
                    <a:gd name="connsiteX0-695" fmla="*/ 180975 w 2577418"/>
                    <a:gd name="connsiteY0-696" fmla="*/ 0 h 688975"/>
                    <a:gd name="connsiteX1-697" fmla="*/ 6350 w 2577418"/>
                    <a:gd name="connsiteY1-698" fmla="*/ 152400 h 688975"/>
                    <a:gd name="connsiteX2-699" fmla="*/ 9525 w 2577418"/>
                    <a:gd name="connsiteY2-700" fmla="*/ 241300 h 688975"/>
                    <a:gd name="connsiteX3-701" fmla="*/ 2454275 w 2577418"/>
                    <a:gd name="connsiteY3-702" fmla="*/ 234950 h 688975"/>
                    <a:gd name="connsiteX4-703" fmla="*/ 2454275 w 2577418"/>
                    <a:gd name="connsiteY4-704" fmla="*/ 552450 h 688975"/>
                    <a:gd name="connsiteX5-705" fmla="*/ 66675 w 2577418"/>
                    <a:gd name="connsiteY5-706" fmla="*/ 565150 h 688975"/>
                    <a:gd name="connsiteX6-707" fmla="*/ 88900 w 2577418"/>
                    <a:gd name="connsiteY6-708" fmla="*/ 568325 h 688975"/>
                    <a:gd name="connsiteX7-709" fmla="*/ 92075 w 2577418"/>
                    <a:gd name="connsiteY7-710" fmla="*/ 520700 h 688975"/>
                    <a:gd name="connsiteX8-711" fmla="*/ 0 w 2577418"/>
                    <a:gd name="connsiteY8-712" fmla="*/ 593725 h 688975"/>
                    <a:gd name="connsiteX9-713" fmla="*/ 6350 w 2577418"/>
                    <a:gd name="connsiteY9-714" fmla="*/ 688975 h 688975"/>
                    <a:gd name="connsiteX10-715" fmla="*/ 2565400 w 2577418"/>
                    <a:gd name="connsiteY10-716" fmla="*/ 688975 h 688975"/>
                    <a:gd name="connsiteX11-717" fmla="*/ 2552700 w 2577418"/>
                    <a:gd name="connsiteY11-718" fmla="*/ 171450 h 688975"/>
                    <a:gd name="connsiteX12-719" fmla="*/ 2466975 w 2577418"/>
                    <a:gd name="connsiteY12-720" fmla="*/ 95250 h 688975"/>
                    <a:gd name="connsiteX13-721" fmla="*/ 511175 w 2577418"/>
                    <a:gd name="connsiteY13-722" fmla="*/ 184150 h 688975"/>
                    <a:gd name="connsiteX14-723" fmla="*/ 180975 w 2577418"/>
                    <a:gd name="connsiteY14-724" fmla="*/ 0 h 688975"/>
                    <a:gd name="connsiteX0-725" fmla="*/ 180975 w 2570812"/>
                    <a:gd name="connsiteY0-726" fmla="*/ 0 h 688975"/>
                    <a:gd name="connsiteX1-727" fmla="*/ 6350 w 2570812"/>
                    <a:gd name="connsiteY1-728" fmla="*/ 152400 h 688975"/>
                    <a:gd name="connsiteX2-729" fmla="*/ 9525 w 2570812"/>
                    <a:gd name="connsiteY2-730" fmla="*/ 241300 h 688975"/>
                    <a:gd name="connsiteX3-731" fmla="*/ 2454275 w 2570812"/>
                    <a:gd name="connsiteY3-732" fmla="*/ 234950 h 688975"/>
                    <a:gd name="connsiteX4-733" fmla="*/ 2454275 w 2570812"/>
                    <a:gd name="connsiteY4-734" fmla="*/ 552450 h 688975"/>
                    <a:gd name="connsiteX5-735" fmla="*/ 66675 w 2570812"/>
                    <a:gd name="connsiteY5-736" fmla="*/ 565150 h 688975"/>
                    <a:gd name="connsiteX6-737" fmla="*/ 88900 w 2570812"/>
                    <a:gd name="connsiteY6-738" fmla="*/ 568325 h 688975"/>
                    <a:gd name="connsiteX7-739" fmla="*/ 92075 w 2570812"/>
                    <a:gd name="connsiteY7-740" fmla="*/ 520700 h 688975"/>
                    <a:gd name="connsiteX8-741" fmla="*/ 0 w 2570812"/>
                    <a:gd name="connsiteY8-742" fmla="*/ 593725 h 688975"/>
                    <a:gd name="connsiteX9-743" fmla="*/ 6350 w 2570812"/>
                    <a:gd name="connsiteY9-744" fmla="*/ 688975 h 688975"/>
                    <a:gd name="connsiteX10-745" fmla="*/ 2565400 w 2570812"/>
                    <a:gd name="connsiteY10-746" fmla="*/ 688975 h 688975"/>
                    <a:gd name="connsiteX11-747" fmla="*/ 2552700 w 2570812"/>
                    <a:gd name="connsiteY11-748" fmla="*/ 171450 h 688975"/>
                    <a:gd name="connsiteX12-749" fmla="*/ 2466975 w 2570812"/>
                    <a:gd name="connsiteY12-750" fmla="*/ 95250 h 688975"/>
                    <a:gd name="connsiteX13-751" fmla="*/ 511175 w 2570812"/>
                    <a:gd name="connsiteY13-752" fmla="*/ 184150 h 688975"/>
                    <a:gd name="connsiteX14-753" fmla="*/ 180975 w 2570812"/>
                    <a:gd name="connsiteY14-754" fmla="*/ 0 h 688975"/>
                    <a:gd name="connsiteX0-755" fmla="*/ 180975 w 2570812"/>
                    <a:gd name="connsiteY0-756" fmla="*/ 0 h 688975"/>
                    <a:gd name="connsiteX1-757" fmla="*/ 6350 w 2570812"/>
                    <a:gd name="connsiteY1-758" fmla="*/ 152400 h 688975"/>
                    <a:gd name="connsiteX2-759" fmla="*/ 9525 w 2570812"/>
                    <a:gd name="connsiteY2-760" fmla="*/ 241300 h 688975"/>
                    <a:gd name="connsiteX3-761" fmla="*/ 2460625 w 2570812"/>
                    <a:gd name="connsiteY3-762" fmla="*/ 247650 h 688975"/>
                    <a:gd name="connsiteX4-763" fmla="*/ 2454275 w 2570812"/>
                    <a:gd name="connsiteY4-764" fmla="*/ 552450 h 688975"/>
                    <a:gd name="connsiteX5-765" fmla="*/ 66675 w 2570812"/>
                    <a:gd name="connsiteY5-766" fmla="*/ 565150 h 688975"/>
                    <a:gd name="connsiteX6-767" fmla="*/ 88900 w 2570812"/>
                    <a:gd name="connsiteY6-768" fmla="*/ 568325 h 688975"/>
                    <a:gd name="connsiteX7-769" fmla="*/ 92075 w 2570812"/>
                    <a:gd name="connsiteY7-770" fmla="*/ 520700 h 688975"/>
                    <a:gd name="connsiteX8-771" fmla="*/ 0 w 2570812"/>
                    <a:gd name="connsiteY8-772" fmla="*/ 593725 h 688975"/>
                    <a:gd name="connsiteX9-773" fmla="*/ 6350 w 2570812"/>
                    <a:gd name="connsiteY9-774" fmla="*/ 688975 h 688975"/>
                    <a:gd name="connsiteX10-775" fmla="*/ 2565400 w 2570812"/>
                    <a:gd name="connsiteY10-776" fmla="*/ 688975 h 688975"/>
                    <a:gd name="connsiteX11-777" fmla="*/ 2552700 w 2570812"/>
                    <a:gd name="connsiteY11-778" fmla="*/ 171450 h 688975"/>
                    <a:gd name="connsiteX12-779" fmla="*/ 2466975 w 2570812"/>
                    <a:gd name="connsiteY12-780" fmla="*/ 95250 h 688975"/>
                    <a:gd name="connsiteX13-781" fmla="*/ 511175 w 2570812"/>
                    <a:gd name="connsiteY13-782" fmla="*/ 184150 h 688975"/>
                    <a:gd name="connsiteX14-783" fmla="*/ 180975 w 2570812"/>
                    <a:gd name="connsiteY14-784" fmla="*/ 0 h 688975"/>
                    <a:gd name="connsiteX0-785" fmla="*/ 180975 w 2570812"/>
                    <a:gd name="connsiteY0-786" fmla="*/ 0 h 688975"/>
                    <a:gd name="connsiteX1-787" fmla="*/ 6350 w 2570812"/>
                    <a:gd name="connsiteY1-788" fmla="*/ 152400 h 688975"/>
                    <a:gd name="connsiteX2-789" fmla="*/ 9525 w 2570812"/>
                    <a:gd name="connsiteY2-790" fmla="*/ 241300 h 688975"/>
                    <a:gd name="connsiteX3-791" fmla="*/ 2460625 w 2570812"/>
                    <a:gd name="connsiteY3-792" fmla="*/ 247650 h 688975"/>
                    <a:gd name="connsiteX4-793" fmla="*/ 2457450 w 2570812"/>
                    <a:gd name="connsiteY4-794" fmla="*/ 561975 h 688975"/>
                    <a:gd name="connsiteX5-795" fmla="*/ 66675 w 2570812"/>
                    <a:gd name="connsiteY5-796" fmla="*/ 565150 h 688975"/>
                    <a:gd name="connsiteX6-797" fmla="*/ 88900 w 2570812"/>
                    <a:gd name="connsiteY6-798" fmla="*/ 568325 h 688975"/>
                    <a:gd name="connsiteX7-799" fmla="*/ 92075 w 2570812"/>
                    <a:gd name="connsiteY7-800" fmla="*/ 520700 h 688975"/>
                    <a:gd name="connsiteX8-801" fmla="*/ 0 w 2570812"/>
                    <a:gd name="connsiteY8-802" fmla="*/ 593725 h 688975"/>
                    <a:gd name="connsiteX9-803" fmla="*/ 6350 w 2570812"/>
                    <a:gd name="connsiteY9-804" fmla="*/ 688975 h 688975"/>
                    <a:gd name="connsiteX10-805" fmla="*/ 2565400 w 2570812"/>
                    <a:gd name="connsiteY10-806" fmla="*/ 688975 h 688975"/>
                    <a:gd name="connsiteX11-807" fmla="*/ 2552700 w 2570812"/>
                    <a:gd name="connsiteY11-808" fmla="*/ 171450 h 688975"/>
                    <a:gd name="connsiteX12-809" fmla="*/ 2466975 w 2570812"/>
                    <a:gd name="connsiteY12-810" fmla="*/ 95250 h 688975"/>
                    <a:gd name="connsiteX13-811" fmla="*/ 511175 w 2570812"/>
                    <a:gd name="connsiteY13-812" fmla="*/ 184150 h 688975"/>
                    <a:gd name="connsiteX14-813" fmla="*/ 180975 w 2570812"/>
                    <a:gd name="connsiteY14-814" fmla="*/ 0 h 688975"/>
                    <a:gd name="connsiteX0-815" fmla="*/ 180975 w 2570812"/>
                    <a:gd name="connsiteY0-816" fmla="*/ 0 h 688975"/>
                    <a:gd name="connsiteX1-817" fmla="*/ 6350 w 2570812"/>
                    <a:gd name="connsiteY1-818" fmla="*/ 152400 h 688975"/>
                    <a:gd name="connsiteX2-819" fmla="*/ 9525 w 2570812"/>
                    <a:gd name="connsiteY2-820" fmla="*/ 241300 h 688975"/>
                    <a:gd name="connsiteX3-821" fmla="*/ 2460625 w 2570812"/>
                    <a:gd name="connsiteY3-822" fmla="*/ 247650 h 688975"/>
                    <a:gd name="connsiteX4-823" fmla="*/ 2457450 w 2570812"/>
                    <a:gd name="connsiteY4-824" fmla="*/ 561975 h 688975"/>
                    <a:gd name="connsiteX5-825" fmla="*/ 66675 w 2570812"/>
                    <a:gd name="connsiteY5-826" fmla="*/ 565150 h 688975"/>
                    <a:gd name="connsiteX6-827" fmla="*/ 88900 w 2570812"/>
                    <a:gd name="connsiteY6-828" fmla="*/ 568325 h 688975"/>
                    <a:gd name="connsiteX7-829" fmla="*/ 92075 w 2570812"/>
                    <a:gd name="connsiteY7-830" fmla="*/ 520700 h 688975"/>
                    <a:gd name="connsiteX8-831" fmla="*/ 0 w 2570812"/>
                    <a:gd name="connsiteY8-832" fmla="*/ 593725 h 688975"/>
                    <a:gd name="connsiteX9-833" fmla="*/ 6350 w 2570812"/>
                    <a:gd name="connsiteY9-834" fmla="*/ 688975 h 688975"/>
                    <a:gd name="connsiteX10-835" fmla="*/ 2565400 w 2570812"/>
                    <a:gd name="connsiteY10-836" fmla="*/ 688975 h 688975"/>
                    <a:gd name="connsiteX11-837" fmla="*/ 2552700 w 2570812"/>
                    <a:gd name="connsiteY11-838" fmla="*/ 171450 h 688975"/>
                    <a:gd name="connsiteX12-839" fmla="*/ 2466975 w 2570812"/>
                    <a:gd name="connsiteY12-840" fmla="*/ 95250 h 688975"/>
                    <a:gd name="connsiteX13-841" fmla="*/ 485775 w 2570812"/>
                    <a:gd name="connsiteY13-842" fmla="*/ 171450 h 688975"/>
                    <a:gd name="connsiteX14-843" fmla="*/ 180975 w 2570812"/>
                    <a:gd name="connsiteY14-844" fmla="*/ 0 h 688975"/>
                    <a:gd name="connsiteX0-845" fmla="*/ 180975 w 2570812"/>
                    <a:gd name="connsiteY0-846" fmla="*/ 0 h 688975"/>
                    <a:gd name="connsiteX1-847" fmla="*/ 6350 w 2570812"/>
                    <a:gd name="connsiteY1-848" fmla="*/ 152400 h 688975"/>
                    <a:gd name="connsiteX2-849" fmla="*/ 9525 w 2570812"/>
                    <a:gd name="connsiteY2-850" fmla="*/ 241300 h 688975"/>
                    <a:gd name="connsiteX3-851" fmla="*/ 2460625 w 2570812"/>
                    <a:gd name="connsiteY3-852" fmla="*/ 247650 h 688975"/>
                    <a:gd name="connsiteX4-853" fmla="*/ 2457450 w 2570812"/>
                    <a:gd name="connsiteY4-854" fmla="*/ 561975 h 688975"/>
                    <a:gd name="connsiteX5-855" fmla="*/ 66675 w 2570812"/>
                    <a:gd name="connsiteY5-856" fmla="*/ 565150 h 688975"/>
                    <a:gd name="connsiteX6-857" fmla="*/ 88900 w 2570812"/>
                    <a:gd name="connsiteY6-858" fmla="*/ 568325 h 688975"/>
                    <a:gd name="connsiteX7-859" fmla="*/ 92075 w 2570812"/>
                    <a:gd name="connsiteY7-860" fmla="*/ 520700 h 688975"/>
                    <a:gd name="connsiteX8-861" fmla="*/ 0 w 2570812"/>
                    <a:gd name="connsiteY8-862" fmla="*/ 593725 h 688975"/>
                    <a:gd name="connsiteX9-863" fmla="*/ 6350 w 2570812"/>
                    <a:gd name="connsiteY9-864" fmla="*/ 688975 h 688975"/>
                    <a:gd name="connsiteX10-865" fmla="*/ 2565400 w 2570812"/>
                    <a:gd name="connsiteY10-866" fmla="*/ 688975 h 688975"/>
                    <a:gd name="connsiteX11-867" fmla="*/ 2552700 w 2570812"/>
                    <a:gd name="connsiteY11-868" fmla="*/ 171450 h 688975"/>
                    <a:gd name="connsiteX12-869" fmla="*/ 2466975 w 2570812"/>
                    <a:gd name="connsiteY12-870" fmla="*/ 95250 h 688975"/>
                    <a:gd name="connsiteX13-871" fmla="*/ 180975 w 2570812"/>
                    <a:gd name="connsiteY13-872" fmla="*/ 0 h 688975"/>
                    <a:gd name="connsiteX0-873" fmla="*/ 180975 w 2570812"/>
                    <a:gd name="connsiteY0-874" fmla="*/ 31750 h 720725"/>
                    <a:gd name="connsiteX1-875" fmla="*/ 6350 w 2570812"/>
                    <a:gd name="connsiteY1-876" fmla="*/ 184150 h 720725"/>
                    <a:gd name="connsiteX2-877" fmla="*/ 9525 w 2570812"/>
                    <a:gd name="connsiteY2-878" fmla="*/ 273050 h 720725"/>
                    <a:gd name="connsiteX3-879" fmla="*/ 2460625 w 2570812"/>
                    <a:gd name="connsiteY3-880" fmla="*/ 279400 h 720725"/>
                    <a:gd name="connsiteX4-881" fmla="*/ 2457450 w 2570812"/>
                    <a:gd name="connsiteY4-882" fmla="*/ 593725 h 720725"/>
                    <a:gd name="connsiteX5-883" fmla="*/ 66675 w 2570812"/>
                    <a:gd name="connsiteY5-884" fmla="*/ 596900 h 720725"/>
                    <a:gd name="connsiteX6-885" fmla="*/ 88900 w 2570812"/>
                    <a:gd name="connsiteY6-886" fmla="*/ 600075 h 720725"/>
                    <a:gd name="connsiteX7-887" fmla="*/ 92075 w 2570812"/>
                    <a:gd name="connsiteY7-888" fmla="*/ 552450 h 720725"/>
                    <a:gd name="connsiteX8-889" fmla="*/ 0 w 2570812"/>
                    <a:gd name="connsiteY8-890" fmla="*/ 625475 h 720725"/>
                    <a:gd name="connsiteX9-891" fmla="*/ 6350 w 2570812"/>
                    <a:gd name="connsiteY9-892" fmla="*/ 720725 h 720725"/>
                    <a:gd name="connsiteX10-893" fmla="*/ 2565400 w 2570812"/>
                    <a:gd name="connsiteY10-894" fmla="*/ 720725 h 720725"/>
                    <a:gd name="connsiteX11-895" fmla="*/ 2552700 w 2570812"/>
                    <a:gd name="connsiteY11-896" fmla="*/ 203200 h 720725"/>
                    <a:gd name="connsiteX12-897" fmla="*/ 2336800 w 2570812"/>
                    <a:gd name="connsiteY12-898" fmla="*/ 0 h 720725"/>
                    <a:gd name="connsiteX13-899" fmla="*/ 180975 w 2570812"/>
                    <a:gd name="connsiteY13-900" fmla="*/ 31750 h 720725"/>
                    <a:gd name="connsiteX0-901" fmla="*/ 180975 w 2570812"/>
                    <a:gd name="connsiteY0-902" fmla="*/ 0 h 688975"/>
                    <a:gd name="connsiteX1-903" fmla="*/ 6350 w 2570812"/>
                    <a:gd name="connsiteY1-904" fmla="*/ 152400 h 688975"/>
                    <a:gd name="connsiteX2-905" fmla="*/ 9525 w 2570812"/>
                    <a:gd name="connsiteY2-906" fmla="*/ 241300 h 688975"/>
                    <a:gd name="connsiteX3-907" fmla="*/ 2460625 w 2570812"/>
                    <a:gd name="connsiteY3-908" fmla="*/ 247650 h 688975"/>
                    <a:gd name="connsiteX4-909" fmla="*/ 2457450 w 2570812"/>
                    <a:gd name="connsiteY4-910" fmla="*/ 561975 h 688975"/>
                    <a:gd name="connsiteX5-911" fmla="*/ 66675 w 2570812"/>
                    <a:gd name="connsiteY5-912" fmla="*/ 565150 h 688975"/>
                    <a:gd name="connsiteX6-913" fmla="*/ 88900 w 2570812"/>
                    <a:gd name="connsiteY6-914" fmla="*/ 568325 h 688975"/>
                    <a:gd name="connsiteX7-915" fmla="*/ 92075 w 2570812"/>
                    <a:gd name="connsiteY7-916" fmla="*/ 520700 h 688975"/>
                    <a:gd name="connsiteX8-917" fmla="*/ 0 w 2570812"/>
                    <a:gd name="connsiteY8-918" fmla="*/ 593725 h 688975"/>
                    <a:gd name="connsiteX9-919" fmla="*/ 6350 w 2570812"/>
                    <a:gd name="connsiteY9-920" fmla="*/ 688975 h 688975"/>
                    <a:gd name="connsiteX10-921" fmla="*/ 2565400 w 2570812"/>
                    <a:gd name="connsiteY10-922" fmla="*/ 688975 h 688975"/>
                    <a:gd name="connsiteX11-923" fmla="*/ 2552700 w 2570812"/>
                    <a:gd name="connsiteY11-924" fmla="*/ 171450 h 688975"/>
                    <a:gd name="connsiteX12-925" fmla="*/ 2352675 w 2570812"/>
                    <a:gd name="connsiteY12-926" fmla="*/ 19050 h 688975"/>
                    <a:gd name="connsiteX13-927" fmla="*/ 180975 w 2570812"/>
                    <a:gd name="connsiteY13-928" fmla="*/ 0 h 688975"/>
                    <a:gd name="connsiteX0-929" fmla="*/ 225425 w 2570812"/>
                    <a:gd name="connsiteY0-930" fmla="*/ 0 h 714375"/>
                    <a:gd name="connsiteX1-931" fmla="*/ 6350 w 2570812"/>
                    <a:gd name="connsiteY1-932" fmla="*/ 177800 h 714375"/>
                    <a:gd name="connsiteX2-933" fmla="*/ 9525 w 2570812"/>
                    <a:gd name="connsiteY2-934" fmla="*/ 266700 h 714375"/>
                    <a:gd name="connsiteX3-935" fmla="*/ 2460625 w 2570812"/>
                    <a:gd name="connsiteY3-936" fmla="*/ 273050 h 714375"/>
                    <a:gd name="connsiteX4-937" fmla="*/ 2457450 w 2570812"/>
                    <a:gd name="connsiteY4-938" fmla="*/ 587375 h 714375"/>
                    <a:gd name="connsiteX5-939" fmla="*/ 66675 w 2570812"/>
                    <a:gd name="connsiteY5-940" fmla="*/ 590550 h 714375"/>
                    <a:gd name="connsiteX6-941" fmla="*/ 88900 w 2570812"/>
                    <a:gd name="connsiteY6-942" fmla="*/ 593725 h 714375"/>
                    <a:gd name="connsiteX7-943" fmla="*/ 92075 w 2570812"/>
                    <a:gd name="connsiteY7-944" fmla="*/ 546100 h 714375"/>
                    <a:gd name="connsiteX8-945" fmla="*/ 0 w 2570812"/>
                    <a:gd name="connsiteY8-946" fmla="*/ 619125 h 714375"/>
                    <a:gd name="connsiteX9-947" fmla="*/ 6350 w 2570812"/>
                    <a:gd name="connsiteY9-948" fmla="*/ 714375 h 714375"/>
                    <a:gd name="connsiteX10-949" fmla="*/ 2565400 w 2570812"/>
                    <a:gd name="connsiteY10-950" fmla="*/ 714375 h 714375"/>
                    <a:gd name="connsiteX11-951" fmla="*/ 2552700 w 2570812"/>
                    <a:gd name="connsiteY11-952" fmla="*/ 196850 h 714375"/>
                    <a:gd name="connsiteX12-953" fmla="*/ 2352675 w 2570812"/>
                    <a:gd name="connsiteY12-954" fmla="*/ 44450 h 714375"/>
                    <a:gd name="connsiteX13-955" fmla="*/ 225425 w 2570812"/>
                    <a:gd name="connsiteY13-956" fmla="*/ 0 h 714375"/>
                    <a:gd name="connsiteX0-957" fmla="*/ 225425 w 2570812"/>
                    <a:gd name="connsiteY0-958" fmla="*/ 0 h 714375"/>
                    <a:gd name="connsiteX1-959" fmla="*/ 6350 w 2570812"/>
                    <a:gd name="connsiteY1-960" fmla="*/ 177800 h 714375"/>
                    <a:gd name="connsiteX2-961" fmla="*/ 9525 w 2570812"/>
                    <a:gd name="connsiteY2-962" fmla="*/ 266700 h 714375"/>
                    <a:gd name="connsiteX3-963" fmla="*/ 2460625 w 2570812"/>
                    <a:gd name="connsiteY3-964" fmla="*/ 273050 h 714375"/>
                    <a:gd name="connsiteX4-965" fmla="*/ 2457450 w 2570812"/>
                    <a:gd name="connsiteY4-966" fmla="*/ 587375 h 714375"/>
                    <a:gd name="connsiteX5-967" fmla="*/ 66675 w 2570812"/>
                    <a:gd name="connsiteY5-968" fmla="*/ 590550 h 714375"/>
                    <a:gd name="connsiteX6-969" fmla="*/ 88900 w 2570812"/>
                    <a:gd name="connsiteY6-970" fmla="*/ 593725 h 714375"/>
                    <a:gd name="connsiteX7-971" fmla="*/ 92075 w 2570812"/>
                    <a:gd name="connsiteY7-972" fmla="*/ 546100 h 714375"/>
                    <a:gd name="connsiteX8-973" fmla="*/ 0 w 2570812"/>
                    <a:gd name="connsiteY8-974" fmla="*/ 619125 h 714375"/>
                    <a:gd name="connsiteX9-975" fmla="*/ 6350 w 2570812"/>
                    <a:gd name="connsiteY9-976" fmla="*/ 714375 h 714375"/>
                    <a:gd name="connsiteX10-977" fmla="*/ 2565400 w 2570812"/>
                    <a:gd name="connsiteY10-978" fmla="*/ 714375 h 714375"/>
                    <a:gd name="connsiteX11-979" fmla="*/ 2552700 w 2570812"/>
                    <a:gd name="connsiteY11-980" fmla="*/ 196850 h 714375"/>
                    <a:gd name="connsiteX12-981" fmla="*/ 2308225 w 2570812"/>
                    <a:gd name="connsiteY12-982" fmla="*/ 12700 h 714375"/>
                    <a:gd name="connsiteX13-983" fmla="*/ 225425 w 2570812"/>
                    <a:gd name="connsiteY13-984" fmla="*/ 0 h 714375"/>
                    <a:gd name="connsiteX0-985" fmla="*/ 225425 w 2570812"/>
                    <a:gd name="connsiteY0-986" fmla="*/ 0 h 714375"/>
                    <a:gd name="connsiteX1-987" fmla="*/ 6350 w 2570812"/>
                    <a:gd name="connsiteY1-988" fmla="*/ 177800 h 714375"/>
                    <a:gd name="connsiteX2-989" fmla="*/ 9525 w 2570812"/>
                    <a:gd name="connsiteY2-990" fmla="*/ 266700 h 714375"/>
                    <a:gd name="connsiteX3-991" fmla="*/ 2460625 w 2570812"/>
                    <a:gd name="connsiteY3-992" fmla="*/ 273050 h 714375"/>
                    <a:gd name="connsiteX4-993" fmla="*/ 2457450 w 2570812"/>
                    <a:gd name="connsiteY4-994" fmla="*/ 587375 h 714375"/>
                    <a:gd name="connsiteX5-995" fmla="*/ 66675 w 2570812"/>
                    <a:gd name="connsiteY5-996" fmla="*/ 590550 h 714375"/>
                    <a:gd name="connsiteX6-997" fmla="*/ 88900 w 2570812"/>
                    <a:gd name="connsiteY6-998" fmla="*/ 593725 h 714375"/>
                    <a:gd name="connsiteX7-999" fmla="*/ 92075 w 2570812"/>
                    <a:gd name="connsiteY7-1000" fmla="*/ 546100 h 714375"/>
                    <a:gd name="connsiteX8-1001" fmla="*/ 0 w 2570812"/>
                    <a:gd name="connsiteY8-1002" fmla="*/ 619125 h 714375"/>
                    <a:gd name="connsiteX9-1003" fmla="*/ 6350 w 2570812"/>
                    <a:gd name="connsiteY9-1004" fmla="*/ 714375 h 714375"/>
                    <a:gd name="connsiteX10-1005" fmla="*/ 2565400 w 2570812"/>
                    <a:gd name="connsiteY10-1006" fmla="*/ 714375 h 714375"/>
                    <a:gd name="connsiteX11-1007" fmla="*/ 2552700 w 2570812"/>
                    <a:gd name="connsiteY11-1008" fmla="*/ 196850 h 714375"/>
                    <a:gd name="connsiteX12-1009" fmla="*/ 2295525 w 2570812"/>
                    <a:gd name="connsiteY12-1010" fmla="*/ 0 h 714375"/>
                    <a:gd name="connsiteX13-1011" fmla="*/ 225425 w 2570812"/>
                    <a:gd name="connsiteY13-1012" fmla="*/ 0 h 714375"/>
                    <a:gd name="connsiteX0-1013" fmla="*/ 225425 w 2570812"/>
                    <a:gd name="connsiteY0-1014" fmla="*/ 0 h 714375"/>
                    <a:gd name="connsiteX1-1015" fmla="*/ 6350 w 2570812"/>
                    <a:gd name="connsiteY1-1016" fmla="*/ 177800 h 714375"/>
                    <a:gd name="connsiteX2-1017" fmla="*/ 9525 w 2570812"/>
                    <a:gd name="connsiteY2-1018" fmla="*/ 266700 h 714375"/>
                    <a:gd name="connsiteX3-1019" fmla="*/ 2460625 w 2570812"/>
                    <a:gd name="connsiteY3-1020" fmla="*/ 273050 h 714375"/>
                    <a:gd name="connsiteX4-1021" fmla="*/ 2457450 w 2570812"/>
                    <a:gd name="connsiteY4-1022" fmla="*/ 587375 h 714375"/>
                    <a:gd name="connsiteX5-1023" fmla="*/ 66675 w 2570812"/>
                    <a:gd name="connsiteY5-1024" fmla="*/ 590550 h 714375"/>
                    <a:gd name="connsiteX6-1025" fmla="*/ 88900 w 2570812"/>
                    <a:gd name="connsiteY6-1026" fmla="*/ 593725 h 714375"/>
                    <a:gd name="connsiteX7-1027" fmla="*/ 92075 w 2570812"/>
                    <a:gd name="connsiteY7-1028" fmla="*/ 546100 h 714375"/>
                    <a:gd name="connsiteX8-1029" fmla="*/ 0 w 2570812"/>
                    <a:gd name="connsiteY8-1030" fmla="*/ 619125 h 714375"/>
                    <a:gd name="connsiteX9-1031" fmla="*/ 6350 w 2570812"/>
                    <a:gd name="connsiteY9-1032" fmla="*/ 714375 h 714375"/>
                    <a:gd name="connsiteX10-1033" fmla="*/ 2565400 w 2570812"/>
                    <a:gd name="connsiteY10-1034" fmla="*/ 714375 h 714375"/>
                    <a:gd name="connsiteX11-1035" fmla="*/ 2552700 w 2570812"/>
                    <a:gd name="connsiteY11-1036" fmla="*/ 196850 h 714375"/>
                    <a:gd name="connsiteX12-1037" fmla="*/ 2295525 w 2570812"/>
                    <a:gd name="connsiteY12-1038" fmla="*/ 0 h 714375"/>
                    <a:gd name="connsiteX13-1039" fmla="*/ 225425 w 2570812"/>
                    <a:gd name="connsiteY13-1040" fmla="*/ 0 h 714375"/>
                    <a:gd name="connsiteX0-1041" fmla="*/ 225425 w 2572985"/>
                    <a:gd name="connsiteY0-1042" fmla="*/ 0 h 714375"/>
                    <a:gd name="connsiteX1-1043" fmla="*/ 6350 w 2572985"/>
                    <a:gd name="connsiteY1-1044" fmla="*/ 177800 h 714375"/>
                    <a:gd name="connsiteX2-1045" fmla="*/ 9525 w 2572985"/>
                    <a:gd name="connsiteY2-1046" fmla="*/ 266700 h 714375"/>
                    <a:gd name="connsiteX3-1047" fmla="*/ 2460625 w 2572985"/>
                    <a:gd name="connsiteY3-1048" fmla="*/ 273050 h 714375"/>
                    <a:gd name="connsiteX4-1049" fmla="*/ 2457450 w 2572985"/>
                    <a:gd name="connsiteY4-1050" fmla="*/ 587375 h 714375"/>
                    <a:gd name="connsiteX5-1051" fmla="*/ 66675 w 2572985"/>
                    <a:gd name="connsiteY5-1052" fmla="*/ 590550 h 714375"/>
                    <a:gd name="connsiteX6-1053" fmla="*/ 88900 w 2572985"/>
                    <a:gd name="connsiteY6-1054" fmla="*/ 593725 h 714375"/>
                    <a:gd name="connsiteX7-1055" fmla="*/ 92075 w 2572985"/>
                    <a:gd name="connsiteY7-1056" fmla="*/ 546100 h 714375"/>
                    <a:gd name="connsiteX8-1057" fmla="*/ 0 w 2572985"/>
                    <a:gd name="connsiteY8-1058" fmla="*/ 619125 h 714375"/>
                    <a:gd name="connsiteX9-1059" fmla="*/ 6350 w 2572985"/>
                    <a:gd name="connsiteY9-1060" fmla="*/ 714375 h 714375"/>
                    <a:gd name="connsiteX10-1061" fmla="*/ 2565400 w 2572985"/>
                    <a:gd name="connsiteY10-1062" fmla="*/ 714375 h 714375"/>
                    <a:gd name="connsiteX11-1063" fmla="*/ 2565567 w 2572985"/>
                    <a:gd name="connsiteY11-1064" fmla="*/ 205427 h 714375"/>
                    <a:gd name="connsiteX12-1065" fmla="*/ 2295525 w 2572985"/>
                    <a:gd name="connsiteY12-1066" fmla="*/ 0 h 714375"/>
                    <a:gd name="connsiteX13-1067" fmla="*/ 225425 w 2572985"/>
                    <a:gd name="connsiteY13-1068" fmla="*/ 0 h 714375"/>
                    <a:gd name="connsiteX0-1069" fmla="*/ 225425 w 2575763"/>
                    <a:gd name="connsiteY0-1070" fmla="*/ 0 h 714375"/>
                    <a:gd name="connsiteX1-1071" fmla="*/ 6350 w 2575763"/>
                    <a:gd name="connsiteY1-1072" fmla="*/ 177800 h 714375"/>
                    <a:gd name="connsiteX2-1073" fmla="*/ 9525 w 2575763"/>
                    <a:gd name="connsiteY2-1074" fmla="*/ 266700 h 714375"/>
                    <a:gd name="connsiteX3-1075" fmla="*/ 2460625 w 2575763"/>
                    <a:gd name="connsiteY3-1076" fmla="*/ 273050 h 714375"/>
                    <a:gd name="connsiteX4-1077" fmla="*/ 2457450 w 2575763"/>
                    <a:gd name="connsiteY4-1078" fmla="*/ 587375 h 714375"/>
                    <a:gd name="connsiteX5-1079" fmla="*/ 66675 w 2575763"/>
                    <a:gd name="connsiteY5-1080" fmla="*/ 590550 h 714375"/>
                    <a:gd name="connsiteX6-1081" fmla="*/ 88900 w 2575763"/>
                    <a:gd name="connsiteY6-1082" fmla="*/ 593725 h 714375"/>
                    <a:gd name="connsiteX7-1083" fmla="*/ 92075 w 2575763"/>
                    <a:gd name="connsiteY7-1084" fmla="*/ 546100 h 714375"/>
                    <a:gd name="connsiteX8-1085" fmla="*/ 0 w 2575763"/>
                    <a:gd name="connsiteY8-1086" fmla="*/ 619125 h 714375"/>
                    <a:gd name="connsiteX9-1087" fmla="*/ 6350 w 2575763"/>
                    <a:gd name="connsiteY9-1088" fmla="*/ 714375 h 714375"/>
                    <a:gd name="connsiteX10-1089" fmla="*/ 2565400 w 2575763"/>
                    <a:gd name="connsiteY10-1090" fmla="*/ 714375 h 714375"/>
                    <a:gd name="connsiteX11-1091" fmla="*/ 2574145 w 2575763"/>
                    <a:gd name="connsiteY11-1092" fmla="*/ 205427 h 714375"/>
                    <a:gd name="connsiteX12-1093" fmla="*/ 2295525 w 2575763"/>
                    <a:gd name="connsiteY12-1094" fmla="*/ 0 h 714375"/>
                    <a:gd name="connsiteX13-1095" fmla="*/ 225425 w 2575763"/>
                    <a:gd name="connsiteY13-1096" fmla="*/ 0 h 7143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2575763"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7" name="Rectangle 22"/>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1" fmla="*/ 0 w 2376264"/>
                    <a:gd name="connsiteY0-2" fmla="*/ 0 h 321543"/>
                    <a:gd name="connsiteX1-3" fmla="*/ 2376264 w 2376264"/>
                    <a:gd name="connsiteY1-4" fmla="*/ 0 h 321543"/>
                    <a:gd name="connsiteX2-5" fmla="*/ 2376264 w 2376264"/>
                    <a:gd name="connsiteY2-6" fmla="*/ 321543 h 321543"/>
                    <a:gd name="connsiteX3-7" fmla="*/ 0 w 2376264"/>
                    <a:gd name="connsiteY3-8" fmla="*/ 321543 h 321543"/>
                    <a:gd name="connsiteX4-9" fmla="*/ 0 w 2376264"/>
                    <a:gd name="connsiteY4-10" fmla="*/ 0 h 321543"/>
                    <a:gd name="connsiteX0-11" fmla="*/ 0 w 2376264"/>
                    <a:gd name="connsiteY0-12" fmla="*/ 0 h 321543"/>
                    <a:gd name="connsiteX1-13" fmla="*/ 2376264 w 2376264"/>
                    <a:gd name="connsiteY1-14" fmla="*/ 0 h 321543"/>
                    <a:gd name="connsiteX2-15" fmla="*/ 2376264 w 2376264"/>
                    <a:gd name="connsiteY2-16" fmla="*/ 321543 h 321543"/>
                    <a:gd name="connsiteX3-17" fmla="*/ 0 w 2376264"/>
                    <a:gd name="connsiteY3-18" fmla="*/ 321543 h 321543"/>
                    <a:gd name="connsiteX4-19" fmla="*/ 0 w 2376264"/>
                    <a:gd name="connsiteY4-20" fmla="*/ 0 h 321543"/>
                    <a:gd name="connsiteX0-21" fmla="*/ 0 w 2376264"/>
                    <a:gd name="connsiteY0-22" fmla="*/ 0 h 321543"/>
                    <a:gd name="connsiteX1-23" fmla="*/ 2376264 w 2376264"/>
                    <a:gd name="connsiteY1-24" fmla="*/ 0 h 321543"/>
                    <a:gd name="connsiteX2-25" fmla="*/ 2376264 w 2376264"/>
                    <a:gd name="connsiteY2-26" fmla="*/ 321543 h 321543"/>
                    <a:gd name="connsiteX3-27" fmla="*/ 0 w 2376264"/>
                    <a:gd name="connsiteY3-28" fmla="*/ 321543 h 321543"/>
                    <a:gd name="connsiteX4-29" fmla="*/ 0 w 2376264"/>
                    <a:gd name="connsiteY4-30" fmla="*/ 0 h 3215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54" name="Group 53"/>
              <p:cNvGrpSpPr/>
              <p:nvPr/>
            </p:nvGrpSpPr>
            <p:grpSpPr>
              <a:xfrm>
                <a:off x="4035197" y="5083389"/>
                <a:ext cx="2071096" cy="442029"/>
                <a:chOff x="3644106" y="3130550"/>
                <a:chExt cx="2603340" cy="555625"/>
              </a:xfrm>
              <a:effectLst>
                <a:outerShdw blurRad="50800" dist="38100" dir="8100000" algn="tr" rotWithShape="0">
                  <a:prstClr val="black">
                    <a:alpha val="40000"/>
                  </a:prstClr>
                </a:outerShdw>
              </a:effectLst>
            </p:grpSpPr>
            <p:sp>
              <p:nvSpPr>
                <p:cNvPr id="64" name="Freeform 18"/>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1" fmla="*/ 47625 w 2552700"/>
                    <a:gd name="connsiteY0-2" fmla="*/ 263525 h 574675"/>
                    <a:gd name="connsiteX1-3" fmla="*/ 0 w 2552700"/>
                    <a:gd name="connsiteY1-4" fmla="*/ 311150 h 574675"/>
                    <a:gd name="connsiteX2-5" fmla="*/ 447675 w 2552700"/>
                    <a:gd name="connsiteY2-6" fmla="*/ 574675 h 574675"/>
                    <a:gd name="connsiteX3-7" fmla="*/ 2549525 w 2552700"/>
                    <a:gd name="connsiteY3-8" fmla="*/ 504825 h 574675"/>
                    <a:gd name="connsiteX4-9" fmla="*/ 2552700 w 2552700"/>
                    <a:gd name="connsiteY4-10" fmla="*/ 161925 h 574675"/>
                    <a:gd name="connsiteX5-11" fmla="*/ 1552575 w 2552700"/>
                    <a:gd name="connsiteY5-12" fmla="*/ 0 h 574675"/>
                    <a:gd name="connsiteX6-13" fmla="*/ 6350 w 2552700"/>
                    <a:gd name="connsiteY6-14" fmla="*/ 57150 h 574675"/>
                    <a:gd name="connsiteX7-15" fmla="*/ 3175 w 2552700"/>
                    <a:gd name="connsiteY7-16" fmla="*/ 95250 h 574675"/>
                    <a:gd name="connsiteX8-17" fmla="*/ 463550 w 2552700"/>
                    <a:gd name="connsiteY8-18" fmla="*/ 263525 h 574675"/>
                    <a:gd name="connsiteX9-19" fmla="*/ 2520950 w 2552700"/>
                    <a:gd name="connsiteY9-20" fmla="*/ 222250 h 574675"/>
                    <a:gd name="connsiteX10-21" fmla="*/ 2501900 w 2552700"/>
                    <a:gd name="connsiteY10-22" fmla="*/ 438150 h 574675"/>
                    <a:gd name="connsiteX11-23" fmla="*/ 473075 w 2552700"/>
                    <a:gd name="connsiteY11-24" fmla="*/ 511175 h 574675"/>
                    <a:gd name="connsiteX12-25" fmla="*/ 47625 w 2552700"/>
                    <a:gd name="connsiteY12-26" fmla="*/ 263525 h 574675"/>
                    <a:gd name="connsiteX0-27" fmla="*/ 47625 w 2552700"/>
                    <a:gd name="connsiteY0-28" fmla="*/ 244475 h 555625"/>
                    <a:gd name="connsiteX1-29" fmla="*/ 0 w 2552700"/>
                    <a:gd name="connsiteY1-30" fmla="*/ 292100 h 555625"/>
                    <a:gd name="connsiteX2-31" fmla="*/ 447675 w 2552700"/>
                    <a:gd name="connsiteY2-32" fmla="*/ 555625 h 555625"/>
                    <a:gd name="connsiteX3-33" fmla="*/ 2549525 w 2552700"/>
                    <a:gd name="connsiteY3-34" fmla="*/ 485775 h 555625"/>
                    <a:gd name="connsiteX4-35" fmla="*/ 2552700 w 2552700"/>
                    <a:gd name="connsiteY4-36" fmla="*/ 142875 h 555625"/>
                    <a:gd name="connsiteX5-37" fmla="*/ 1606550 w 2552700"/>
                    <a:gd name="connsiteY5-38" fmla="*/ 0 h 555625"/>
                    <a:gd name="connsiteX6-39" fmla="*/ 6350 w 2552700"/>
                    <a:gd name="connsiteY6-40" fmla="*/ 38100 h 555625"/>
                    <a:gd name="connsiteX7-41" fmla="*/ 3175 w 2552700"/>
                    <a:gd name="connsiteY7-42" fmla="*/ 76200 h 555625"/>
                    <a:gd name="connsiteX8-43" fmla="*/ 463550 w 2552700"/>
                    <a:gd name="connsiteY8-44" fmla="*/ 244475 h 555625"/>
                    <a:gd name="connsiteX9-45" fmla="*/ 2520950 w 2552700"/>
                    <a:gd name="connsiteY9-46" fmla="*/ 203200 h 555625"/>
                    <a:gd name="connsiteX10-47" fmla="*/ 2501900 w 2552700"/>
                    <a:gd name="connsiteY10-48" fmla="*/ 419100 h 555625"/>
                    <a:gd name="connsiteX11-49" fmla="*/ 473075 w 2552700"/>
                    <a:gd name="connsiteY11-50" fmla="*/ 492125 h 555625"/>
                    <a:gd name="connsiteX12-51" fmla="*/ 47625 w 2552700"/>
                    <a:gd name="connsiteY12-52" fmla="*/ 244475 h 555625"/>
                    <a:gd name="connsiteX0-53" fmla="*/ 47625 w 2585519"/>
                    <a:gd name="connsiteY0-54" fmla="*/ 244475 h 555625"/>
                    <a:gd name="connsiteX1-55" fmla="*/ 0 w 2585519"/>
                    <a:gd name="connsiteY1-56" fmla="*/ 292100 h 555625"/>
                    <a:gd name="connsiteX2-57" fmla="*/ 447675 w 2585519"/>
                    <a:gd name="connsiteY2-58" fmla="*/ 555625 h 555625"/>
                    <a:gd name="connsiteX3-59" fmla="*/ 2549525 w 2585519"/>
                    <a:gd name="connsiteY3-60" fmla="*/ 485775 h 555625"/>
                    <a:gd name="connsiteX4-61" fmla="*/ 2552700 w 2585519"/>
                    <a:gd name="connsiteY4-62" fmla="*/ 142875 h 555625"/>
                    <a:gd name="connsiteX5-63" fmla="*/ 1606550 w 2585519"/>
                    <a:gd name="connsiteY5-64" fmla="*/ 0 h 555625"/>
                    <a:gd name="connsiteX6-65" fmla="*/ 6350 w 2585519"/>
                    <a:gd name="connsiteY6-66" fmla="*/ 38100 h 555625"/>
                    <a:gd name="connsiteX7-67" fmla="*/ 3175 w 2585519"/>
                    <a:gd name="connsiteY7-68" fmla="*/ 76200 h 555625"/>
                    <a:gd name="connsiteX8-69" fmla="*/ 463550 w 2585519"/>
                    <a:gd name="connsiteY8-70" fmla="*/ 244475 h 555625"/>
                    <a:gd name="connsiteX9-71" fmla="*/ 2520950 w 2585519"/>
                    <a:gd name="connsiteY9-72" fmla="*/ 203200 h 555625"/>
                    <a:gd name="connsiteX10-73" fmla="*/ 2501900 w 2585519"/>
                    <a:gd name="connsiteY10-74" fmla="*/ 419100 h 555625"/>
                    <a:gd name="connsiteX11-75" fmla="*/ 473075 w 2585519"/>
                    <a:gd name="connsiteY11-76" fmla="*/ 492125 h 555625"/>
                    <a:gd name="connsiteX12-77" fmla="*/ 47625 w 2585519"/>
                    <a:gd name="connsiteY12-78" fmla="*/ 244475 h 555625"/>
                    <a:gd name="connsiteX0-79" fmla="*/ 47625 w 2599371"/>
                    <a:gd name="connsiteY0-80" fmla="*/ 244475 h 555625"/>
                    <a:gd name="connsiteX1-81" fmla="*/ 0 w 2599371"/>
                    <a:gd name="connsiteY1-82" fmla="*/ 292100 h 555625"/>
                    <a:gd name="connsiteX2-83" fmla="*/ 447675 w 2599371"/>
                    <a:gd name="connsiteY2-84" fmla="*/ 555625 h 555625"/>
                    <a:gd name="connsiteX3-85" fmla="*/ 2549525 w 2599371"/>
                    <a:gd name="connsiteY3-86" fmla="*/ 485775 h 555625"/>
                    <a:gd name="connsiteX4-87" fmla="*/ 2552700 w 2599371"/>
                    <a:gd name="connsiteY4-88" fmla="*/ 142875 h 555625"/>
                    <a:gd name="connsiteX5-89" fmla="*/ 1606550 w 2599371"/>
                    <a:gd name="connsiteY5-90" fmla="*/ 0 h 555625"/>
                    <a:gd name="connsiteX6-91" fmla="*/ 6350 w 2599371"/>
                    <a:gd name="connsiteY6-92" fmla="*/ 38100 h 555625"/>
                    <a:gd name="connsiteX7-93" fmla="*/ 3175 w 2599371"/>
                    <a:gd name="connsiteY7-94" fmla="*/ 76200 h 555625"/>
                    <a:gd name="connsiteX8-95" fmla="*/ 463550 w 2599371"/>
                    <a:gd name="connsiteY8-96" fmla="*/ 244475 h 555625"/>
                    <a:gd name="connsiteX9-97" fmla="*/ 2520950 w 2599371"/>
                    <a:gd name="connsiteY9-98" fmla="*/ 203200 h 555625"/>
                    <a:gd name="connsiteX10-99" fmla="*/ 2501900 w 2599371"/>
                    <a:gd name="connsiteY10-100" fmla="*/ 419100 h 555625"/>
                    <a:gd name="connsiteX11-101" fmla="*/ 473075 w 2599371"/>
                    <a:gd name="connsiteY11-102" fmla="*/ 492125 h 555625"/>
                    <a:gd name="connsiteX12-103" fmla="*/ 47625 w 2599371"/>
                    <a:gd name="connsiteY12-104" fmla="*/ 244475 h 555625"/>
                    <a:gd name="connsiteX0-105" fmla="*/ 47625 w 2599371"/>
                    <a:gd name="connsiteY0-106" fmla="*/ 244475 h 555625"/>
                    <a:gd name="connsiteX1-107" fmla="*/ 0 w 2599371"/>
                    <a:gd name="connsiteY1-108" fmla="*/ 292100 h 555625"/>
                    <a:gd name="connsiteX2-109" fmla="*/ 447675 w 2599371"/>
                    <a:gd name="connsiteY2-110" fmla="*/ 555625 h 555625"/>
                    <a:gd name="connsiteX3-111" fmla="*/ 2549525 w 2599371"/>
                    <a:gd name="connsiteY3-112" fmla="*/ 485775 h 555625"/>
                    <a:gd name="connsiteX4-113" fmla="*/ 2552700 w 2599371"/>
                    <a:gd name="connsiteY4-114" fmla="*/ 142875 h 555625"/>
                    <a:gd name="connsiteX5-115" fmla="*/ 1606550 w 2599371"/>
                    <a:gd name="connsiteY5-116" fmla="*/ 0 h 555625"/>
                    <a:gd name="connsiteX6-117" fmla="*/ 6350 w 2599371"/>
                    <a:gd name="connsiteY6-118" fmla="*/ 38100 h 555625"/>
                    <a:gd name="connsiteX7-119" fmla="*/ 3175 w 2599371"/>
                    <a:gd name="connsiteY7-120" fmla="*/ 76200 h 555625"/>
                    <a:gd name="connsiteX8-121" fmla="*/ 463550 w 2599371"/>
                    <a:gd name="connsiteY8-122" fmla="*/ 244475 h 555625"/>
                    <a:gd name="connsiteX9-123" fmla="*/ 2495550 w 2599371"/>
                    <a:gd name="connsiteY9-124" fmla="*/ 206375 h 555625"/>
                    <a:gd name="connsiteX10-125" fmla="*/ 2501900 w 2599371"/>
                    <a:gd name="connsiteY10-126" fmla="*/ 419100 h 555625"/>
                    <a:gd name="connsiteX11-127" fmla="*/ 473075 w 2599371"/>
                    <a:gd name="connsiteY11-128" fmla="*/ 492125 h 555625"/>
                    <a:gd name="connsiteX12-129" fmla="*/ 47625 w 2599371"/>
                    <a:gd name="connsiteY12-130" fmla="*/ 244475 h 555625"/>
                    <a:gd name="connsiteX0-131" fmla="*/ 47625 w 2599371"/>
                    <a:gd name="connsiteY0-132" fmla="*/ 244475 h 555625"/>
                    <a:gd name="connsiteX1-133" fmla="*/ 0 w 2599371"/>
                    <a:gd name="connsiteY1-134" fmla="*/ 292100 h 555625"/>
                    <a:gd name="connsiteX2-135" fmla="*/ 447675 w 2599371"/>
                    <a:gd name="connsiteY2-136" fmla="*/ 555625 h 555625"/>
                    <a:gd name="connsiteX3-137" fmla="*/ 2549525 w 2599371"/>
                    <a:gd name="connsiteY3-138" fmla="*/ 485775 h 555625"/>
                    <a:gd name="connsiteX4-139" fmla="*/ 2552700 w 2599371"/>
                    <a:gd name="connsiteY4-140" fmla="*/ 142875 h 555625"/>
                    <a:gd name="connsiteX5-141" fmla="*/ 1606550 w 2599371"/>
                    <a:gd name="connsiteY5-142" fmla="*/ 0 h 555625"/>
                    <a:gd name="connsiteX6-143" fmla="*/ 6350 w 2599371"/>
                    <a:gd name="connsiteY6-144" fmla="*/ 38100 h 555625"/>
                    <a:gd name="connsiteX7-145" fmla="*/ 3175 w 2599371"/>
                    <a:gd name="connsiteY7-146" fmla="*/ 76200 h 555625"/>
                    <a:gd name="connsiteX8-147" fmla="*/ 463550 w 2599371"/>
                    <a:gd name="connsiteY8-148" fmla="*/ 244475 h 555625"/>
                    <a:gd name="connsiteX9-149" fmla="*/ 2495550 w 2599371"/>
                    <a:gd name="connsiteY9-150" fmla="*/ 206375 h 555625"/>
                    <a:gd name="connsiteX10-151" fmla="*/ 2527300 w 2599371"/>
                    <a:gd name="connsiteY10-152" fmla="*/ 307975 h 555625"/>
                    <a:gd name="connsiteX11-153" fmla="*/ 2501900 w 2599371"/>
                    <a:gd name="connsiteY11-154" fmla="*/ 419100 h 555625"/>
                    <a:gd name="connsiteX12-155" fmla="*/ 473075 w 2599371"/>
                    <a:gd name="connsiteY12-156" fmla="*/ 492125 h 555625"/>
                    <a:gd name="connsiteX13" fmla="*/ 47625 w 2599371"/>
                    <a:gd name="connsiteY13" fmla="*/ 244475 h 555625"/>
                    <a:gd name="connsiteX0-157" fmla="*/ 47625 w 2599371"/>
                    <a:gd name="connsiteY0-158" fmla="*/ 244475 h 555625"/>
                    <a:gd name="connsiteX1-159" fmla="*/ 0 w 2599371"/>
                    <a:gd name="connsiteY1-160" fmla="*/ 292100 h 555625"/>
                    <a:gd name="connsiteX2-161" fmla="*/ 447675 w 2599371"/>
                    <a:gd name="connsiteY2-162" fmla="*/ 555625 h 555625"/>
                    <a:gd name="connsiteX3-163" fmla="*/ 2549525 w 2599371"/>
                    <a:gd name="connsiteY3-164" fmla="*/ 485775 h 555625"/>
                    <a:gd name="connsiteX4-165" fmla="*/ 2552700 w 2599371"/>
                    <a:gd name="connsiteY4-166" fmla="*/ 142875 h 555625"/>
                    <a:gd name="connsiteX5-167" fmla="*/ 1606550 w 2599371"/>
                    <a:gd name="connsiteY5-168" fmla="*/ 0 h 555625"/>
                    <a:gd name="connsiteX6-169" fmla="*/ 6350 w 2599371"/>
                    <a:gd name="connsiteY6-170" fmla="*/ 38100 h 555625"/>
                    <a:gd name="connsiteX7-171" fmla="*/ 3175 w 2599371"/>
                    <a:gd name="connsiteY7-172" fmla="*/ 76200 h 555625"/>
                    <a:gd name="connsiteX8-173" fmla="*/ 463550 w 2599371"/>
                    <a:gd name="connsiteY8-174" fmla="*/ 244475 h 555625"/>
                    <a:gd name="connsiteX9-175" fmla="*/ 2495550 w 2599371"/>
                    <a:gd name="connsiteY9-176" fmla="*/ 206375 h 555625"/>
                    <a:gd name="connsiteX10-177" fmla="*/ 2527300 w 2599371"/>
                    <a:gd name="connsiteY10-178" fmla="*/ 307975 h 555625"/>
                    <a:gd name="connsiteX11-179" fmla="*/ 2479675 w 2599371"/>
                    <a:gd name="connsiteY11-180" fmla="*/ 425450 h 555625"/>
                    <a:gd name="connsiteX12-181" fmla="*/ 473075 w 2599371"/>
                    <a:gd name="connsiteY12-182" fmla="*/ 492125 h 555625"/>
                    <a:gd name="connsiteX13-183" fmla="*/ 47625 w 2599371"/>
                    <a:gd name="connsiteY13-184" fmla="*/ 244475 h 555625"/>
                    <a:gd name="connsiteX0-185" fmla="*/ 47625 w 2740156"/>
                    <a:gd name="connsiteY0-186" fmla="*/ 244475 h 555625"/>
                    <a:gd name="connsiteX1-187" fmla="*/ 0 w 2740156"/>
                    <a:gd name="connsiteY1-188" fmla="*/ 292100 h 555625"/>
                    <a:gd name="connsiteX2-189" fmla="*/ 447675 w 2740156"/>
                    <a:gd name="connsiteY2-190" fmla="*/ 555625 h 555625"/>
                    <a:gd name="connsiteX3-191" fmla="*/ 2549525 w 2740156"/>
                    <a:gd name="connsiteY3-192" fmla="*/ 485775 h 555625"/>
                    <a:gd name="connsiteX4-193" fmla="*/ 2552700 w 2740156"/>
                    <a:gd name="connsiteY4-194" fmla="*/ 142875 h 555625"/>
                    <a:gd name="connsiteX5-195" fmla="*/ 1606550 w 2740156"/>
                    <a:gd name="connsiteY5-196" fmla="*/ 0 h 555625"/>
                    <a:gd name="connsiteX6-197" fmla="*/ 6350 w 2740156"/>
                    <a:gd name="connsiteY6-198" fmla="*/ 38100 h 555625"/>
                    <a:gd name="connsiteX7-199" fmla="*/ 3175 w 2740156"/>
                    <a:gd name="connsiteY7-200" fmla="*/ 76200 h 555625"/>
                    <a:gd name="connsiteX8-201" fmla="*/ 463550 w 2740156"/>
                    <a:gd name="connsiteY8-202" fmla="*/ 244475 h 555625"/>
                    <a:gd name="connsiteX9-203" fmla="*/ 2495550 w 2740156"/>
                    <a:gd name="connsiteY9-204" fmla="*/ 206375 h 555625"/>
                    <a:gd name="connsiteX10-205" fmla="*/ 2479675 w 2740156"/>
                    <a:gd name="connsiteY10-206" fmla="*/ 425450 h 555625"/>
                    <a:gd name="connsiteX11-207" fmla="*/ 473075 w 2740156"/>
                    <a:gd name="connsiteY11-208" fmla="*/ 492125 h 555625"/>
                    <a:gd name="connsiteX12-209" fmla="*/ 47625 w 2740156"/>
                    <a:gd name="connsiteY12-210" fmla="*/ 244475 h 555625"/>
                    <a:gd name="connsiteX0-211" fmla="*/ 47625 w 2646925"/>
                    <a:gd name="connsiteY0-212" fmla="*/ 244475 h 555625"/>
                    <a:gd name="connsiteX1-213" fmla="*/ 0 w 2646925"/>
                    <a:gd name="connsiteY1-214" fmla="*/ 292100 h 555625"/>
                    <a:gd name="connsiteX2-215" fmla="*/ 447675 w 2646925"/>
                    <a:gd name="connsiteY2-216" fmla="*/ 555625 h 555625"/>
                    <a:gd name="connsiteX3-217" fmla="*/ 2549525 w 2646925"/>
                    <a:gd name="connsiteY3-218" fmla="*/ 485775 h 555625"/>
                    <a:gd name="connsiteX4-219" fmla="*/ 2552700 w 2646925"/>
                    <a:gd name="connsiteY4-220" fmla="*/ 142875 h 555625"/>
                    <a:gd name="connsiteX5-221" fmla="*/ 1606550 w 2646925"/>
                    <a:gd name="connsiteY5-222" fmla="*/ 0 h 555625"/>
                    <a:gd name="connsiteX6-223" fmla="*/ 6350 w 2646925"/>
                    <a:gd name="connsiteY6-224" fmla="*/ 38100 h 555625"/>
                    <a:gd name="connsiteX7-225" fmla="*/ 3175 w 2646925"/>
                    <a:gd name="connsiteY7-226" fmla="*/ 76200 h 555625"/>
                    <a:gd name="connsiteX8-227" fmla="*/ 463550 w 2646925"/>
                    <a:gd name="connsiteY8-228" fmla="*/ 244475 h 555625"/>
                    <a:gd name="connsiteX9-229" fmla="*/ 2495550 w 2646925"/>
                    <a:gd name="connsiteY9-230" fmla="*/ 206375 h 555625"/>
                    <a:gd name="connsiteX10-231" fmla="*/ 2479675 w 2646925"/>
                    <a:gd name="connsiteY10-232" fmla="*/ 425450 h 555625"/>
                    <a:gd name="connsiteX11-233" fmla="*/ 473075 w 2646925"/>
                    <a:gd name="connsiteY11-234" fmla="*/ 492125 h 555625"/>
                    <a:gd name="connsiteX12-235" fmla="*/ 47625 w 2646925"/>
                    <a:gd name="connsiteY12-236" fmla="*/ 244475 h 555625"/>
                    <a:gd name="connsiteX0-237" fmla="*/ 47625 w 2599371"/>
                    <a:gd name="connsiteY0-238" fmla="*/ 244475 h 555625"/>
                    <a:gd name="connsiteX1-239" fmla="*/ 0 w 2599371"/>
                    <a:gd name="connsiteY1-240" fmla="*/ 292100 h 555625"/>
                    <a:gd name="connsiteX2-241" fmla="*/ 447675 w 2599371"/>
                    <a:gd name="connsiteY2-242" fmla="*/ 555625 h 555625"/>
                    <a:gd name="connsiteX3-243" fmla="*/ 2549525 w 2599371"/>
                    <a:gd name="connsiteY3-244" fmla="*/ 485775 h 555625"/>
                    <a:gd name="connsiteX4-245" fmla="*/ 2552700 w 2599371"/>
                    <a:gd name="connsiteY4-246" fmla="*/ 142875 h 555625"/>
                    <a:gd name="connsiteX5-247" fmla="*/ 1606550 w 2599371"/>
                    <a:gd name="connsiteY5-248" fmla="*/ 0 h 555625"/>
                    <a:gd name="connsiteX6-249" fmla="*/ 6350 w 2599371"/>
                    <a:gd name="connsiteY6-250" fmla="*/ 38100 h 555625"/>
                    <a:gd name="connsiteX7-251" fmla="*/ 3175 w 2599371"/>
                    <a:gd name="connsiteY7-252" fmla="*/ 76200 h 555625"/>
                    <a:gd name="connsiteX8-253" fmla="*/ 463550 w 2599371"/>
                    <a:gd name="connsiteY8-254" fmla="*/ 244475 h 555625"/>
                    <a:gd name="connsiteX9-255" fmla="*/ 2495550 w 2599371"/>
                    <a:gd name="connsiteY9-256" fmla="*/ 206375 h 555625"/>
                    <a:gd name="connsiteX10-257" fmla="*/ 2479675 w 2599371"/>
                    <a:gd name="connsiteY10-258" fmla="*/ 425450 h 555625"/>
                    <a:gd name="connsiteX11-259" fmla="*/ 473075 w 2599371"/>
                    <a:gd name="connsiteY11-260" fmla="*/ 492125 h 555625"/>
                    <a:gd name="connsiteX12-261" fmla="*/ 47625 w 2599371"/>
                    <a:gd name="connsiteY12-262" fmla="*/ 244475 h 555625"/>
                    <a:gd name="connsiteX0-263" fmla="*/ 47625 w 2599371"/>
                    <a:gd name="connsiteY0-264" fmla="*/ 244475 h 555625"/>
                    <a:gd name="connsiteX1-265" fmla="*/ 0 w 2599371"/>
                    <a:gd name="connsiteY1-266" fmla="*/ 292100 h 555625"/>
                    <a:gd name="connsiteX2-267" fmla="*/ 447675 w 2599371"/>
                    <a:gd name="connsiteY2-268" fmla="*/ 555625 h 555625"/>
                    <a:gd name="connsiteX3-269" fmla="*/ 2549525 w 2599371"/>
                    <a:gd name="connsiteY3-270" fmla="*/ 485775 h 555625"/>
                    <a:gd name="connsiteX4-271" fmla="*/ 2552700 w 2599371"/>
                    <a:gd name="connsiteY4-272" fmla="*/ 142875 h 555625"/>
                    <a:gd name="connsiteX5-273" fmla="*/ 1606550 w 2599371"/>
                    <a:gd name="connsiteY5-274" fmla="*/ 0 h 555625"/>
                    <a:gd name="connsiteX6-275" fmla="*/ 6350 w 2599371"/>
                    <a:gd name="connsiteY6-276" fmla="*/ 38100 h 555625"/>
                    <a:gd name="connsiteX7-277" fmla="*/ 3175 w 2599371"/>
                    <a:gd name="connsiteY7-278" fmla="*/ 76200 h 555625"/>
                    <a:gd name="connsiteX8-279" fmla="*/ 463550 w 2599371"/>
                    <a:gd name="connsiteY8-280" fmla="*/ 244475 h 555625"/>
                    <a:gd name="connsiteX9-281" fmla="*/ 2470150 w 2599371"/>
                    <a:gd name="connsiteY9-282" fmla="*/ 209550 h 555625"/>
                    <a:gd name="connsiteX10-283" fmla="*/ 2479675 w 2599371"/>
                    <a:gd name="connsiteY10-284" fmla="*/ 425450 h 555625"/>
                    <a:gd name="connsiteX11-285" fmla="*/ 473075 w 2599371"/>
                    <a:gd name="connsiteY11-286" fmla="*/ 492125 h 555625"/>
                    <a:gd name="connsiteX12-287" fmla="*/ 47625 w 2599371"/>
                    <a:gd name="connsiteY12-288" fmla="*/ 244475 h 555625"/>
                    <a:gd name="connsiteX0-289" fmla="*/ 47625 w 2599371"/>
                    <a:gd name="connsiteY0-290" fmla="*/ 244475 h 555625"/>
                    <a:gd name="connsiteX1-291" fmla="*/ 0 w 2599371"/>
                    <a:gd name="connsiteY1-292" fmla="*/ 292100 h 555625"/>
                    <a:gd name="connsiteX2-293" fmla="*/ 447675 w 2599371"/>
                    <a:gd name="connsiteY2-294" fmla="*/ 555625 h 555625"/>
                    <a:gd name="connsiteX3-295" fmla="*/ 2549525 w 2599371"/>
                    <a:gd name="connsiteY3-296" fmla="*/ 485775 h 555625"/>
                    <a:gd name="connsiteX4-297" fmla="*/ 2552700 w 2599371"/>
                    <a:gd name="connsiteY4-298" fmla="*/ 142875 h 555625"/>
                    <a:gd name="connsiteX5-299" fmla="*/ 1606550 w 2599371"/>
                    <a:gd name="connsiteY5-300" fmla="*/ 0 h 555625"/>
                    <a:gd name="connsiteX6-301" fmla="*/ 6350 w 2599371"/>
                    <a:gd name="connsiteY6-302" fmla="*/ 38100 h 555625"/>
                    <a:gd name="connsiteX7-303" fmla="*/ 3175 w 2599371"/>
                    <a:gd name="connsiteY7-304" fmla="*/ 76200 h 555625"/>
                    <a:gd name="connsiteX8-305" fmla="*/ 463550 w 2599371"/>
                    <a:gd name="connsiteY8-306" fmla="*/ 244475 h 555625"/>
                    <a:gd name="connsiteX9-307" fmla="*/ 2470150 w 2599371"/>
                    <a:gd name="connsiteY9-308" fmla="*/ 209550 h 555625"/>
                    <a:gd name="connsiteX10-309" fmla="*/ 2479675 w 2599371"/>
                    <a:gd name="connsiteY10-310" fmla="*/ 425450 h 555625"/>
                    <a:gd name="connsiteX11-311" fmla="*/ 473075 w 2599371"/>
                    <a:gd name="connsiteY11-312" fmla="*/ 492125 h 555625"/>
                    <a:gd name="connsiteX12-313" fmla="*/ 47625 w 2599371"/>
                    <a:gd name="connsiteY12-314" fmla="*/ 244475 h 555625"/>
                    <a:gd name="connsiteX0-315" fmla="*/ 47625 w 2599371"/>
                    <a:gd name="connsiteY0-316" fmla="*/ 244475 h 555625"/>
                    <a:gd name="connsiteX1-317" fmla="*/ 0 w 2599371"/>
                    <a:gd name="connsiteY1-318" fmla="*/ 292100 h 555625"/>
                    <a:gd name="connsiteX2-319" fmla="*/ 447675 w 2599371"/>
                    <a:gd name="connsiteY2-320" fmla="*/ 555625 h 555625"/>
                    <a:gd name="connsiteX3-321" fmla="*/ 2549525 w 2599371"/>
                    <a:gd name="connsiteY3-322" fmla="*/ 485775 h 555625"/>
                    <a:gd name="connsiteX4-323" fmla="*/ 2552700 w 2599371"/>
                    <a:gd name="connsiteY4-324" fmla="*/ 142875 h 555625"/>
                    <a:gd name="connsiteX5-325" fmla="*/ 1606550 w 2599371"/>
                    <a:gd name="connsiteY5-326" fmla="*/ 0 h 555625"/>
                    <a:gd name="connsiteX6-327" fmla="*/ 6350 w 2599371"/>
                    <a:gd name="connsiteY6-328" fmla="*/ 38100 h 555625"/>
                    <a:gd name="connsiteX7-329" fmla="*/ 3175 w 2599371"/>
                    <a:gd name="connsiteY7-330" fmla="*/ 76200 h 555625"/>
                    <a:gd name="connsiteX8-331" fmla="*/ 463550 w 2599371"/>
                    <a:gd name="connsiteY8-332" fmla="*/ 244475 h 555625"/>
                    <a:gd name="connsiteX9-333" fmla="*/ 2470150 w 2599371"/>
                    <a:gd name="connsiteY9-334" fmla="*/ 209550 h 555625"/>
                    <a:gd name="connsiteX10-335" fmla="*/ 2479675 w 2599371"/>
                    <a:gd name="connsiteY10-336" fmla="*/ 425450 h 555625"/>
                    <a:gd name="connsiteX11-337" fmla="*/ 473075 w 2599371"/>
                    <a:gd name="connsiteY11-338" fmla="*/ 492125 h 555625"/>
                    <a:gd name="connsiteX12-339" fmla="*/ 47625 w 2599371"/>
                    <a:gd name="connsiteY12-340" fmla="*/ 244475 h 555625"/>
                    <a:gd name="connsiteX0-341" fmla="*/ 24625 w 2608121"/>
                    <a:gd name="connsiteY0-342" fmla="*/ 244475 h 555625"/>
                    <a:gd name="connsiteX1-343" fmla="*/ 8750 w 2608121"/>
                    <a:gd name="connsiteY1-344" fmla="*/ 292100 h 555625"/>
                    <a:gd name="connsiteX2-345" fmla="*/ 456425 w 2608121"/>
                    <a:gd name="connsiteY2-346" fmla="*/ 555625 h 555625"/>
                    <a:gd name="connsiteX3-347" fmla="*/ 2558275 w 2608121"/>
                    <a:gd name="connsiteY3-348" fmla="*/ 485775 h 555625"/>
                    <a:gd name="connsiteX4-349" fmla="*/ 2561450 w 2608121"/>
                    <a:gd name="connsiteY4-350" fmla="*/ 142875 h 555625"/>
                    <a:gd name="connsiteX5-351" fmla="*/ 1615300 w 2608121"/>
                    <a:gd name="connsiteY5-352" fmla="*/ 0 h 555625"/>
                    <a:gd name="connsiteX6-353" fmla="*/ 15100 w 2608121"/>
                    <a:gd name="connsiteY6-354" fmla="*/ 38100 h 555625"/>
                    <a:gd name="connsiteX7-355" fmla="*/ 11925 w 2608121"/>
                    <a:gd name="connsiteY7-356" fmla="*/ 76200 h 555625"/>
                    <a:gd name="connsiteX8-357" fmla="*/ 472300 w 2608121"/>
                    <a:gd name="connsiteY8-358" fmla="*/ 244475 h 555625"/>
                    <a:gd name="connsiteX9-359" fmla="*/ 2478900 w 2608121"/>
                    <a:gd name="connsiteY9-360" fmla="*/ 209550 h 555625"/>
                    <a:gd name="connsiteX10-361" fmla="*/ 2488425 w 2608121"/>
                    <a:gd name="connsiteY10-362" fmla="*/ 425450 h 555625"/>
                    <a:gd name="connsiteX11-363" fmla="*/ 481825 w 2608121"/>
                    <a:gd name="connsiteY11-364" fmla="*/ 492125 h 555625"/>
                    <a:gd name="connsiteX12-365" fmla="*/ 24625 w 2608121"/>
                    <a:gd name="connsiteY12-366" fmla="*/ 244475 h 555625"/>
                    <a:gd name="connsiteX0-367" fmla="*/ 20208 w 2622754"/>
                    <a:gd name="connsiteY0-368" fmla="*/ 244475 h 555625"/>
                    <a:gd name="connsiteX1-369" fmla="*/ 23383 w 2622754"/>
                    <a:gd name="connsiteY1-370" fmla="*/ 292100 h 555625"/>
                    <a:gd name="connsiteX2-371" fmla="*/ 471058 w 2622754"/>
                    <a:gd name="connsiteY2-372" fmla="*/ 555625 h 555625"/>
                    <a:gd name="connsiteX3-373" fmla="*/ 2572908 w 2622754"/>
                    <a:gd name="connsiteY3-374" fmla="*/ 485775 h 555625"/>
                    <a:gd name="connsiteX4-375" fmla="*/ 2576083 w 2622754"/>
                    <a:gd name="connsiteY4-376" fmla="*/ 142875 h 555625"/>
                    <a:gd name="connsiteX5-377" fmla="*/ 1629933 w 2622754"/>
                    <a:gd name="connsiteY5-378" fmla="*/ 0 h 555625"/>
                    <a:gd name="connsiteX6-379" fmla="*/ 29733 w 2622754"/>
                    <a:gd name="connsiteY6-380" fmla="*/ 38100 h 555625"/>
                    <a:gd name="connsiteX7-381" fmla="*/ 26558 w 2622754"/>
                    <a:gd name="connsiteY7-382" fmla="*/ 76200 h 555625"/>
                    <a:gd name="connsiteX8-383" fmla="*/ 486933 w 2622754"/>
                    <a:gd name="connsiteY8-384" fmla="*/ 244475 h 555625"/>
                    <a:gd name="connsiteX9-385" fmla="*/ 2493533 w 2622754"/>
                    <a:gd name="connsiteY9-386" fmla="*/ 209550 h 555625"/>
                    <a:gd name="connsiteX10-387" fmla="*/ 2503058 w 2622754"/>
                    <a:gd name="connsiteY10-388" fmla="*/ 425450 h 555625"/>
                    <a:gd name="connsiteX11-389" fmla="*/ 496458 w 2622754"/>
                    <a:gd name="connsiteY11-390" fmla="*/ 492125 h 555625"/>
                    <a:gd name="connsiteX12-391" fmla="*/ 20208 w 2622754"/>
                    <a:gd name="connsiteY12-392" fmla="*/ 244475 h 555625"/>
                    <a:gd name="connsiteX0-393" fmla="*/ 63500 w 2599371"/>
                    <a:gd name="connsiteY0-394" fmla="*/ 244475 h 555625"/>
                    <a:gd name="connsiteX1-395" fmla="*/ 0 w 2599371"/>
                    <a:gd name="connsiteY1-396" fmla="*/ 292100 h 555625"/>
                    <a:gd name="connsiteX2-397" fmla="*/ 447675 w 2599371"/>
                    <a:gd name="connsiteY2-398" fmla="*/ 555625 h 555625"/>
                    <a:gd name="connsiteX3-399" fmla="*/ 2549525 w 2599371"/>
                    <a:gd name="connsiteY3-400" fmla="*/ 485775 h 555625"/>
                    <a:gd name="connsiteX4-401" fmla="*/ 2552700 w 2599371"/>
                    <a:gd name="connsiteY4-402" fmla="*/ 142875 h 555625"/>
                    <a:gd name="connsiteX5-403" fmla="*/ 1606550 w 2599371"/>
                    <a:gd name="connsiteY5-404" fmla="*/ 0 h 555625"/>
                    <a:gd name="connsiteX6-405" fmla="*/ 6350 w 2599371"/>
                    <a:gd name="connsiteY6-406" fmla="*/ 38100 h 555625"/>
                    <a:gd name="connsiteX7-407" fmla="*/ 3175 w 2599371"/>
                    <a:gd name="connsiteY7-408" fmla="*/ 76200 h 555625"/>
                    <a:gd name="connsiteX8-409" fmla="*/ 463550 w 2599371"/>
                    <a:gd name="connsiteY8-410" fmla="*/ 244475 h 555625"/>
                    <a:gd name="connsiteX9-411" fmla="*/ 2470150 w 2599371"/>
                    <a:gd name="connsiteY9-412" fmla="*/ 209550 h 555625"/>
                    <a:gd name="connsiteX10-413" fmla="*/ 2479675 w 2599371"/>
                    <a:gd name="connsiteY10-414" fmla="*/ 425450 h 555625"/>
                    <a:gd name="connsiteX11-415" fmla="*/ 473075 w 2599371"/>
                    <a:gd name="connsiteY11-416" fmla="*/ 492125 h 555625"/>
                    <a:gd name="connsiteX12-417" fmla="*/ 63500 w 2599371"/>
                    <a:gd name="connsiteY12-418" fmla="*/ 244475 h 555625"/>
                    <a:gd name="connsiteX0-419" fmla="*/ 63500 w 2599371"/>
                    <a:gd name="connsiteY0-420" fmla="*/ 244475 h 555625"/>
                    <a:gd name="connsiteX1-421" fmla="*/ 0 w 2599371"/>
                    <a:gd name="connsiteY1-422" fmla="*/ 292100 h 555625"/>
                    <a:gd name="connsiteX2-423" fmla="*/ 447675 w 2599371"/>
                    <a:gd name="connsiteY2-424" fmla="*/ 555625 h 555625"/>
                    <a:gd name="connsiteX3-425" fmla="*/ 2549525 w 2599371"/>
                    <a:gd name="connsiteY3-426" fmla="*/ 485775 h 555625"/>
                    <a:gd name="connsiteX4-427" fmla="*/ 2552700 w 2599371"/>
                    <a:gd name="connsiteY4-428" fmla="*/ 142875 h 555625"/>
                    <a:gd name="connsiteX5-429" fmla="*/ 1606550 w 2599371"/>
                    <a:gd name="connsiteY5-430" fmla="*/ 0 h 555625"/>
                    <a:gd name="connsiteX6-431" fmla="*/ 6350 w 2599371"/>
                    <a:gd name="connsiteY6-432" fmla="*/ 38100 h 555625"/>
                    <a:gd name="connsiteX7-433" fmla="*/ 3175 w 2599371"/>
                    <a:gd name="connsiteY7-434" fmla="*/ 76200 h 555625"/>
                    <a:gd name="connsiteX8-435" fmla="*/ 463550 w 2599371"/>
                    <a:gd name="connsiteY8-436" fmla="*/ 244475 h 555625"/>
                    <a:gd name="connsiteX9-437" fmla="*/ 2470150 w 2599371"/>
                    <a:gd name="connsiteY9-438" fmla="*/ 209550 h 555625"/>
                    <a:gd name="connsiteX10-439" fmla="*/ 2479675 w 2599371"/>
                    <a:gd name="connsiteY10-440" fmla="*/ 425450 h 555625"/>
                    <a:gd name="connsiteX11-441" fmla="*/ 485775 w 2599371"/>
                    <a:gd name="connsiteY11-442" fmla="*/ 488950 h 555625"/>
                    <a:gd name="connsiteX12-443" fmla="*/ 63500 w 2599371"/>
                    <a:gd name="connsiteY12-444" fmla="*/ 244475 h 555625"/>
                    <a:gd name="connsiteX0-445" fmla="*/ 96355 w 2632226"/>
                    <a:gd name="connsiteY0-446" fmla="*/ 244475 h 555625"/>
                    <a:gd name="connsiteX1-447" fmla="*/ 36030 w 2632226"/>
                    <a:gd name="connsiteY1-448" fmla="*/ 247650 h 555625"/>
                    <a:gd name="connsiteX2-449" fmla="*/ 32855 w 2632226"/>
                    <a:gd name="connsiteY2-450" fmla="*/ 292100 h 555625"/>
                    <a:gd name="connsiteX3-451" fmla="*/ 480530 w 2632226"/>
                    <a:gd name="connsiteY3-452" fmla="*/ 555625 h 555625"/>
                    <a:gd name="connsiteX4-453" fmla="*/ 2582380 w 2632226"/>
                    <a:gd name="connsiteY4-454" fmla="*/ 485775 h 555625"/>
                    <a:gd name="connsiteX5-455" fmla="*/ 2585555 w 2632226"/>
                    <a:gd name="connsiteY5-456" fmla="*/ 142875 h 555625"/>
                    <a:gd name="connsiteX6-457" fmla="*/ 1639405 w 2632226"/>
                    <a:gd name="connsiteY6-458" fmla="*/ 0 h 555625"/>
                    <a:gd name="connsiteX7-459" fmla="*/ 39205 w 2632226"/>
                    <a:gd name="connsiteY7-460" fmla="*/ 38100 h 555625"/>
                    <a:gd name="connsiteX8-461" fmla="*/ 36030 w 2632226"/>
                    <a:gd name="connsiteY8-462" fmla="*/ 76200 h 555625"/>
                    <a:gd name="connsiteX9-463" fmla="*/ 496405 w 2632226"/>
                    <a:gd name="connsiteY9-464" fmla="*/ 244475 h 555625"/>
                    <a:gd name="connsiteX10-465" fmla="*/ 2503005 w 2632226"/>
                    <a:gd name="connsiteY10-466" fmla="*/ 209550 h 555625"/>
                    <a:gd name="connsiteX11-467" fmla="*/ 2512530 w 2632226"/>
                    <a:gd name="connsiteY11-468" fmla="*/ 425450 h 555625"/>
                    <a:gd name="connsiteX12-469" fmla="*/ 518630 w 2632226"/>
                    <a:gd name="connsiteY12-470" fmla="*/ 488950 h 555625"/>
                    <a:gd name="connsiteX13-471" fmla="*/ 96355 w 2632226"/>
                    <a:gd name="connsiteY13-472" fmla="*/ 244475 h 555625"/>
                    <a:gd name="connsiteX0-473" fmla="*/ 105580 w 2641451"/>
                    <a:gd name="connsiteY0-474" fmla="*/ 244475 h 555625"/>
                    <a:gd name="connsiteX1-475" fmla="*/ 19061 w 2641451"/>
                    <a:gd name="connsiteY1-476" fmla="*/ 226218 h 555625"/>
                    <a:gd name="connsiteX2-477" fmla="*/ 42080 w 2641451"/>
                    <a:gd name="connsiteY2-478" fmla="*/ 292100 h 555625"/>
                    <a:gd name="connsiteX3-479" fmla="*/ 489755 w 2641451"/>
                    <a:gd name="connsiteY3-480" fmla="*/ 555625 h 555625"/>
                    <a:gd name="connsiteX4-481" fmla="*/ 2591605 w 2641451"/>
                    <a:gd name="connsiteY4-482" fmla="*/ 485775 h 555625"/>
                    <a:gd name="connsiteX5-483" fmla="*/ 2594780 w 2641451"/>
                    <a:gd name="connsiteY5-484" fmla="*/ 142875 h 555625"/>
                    <a:gd name="connsiteX6-485" fmla="*/ 1648630 w 2641451"/>
                    <a:gd name="connsiteY6-486" fmla="*/ 0 h 555625"/>
                    <a:gd name="connsiteX7-487" fmla="*/ 48430 w 2641451"/>
                    <a:gd name="connsiteY7-488" fmla="*/ 38100 h 555625"/>
                    <a:gd name="connsiteX8-489" fmla="*/ 45255 w 2641451"/>
                    <a:gd name="connsiteY8-490" fmla="*/ 76200 h 555625"/>
                    <a:gd name="connsiteX9-491" fmla="*/ 505630 w 2641451"/>
                    <a:gd name="connsiteY9-492" fmla="*/ 244475 h 555625"/>
                    <a:gd name="connsiteX10-493" fmla="*/ 2512230 w 2641451"/>
                    <a:gd name="connsiteY10-494" fmla="*/ 209550 h 555625"/>
                    <a:gd name="connsiteX11-495" fmla="*/ 2521755 w 2641451"/>
                    <a:gd name="connsiteY11-496" fmla="*/ 425450 h 555625"/>
                    <a:gd name="connsiteX12-497" fmla="*/ 527855 w 2641451"/>
                    <a:gd name="connsiteY12-498" fmla="*/ 488950 h 555625"/>
                    <a:gd name="connsiteX13-499" fmla="*/ 105580 w 2641451"/>
                    <a:gd name="connsiteY13-500" fmla="*/ 244475 h 555625"/>
                    <a:gd name="connsiteX0-501" fmla="*/ 100036 w 2635907"/>
                    <a:gd name="connsiteY0-502" fmla="*/ 244475 h 555625"/>
                    <a:gd name="connsiteX1-503" fmla="*/ 27804 w 2635907"/>
                    <a:gd name="connsiteY1-504" fmla="*/ 266699 h 555625"/>
                    <a:gd name="connsiteX2-505" fmla="*/ 36536 w 2635907"/>
                    <a:gd name="connsiteY2-506" fmla="*/ 292100 h 555625"/>
                    <a:gd name="connsiteX3-507" fmla="*/ 484211 w 2635907"/>
                    <a:gd name="connsiteY3-508" fmla="*/ 555625 h 555625"/>
                    <a:gd name="connsiteX4-509" fmla="*/ 2586061 w 2635907"/>
                    <a:gd name="connsiteY4-510" fmla="*/ 485775 h 555625"/>
                    <a:gd name="connsiteX5-511" fmla="*/ 2589236 w 2635907"/>
                    <a:gd name="connsiteY5-512" fmla="*/ 142875 h 555625"/>
                    <a:gd name="connsiteX6-513" fmla="*/ 1643086 w 2635907"/>
                    <a:gd name="connsiteY6-514" fmla="*/ 0 h 555625"/>
                    <a:gd name="connsiteX7-515" fmla="*/ 42886 w 2635907"/>
                    <a:gd name="connsiteY7-516" fmla="*/ 38100 h 555625"/>
                    <a:gd name="connsiteX8-517" fmla="*/ 39711 w 2635907"/>
                    <a:gd name="connsiteY8-518" fmla="*/ 76200 h 555625"/>
                    <a:gd name="connsiteX9-519" fmla="*/ 500086 w 2635907"/>
                    <a:gd name="connsiteY9-520" fmla="*/ 244475 h 555625"/>
                    <a:gd name="connsiteX10-521" fmla="*/ 2506686 w 2635907"/>
                    <a:gd name="connsiteY10-522" fmla="*/ 209550 h 555625"/>
                    <a:gd name="connsiteX11-523" fmla="*/ 2516211 w 2635907"/>
                    <a:gd name="connsiteY11-524" fmla="*/ 425450 h 555625"/>
                    <a:gd name="connsiteX12-525" fmla="*/ 522311 w 2635907"/>
                    <a:gd name="connsiteY12-526" fmla="*/ 488950 h 555625"/>
                    <a:gd name="connsiteX13-527" fmla="*/ 100036 w 2635907"/>
                    <a:gd name="connsiteY13-528" fmla="*/ 244475 h 555625"/>
                    <a:gd name="connsiteX0-529" fmla="*/ 103571 w 2639442"/>
                    <a:gd name="connsiteY0-530" fmla="*/ 244475 h 555625"/>
                    <a:gd name="connsiteX1-531" fmla="*/ 21814 w 2639442"/>
                    <a:gd name="connsiteY1-532" fmla="*/ 226218 h 555625"/>
                    <a:gd name="connsiteX2-533" fmla="*/ 40071 w 2639442"/>
                    <a:gd name="connsiteY2-534" fmla="*/ 292100 h 555625"/>
                    <a:gd name="connsiteX3-535" fmla="*/ 487746 w 2639442"/>
                    <a:gd name="connsiteY3-536" fmla="*/ 555625 h 555625"/>
                    <a:gd name="connsiteX4-537" fmla="*/ 2589596 w 2639442"/>
                    <a:gd name="connsiteY4-538" fmla="*/ 485775 h 555625"/>
                    <a:gd name="connsiteX5-539" fmla="*/ 2592771 w 2639442"/>
                    <a:gd name="connsiteY5-540" fmla="*/ 142875 h 555625"/>
                    <a:gd name="connsiteX6-541" fmla="*/ 1646621 w 2639442"/>
                    <a:gd name="connsiteY6-542" fmla="*/ 0 h 555625"/>
                    <a:gd name="connsiteX7-543" fmla="*/ 46421 w 2639442"/>
                    <a:gd name="connsiteY7-544" fmla="*/ 38100 h 555625"/>
                    <a:gd name="connsiteX8-545" fmla="*/ 43246 w 2639442"/>
                    <a:gd name="connsiteY8-546" fmla="*/ 76200 h 555625"/>
                    <a:gd name="connsiteX9-547" fmla="*/ 503621 w 2639442"/>
                    <a:gd name="connsiteY9-548" fmla="*/ 244475 h 555625"/>
                    <a:gd name="connsiteX10-549" fmla="*/ 2510221 w 2639442"/>
                    <a:gd name="connsiteY10-550" fmla="*/ 209550 h 555625"/>
                    <a:gd name="connsiteX11-551" fmla="*/ 2519746 w 2639442"/>
                    <a:gd name="connsiteY11-552" fmla="*/ 425450 h 555625"/>
                    <a:gd name="connsiteX12-553" fmla="*/ 525846 w 2639442"/>
                    <a:gd name="connsiteY12-554" fmla="*/ 488950 h 555625"/>
                    <a:gd name="connsiteX13-555" fmla="*/ 103571 w 2639442"/>
                    <a:gd name="connsiteY13-556" fmla="*/ 244475 h 555625"/>
                    <a:gd name="connsiteX0-557" fmla="*/ 103571 w 2639442"/>
                    <a:gd name="connsiteY0-558" fmla="*/ 244475 h 555625"/>
                    <a:gd name="connsiteX1-559" fmla="*/ 21814 w 2639442"/>
                    <a:gd name="connsiteY1-560" fmla="*/ 226218 h 555625"/>
                    <a:gd name="connsiteX2-561" fmla="*/ 40071 w 2639442"/>
                    <a:gd name="connsiteY2-562" fmla="*/ 292100 h 555625"/>
                    <a:gd name="connsiteX3-563" fmla="*/ 487746 w 2639442"/>
                    <a:gd name="connsiteY3-564" fmla="*/ 555625 h 555625"/>
                    <a:gd name="connsiteX4-565" fmla="*/ 2589596 w 2639442"/>
                    <a:gd name="connsiteY4-566" fmla="*/ 485775 h 555625"/>
                    <a:gd name="connsiteX5-567" fmla="*/ 2592771 w 2639442"/>
                    <a:gd name="connsiteY5-568" fmla="*/ 142875 h 555625"/>
                    <a:gd name="connsiteX6-569" fmla="*/ 1646621 w 2639442"/>
                    <a:gd name="connsiteY6-570" fmla="*/ 0 h 555625"/>
                    <a:gd name="connsiteX7-571" fmla="*/ 46421 w 2639442"/>
                    <a:gd name="connsiteY7-572" fmla="*/ 38100 h 555625"/>
                    <a:gd name="connsiteX8-573" fmla="*/ 43246 w 2639442"/>
                    <a:gd name="connsiteY8-574" fmla="*/ 76200 h 555625"/>
                    <a:gd name="connsiteX9-575" fmla="*/ 503621 w 2639442"/>
                    <a:gd name="connsiteY9-576" fmla="*/ 244475 h 555625"/>
                    <a:gd name="connsiteX10-577" fmla="*/ 2510221 w 2639442"/>
                    <a:gd name="connsiteY10-578" fmla="*/ 209550 h 555625"/>
                    <a:gd name="connsiteX11-579" fmla="*/ 2519746 w 2639442"/>
                    <a:gd name="connsiteY11-580" fmla="*/ 425450 h 555625"/>
                    <a:gd name="connsiteX12-581" fmla="*/ 525846 w 2639442"/>
                    <a:gd name="connsiteY12-582" fmla="*/ 488950 h 555625"/>
                    <a:gd name="connsiteX13-583" fmla="*/ 103571 w 2639442"/>
                    <a:gd name="connsiteY13-584" fmla="*/ 244475 h 555625"/>
                    <a:gd name="connsiteX0-585" fmla="*/ 98616 w 2634487"/>
                    <a:gd name="connsiteY0-586" fmla="*/ 244475 h 555625"/>
                    <a:gd name="connsiteX1-587" fmla="*/ 16859 w 2634487"/>
                    <a:gd name="connsiteY1-588" fmla="*/ 226218 h 555625"/>
                    <a:gd name="connsiteX2-589" fmla="*/ 35116 w 2634487"/>
                    <a:gd name="connsiteY2-590" fmla="*/ 292100 h 555625"/>
                    <a:gd name="connsiteX3-591" fmla="*/ 482791 w 2634487"/>
                    <a:gd name="connsiteY3-592" fmla="*/ 555625 h 555625"/>
                    <a:gd name="connsiteX4-593" fmla="*/ 2584641 w 2634487"/>
                    <a:gd name="connsiteY4-594" fmla="*/ 485775 h 555625"/>
                    <a:gd name="connsiteX5-595" fmla="*/ 2587816 w 2634487"/>
                    <a:gd name="connsiteY5-596" fmla="*/ 142875 h 555625"/>
                    <a:gd name="connsiteX6-597" fmla="*/ 1641666 w 2634487"/>
                    <a:gd name="connsiteY6-598" fmla="*/ 0 h 555625"/>
                    <a:gd name="connsiteX7-599" fmla="*/ 41466 w 2634487"/>
                    <a:gd name="connsiteY7-600" fmla="*/ 38100 h 555625"/>
                    <a:gd name="connsiteX8-601" fmla="*/ 38291 w 2634487"/>
                    <a:gd name="connsiteY8-602" fmla="*/ 76200 h 555625"/>
                    <a:gd name="connsiteX9-603" fmla="*/ 498666 w 2634487"/>
                    <a:gd name="connsiteY9-604" fmla="*/ 244475 h 555625"/>
                    <a:gd name="connsiteX10-605" fmla="*/ 2505266 w 2634487"/>
                    <a:gd name="connsiteY10-606" fmla="*/ 209550 h 555625"/>
                    <a:gd name="connsiteX11-607" fmla="*/ 2514791 w 2634487"/>
                    <a:gd name="connsiteY11-608" fmla="*/ 425450 h 555625"/>
                    <a:gd name="connsiteX12-609" fmla="*/ 520891 w 2634487"/>
                    <a:gd name="connsiteY12-610" fmla="*/ 488950 h 555625"/>
                    <a:gd name="connsiteX13-611" fmla="*/ 98616 w 2634487"/>
                    <a:gd name="connsiteY13-612" fmla="*/ 244475 h 555625"/>
                    <a:gd name="connsiteX0-613" fmla="*/ 81757 w 2617628"/>
                    <a:gd name="connsiteY0-614" fmla="*/ 244475 h 555625"/>
                    <a:gd name="connsiteX1-615" fmla="*/ 0 w 2617628"/>
                    <a:gd name="connsiteY1-616" fmla="*/ 226218 h 555625"/>
                    <a:gd name="connsiteX2-617" fmla="*/ 18257 w 2617628"/>
                    <a:gd name="connsiteY2-618" fmla="*/ 292100 h 555625"/>
                    <a:gd name="connsiteX3-619" fmla="*/ 465932 w 2617628"/>
                    <a:gd name="connsiteY3-620" fmla="*/ 555625 h 555625"/>
                    <a:gd name="connsiteX4-621" fmla="*/ 2567782 w 2617628"/>
                    <a:gd name="connsiteY4-622" fmla="*/ 485775 h 555625"/>
                    <a:gd name="connsiteX5-623" fmla="*/ 2570957 w 2617628"/>
                    <a:gd name="connsiteY5-624" fmla="*/ 142875 h 555625"/>
                    <a:gd name="connsiteX6-625" fmla="*/ 1624807 w 2617628"/>
                    <a:gd name="connsiteY6-626" fmla="*/ 0 h 555625"/>
                    <a:gd name="connsiteX7-627" fmla="*/ 24607 w 2617628"/>
                    <a:gd name="connsiteY7-628" fmla="*/ 38100 h 555625"/>
                    <a:gd name="connsiteX8-629" fmla="*/ 21432 w 2617628"/>
                    <a:gd name="connsiteY8-630" fmla="*/ 76200 h 555625"/>
                    <a:gd name="connsiteX9-631" fmla="*/ 481807 w 2617628"/>
                    <a:gd name="connsiteY9-632" fmla="*/ 244475 h 555625"/>
                    <a:gd name="connsiteX10-633" fmla="*/ 2488407 w 2617628"/>
                    <a:gd name="connsiteY10-634" fmla="*/ 209550 h 555625"/>
                    <a:gd name="connsiteX11-635" fmla="*/ 2497932 w 2617628"/>
                    <a:gd name="connsiteY11-636" fmla="*/ 425450 h 555625"/>
                    <a:gd name="connsiteX12-637" fmla="*/ 504032 w 2617628"/>
                    <a:gd name="connsiteY12-638" fmla="*/ 488950 h 555625"/>
                    <a:gd name="connsiteX13-639" fmla="*/ 81757 w 2617628"/>
                    <a:gd name="connsiteY13-640" fmla="*/ 244475 h 555625"/>
                    <a:gd name="connsiteX0-641" fmla="*/ 67469 w 2603340"/>
                    <a:gd name="connsiteY0-642" fmla="*/ 244475 h 555625"/>
                    <a:gd name="connsiteX1-643" fmla="*/ 0 w 2603340"/>
                    <a:gd name="connsiteY1-644" fmla="*/ 247649 h 555625"/>
                    <a:gd name="connsiteX2-645" fmla="*/ 3969 w 2603340"/>
                    <a:gd name="connsiteY2-646" fmla="*/ 292100 h 555625"/>
                    <a:gd name="connsiteX3-647" fmla="*/ 451644 w 2603340"/>
                    <a:gd name="connsiteY3-648" fmla="*/ 555625 h 555625"/>
                    <a:gd name="connsiteX4-649" fmla="*/ 2553494 w 2603340"/>
                    <a:gd name="connsiteY4-650" fmla="*/ 485775 h 555625"/>
                    <a:gd name="connsiteX5-651" fmla="*/ 2556669 w 2603340"/>
                    <a:gd name="connsiteY5-652" fmla="*/ 142875 h 555625"/>
                    <a:gd name="connsiteX6-653" fmla="*/ 1610519 w 2603340"/>
                    <a:gd name="connsiteY6-654" fmla="*/ 0 h 555625"/>
                    <a:gd name="connsiteX7-655" fmla="*/ 10319 w 2603340"/>
                    <a:gd name="connsiteY7-656" fmla="*/ 38100 h 555625"/>
                    <a:gd name="connsiteX8-657" fmla="*/ 7144 w 2603340"/>
                    <a:gd name="connsiteY8-658" fmla="*/ 76200 h 555625"/>
                    <a:gd name="connsiteX9-659" fmla="*/ 467519 w 2603340"/>
                    <a:gd name="connsiteY9-660" fmla="*/ 244475 h 555625"/>
                    <a:gd name="connsiteX10-661" fmla="*/ 2474119 w 2603340"/>
                    <a:gd name="connsiteY10-662" fmla="*/ 209550 h 555625"/>
                    <a:gd name="connsiteX11-663" fmla="*/ 2483644 w 2603340"/>
                    <a:gd name="connsiteY11-664" fmla="*/ 425450 h 555625"/>
                    <a:gd name="connsiteX12-665" fmla="*/ 489744 w 2603340"/>
                    <a:gd name="connsiteY12-666" fmla="*/ 488950 h 555625"/>
                    <a:gd name="connsiteX13-667" fmla="*/ 67469 w 2603340"/>
                    <a:gd name="connsiteY13-668" fmla="*/ 244475 h 555625"/>
                    <a:gd name="connsiteX0-669" fmla="*/ 67469 w 2603340"/>
                    <a:gd name="connsiteY0-670" fmla="*/ 244475 h 555625"/>
                    <a:gd name="connsiteX1-671" fmla="*/ 0 w 2603340"/>
                    <a:gd name="connsiteY1-672" fmla="*/ 247649 h 555625"/>
                    <a:gd name="connsiteX2-673" fmla="*/ 3969 w 2603340"/>
                    <a:gd name="connsiteY2-674" fmla="*/ 292100 h 555625"/>
                    <a:gd name="connsiteX3-675" fmla="*/ 451644 w 2603340"/>
                    <a:gd name="connsiteY3-676" fmla="*/ 555625 h 555625"/>
                    <a:gd name="connsiteX4-677" fmla="*/ 2553494 w 2603340"/>
                    <a:gd name="connsiteY4-678" fmla="*/ 485775 h 555625"/>
                    <a:gd name="connsiteX5-679" fmla="*/ 2556669 w 2603340"/>
                    <a:gd name="connsiteY5-680" fmla="*/ 142875 h 555625"/>
                    <a:gd name="connsiteX6-681" fmla="*/ 1610519 w 2603340"/>
                    <a:gd name="connsiteY6-682" fmla="*/ 0 h 555625"/>
                    <a:gd name="connsiteX7-683" fmla="*/ 10319 w 2603340"/>
                    <a:gd name="connsiteY7-684" fmla="*/ 38100 h 555625"/>
                    <a:gd name="connsiteX8-685" fmla="*/ 7144 w 2603340"/>
                    <a:gd name="connsiteY8-686" fmla="*/ 76200 h 555625"/>
                    <a:gd name="connsiteX9-687" fmla="*/ 467519 w 2603340"/>
                    <a:gd name="connsiteY9-688" fmla="*/ 244475 h 555625"/>
                    <a:gd name="connsiteX10-689" fmla="*/ 2474119 w 2603340"/>
                    <a:gd name="connsiteY10-690" fmla="*/ 209550 h 555625"/>
                    <a:gd name="connsiteX11-691" fmla="*/ 2483644 w 2603340"/>
                    <a:gd name="connsiteY11-692" fmla="*/ 425450 h 555625"/>
                    <a:gd name="connsiteX12-693" fmla="*/ 489744 w 2603340"/>
                    <a:gd name="connsiteY12-694" fmla="*/ 488950 h 555625"/>
                    <a:gd name="connsiteX13-695" fmla="*/ 67469 w 2603340"/>
                    <a:gd name="connsiteY13-696" fmla="*/ 244475 h 555625"/>
                    <a:gd name="connsiteX0-697" fmla="*/ 67469 w 2603340"/>
                    <a:gd name="connsiteY0-698" fmla="*/ 244475 h 555625"/>
                    <a:gd name="connsiteX1-699" fmla="*/ 0 w 2603340"/>
                    <a:gd name="connsiteY1-700" fmla="*/ 242887 h 555625"/>
                    <a:gd name="connsiteX2-701" fmla="*/ 3969 w 2603340"/>
                    <a:gd name="connsiteY2-702" fmla="*/ 292100 h 555625"/>
                    <a:gd name="connsiteX3-703" fmla="*/ 451644 w 2603340"/>
                    <a:gd name="connsiteY3-704" fmla="*/ 555625 h 555625"/>
                    <a:gd name="connsiteX4-705" fmla="*/ 2553494 w 2603340"/>
                    <a:gd name="connsiteY4-706" fmla="*/ 485775 h 555625"/>
                    <a:gd name="connsiteX5-707" fmla="*/ 2556669 w 2603340"/>
                    <a:gd name="connsiteY5-708" fmla="*/ 142875 h 555625"/>
                    <a:gd name="connsiteX6-709" fmla="*/ 1610519 w 2603340"/>
                    <a:gd name="connsiteY6-710" fmla="*/ 0 h 555625"/>
                    <a:gd name="connsiteX7-711" fmla="*/ 10319 w 2603340"/>
                    <a:gd name="connsiteY7-712" fmla="*/ 38100 h 555625"/>
                    <a:gd name="connsiteX8-713" fmla="*/ 7144 w 2603340"/>
                    <a:gd name="connsiteY8-714" fmla="*/ 76200 h 555625"/>
                    <a:gd name="connsiteX9-715" fmla="*/ 467519 w 2603340"/>
                    <a:gd name="connsiteY9-716" fmla="*/ 244475 h 555625"/>
                    <a:gd name="connsiteX10-717" fmla="*/ 2474119 w 2603340"/>
                    <a:gd name="connsiteY10-718" fmla="*/ 209550 h 555625"/>
                    <a:gd name="connsiteX11-719" fmla="*/ 2483644 w 2603340"/>
                    <a:gd name="connsiteY11-720" fmla="*/ 425450 h 555625"/>
                    <a:gd name="connsiteX12-721" fmla="*/ 489744 w 2603340"/>
                    <a:gd name="connsiteY12-722" fmla="*/ 488950 h 555625"/>
                    <a:gd name="connsiteX13-723" fmla="*/ 67469 w 2603340"/>
                    <a:gd name="connsiteY13-724" fmla="*/ 244475 h 555625"/>
                    <a:gd name="connsiteX0-725" fmla="*/ 67469 w 2603340"/>
                    <a:gd name="connsiteY0-726" fmla="*/ 244475 h 555625"/>
                    <a:gd name="connsiteX1-727" fmla="*/ 0 w 2603340"/>
                    <a:gd name="connsiteY1-728" fmla="*/ 242887 h 555625"/>
                    <a:gd name="connsiteX2-729" fmla="*/ 3969 w 2603340"/>
                    <a:gd name="connsiteY2-730" fmla="*/ 292100 h 555625"/>
                    <a:gd name="connsiteX3-731" fmla="*/ 451644 w 2603340"/>
                    <a:gd name="connsiteY3-732" fmla="*/ 555625 h 555625"/>
                    <a:gd name="connsiteX4-733" fmla="*/ 2553494 w 2603340"/>
                    <a:gd name="connsiteY4-734" fmla="*/ 485775 h 555625"/>
                    <a:gd name="connsiteX5-735" fmla="*/ 2556669 w 2603340"/>
                    <a:gd name="connsiteY5-736" fmla="*/ 142875 h 555625"/>
                    <a:gd name="connsiteX6-737" fmla="*/ 1610519 w 2603340"/>
                    <a:gd name="connsiteY6-738" fmla="*/ 0 h 555625"/>
                    <a:gd name="connsiteX7-739" fmla="*/ 19844 w 2603340"/>
                    <a:gd name="connsiteY7-740" fmla="*/ 33337 h 555625"/>
                    <a:gd name="connsiteX8-741" fmla="*/ 7144 w 2603340"/>
                    <a:gd name="connsiteY8-742" fmla="*/ 76200 h 555625"/>
                    <a:gd name="connsiteX9-743" fmla="*/ 467519 w 2603340"/>
                    <a:gd name="connsiteY9-744" fmla="*/ 244475 h 555625"/>
                    <a:gd name="connsiteX10-745" fmla="*/ 2474119 w 2603340"/>
                    <a:gd name="connsiteY10-746" fmla="*/ 209550 h 555625"/>
                    <a:gd name="connsiteX11-747" fmla="*/ 2483644 w 2603340"/>
                    <a:gd name="connsiteY11-748" fmla="*/ 425450 h 555625"/>
                    <a:gd name="connsiteX12-749" fmla="*/ 489744 w 2603340"/>
                    <a:gd name="connsiteY12-750" fmla="*/ 488950 h 555625"/>
                    <a:gd name="connsiteX13-751" fmla="*/ 67469 w 2603340"/>
                    <a:gd name="connsiteY13-752" fmla="*/ 244475 h 555625"/>
                    <a:gd name="connsiteX0-753" fmla="*/ 67469 w 2603340"/>
                    <a:gd name="connsiteY0-754" fmla="*/ 244475 h 555625"/>
                    <a:gd name="connsiteX1-755" fmla="*/ 0 w 2603340"/>
                    <a:gd name="connsiteY1-756" fmla="*/ 242887 h 555625"/>
                    <a:gd name="connsiteX2-757" fmla="*/ 3969 w 2603340"/>
                    <a:gd name="connsiteY2-758" fmla="*/ 292100 h 555625"/>
                    <a:gd name="connsiteX3-759" fmla="*/ 451644 w 2603340"/>
                    <a:gd name="connsiteY3-760" fmla="*/ 555625 h 555625"/>
                    <a:gd name="connsiteX4-761" fmla="*/ 2553494 w 2603340"/>
                    <a:gd name="connsiteY4-762" fmla="*/ 485775 h 555625"/>
                    <a:gd name="connsiteX5-763" fmla="*/ 2556669 w 2603340"/>
                    <a:gd name="connsiteY5-764" fmla="*/ 142875 h 555625"/>
                    <a:gd name="connsiteX6-765" fmla="*/ 1610519 w 2603340"/>
                    <a:gd name="connsiteY6-766" fmla="*/ 0 h 555625"/>
                    <a:gd name="connsiteX7-767" fmla="*/ 10319 w 2603340"/>
                    <a:gd name="connsiteY7-768" fmla="*/ 30955 h 555625"/>
                    <a:gd name="connsiteX8-769" fmla="*/ 7144 w 2603340"/>
                    <a:gd name="connsiteY8-770" fmla="*/ 76200 h 555625"/>
                    <a:gd name="connsiteX9-771" fmla="*/ 467519 w 2603340"/>
                    <a:gd name="connsiteY9-772" fmla="*/ 244475 h 555625"/>
                    <a:gd name="connsiteX10-773" fmla="*/ 2474119 w 2603340"/>
                    <a:gd name="connsiteY10-774" fmla="*/ 209550 h 555625"/>
                    <a:gd name="connsiteX11-775" fmla="*/ 2483644 w 2603340"/>
                    <a:gd name="connsiteY11-776" fmla="*/ 425450 h 555625"/>
                    <a:gd name="connsiteX12-777" fmla="*/ 489744 w 2603340"/>
                    <a:gd name="connsiteY12-778" fmla="*/ 488950 h 555625"/>
                    <a:gd name="connsiteX13-779" fmla="*/ 67469 w 2603340"/>
                    <a:gd name="connsiteY13-780" fmla="*/ 244475 h 5556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183" y="connsiteY13-184"/>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5" name="Freeform 19"/>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1" fmla="*/ 7144 w 2436996"/>
                    <a:gd name="connsiteY0-2" fmla="*/ 0 h 378619"/>
                    <a:gd name="connsiteX1-3" fmla="*/ 0 w 2436996"/>
                    <a:gd name="connsiteY1-4" fmla="*/ 130969 h 378619"/>
                    <a:gd name="connsiteX2-5" fmla="*/ 431007 w 2436996"/>
                    <a:gd name="connsiteY2-6" fmla="*/ 378619 h 378619"/>
                    <a:gd name="connsiteX3-7" fmla="*/ 2424113 w 2436996"/>
                    <a:gd name="connsiteY3-8" fmla="*/ 304800 h 378619"/>
                    <a:gd name="connsiteX4-9" fmla="*/ 2414588 w 2436996"/>
                    <a:gd name="connsiteY4-10" fmla="*/ 109538 h 378619"/>
                    <a:gd name="connsiteX5-11" fmla="*/ 428625 w 2436996"/>
                    <a:gd name="connsiteY5-12" fmla="*/ 150019 h 378619"/>
                    <a:gd name="connsiteX6-13" fmla="*/ 7144 w 2436996"/>
                    <a:gd name="connsiteY6-14" fmla="*/ 0 h 378619"/>
                    <a:gd name="connsiteX0-15" fmla="*/ 7144 w 2448855"/>
                    <a:gd name="connsiteY0-16" fmla="*/ 0 h 378619"/>
                    <a:gd name="connsiteX1-17" fmla="*/ 0 w 2448855"/>
                    <a:gd name="connsiteY1-18" fmla="*/ 130969 h 378619"/>
                    <a:gd name="connsiteX2-19" fmla="*/ 431007 w 2448855"/>
                    <a:gd name="connsiteY2-20" fmla="*/ 378619 h 378619"/>
                    <a:gd name="connsiteX3-21" fmla="*/ 2424113 w 2448855"/>
                    <a:gd name="connsiteY3-22" fmla="*/ 304800 h 378619"/>
                    <a:gd name="connsiteX4-23" fmla="*/ 2414588 w 2448855"/>
                    <a:gd name="connsiteY4-24" fmla="*/ 109538 h 378619"/>
                    <a:gd name="connsiteX5-25" fmla="*/ 428625 w 2448855"/>
                    <a:gd name="connsiteY5-26" fmla="*/ 150019 h 378619"/>
                    <a:gd name="connsiteX6-27" fmla="*/ 7144 w 2448855"/>
                    <a:gd name="connsiteY6-28" fmla="*/ 0 h 378619"/>
                    <a:gd name="connsiteX0-29" fmla="*/ 7144 w 2444270"/>
                    <a:gd name="connsiteY0-30" fmla="*/ 0 h 378619"/>
                    <a:gd name="connsiteX1-31" fmla="*/ 0 w 2444270"/>
                    <a:gd name="connsiteY1-32" fmla="*/ 130969 h 378619"/>
                    <a:gd name="connsiteX2-33" fmla="*/ 431007 w 2444270"/>
                    <a:gd name="connsiteY2-34" fmla="*/ 378619 h 378619"/>
                    <a:gd name="connsiteX3-35" fmla="*/ 2414588 w 2444270"/>
                    <a:gd name="connsiteY3-36" fmla="*/ 314325 h 378619"/>
                    <a:gd name="connsiteX4-37" fmla="*/ 2414588 w 2444270"/>
                    <a:gd name="connsiteY4-38" fmla="*/ 109538 h 378619"/>
                    <a:gd name="connsiteX5-39" fmla="*/ 428625 w 2444270"/>
                    <a:gd name="connsiteY5-40" fmla="*/ 150019 h 378619"/>
                    <a:gd name="connsiteX6-41" fmla="*/ 7144 w 2444270"/>
                    <a:gd name="connsiteY6-42" fmla="*/ 0 h 378619"/>
                    <a:gd name="connsiteX0-43" fmla="*/ 7144 w 2446779"/>
                    <a:gd name="connsiteY0-44" fmla="*/ 0 h 378619"/>
                    <a:gd name="connsiteX1-45" fmla="*/ 0 w 2446779"/>
                    <a:gd name="connsiteY1-46" fmla="*/ 130969 h 378619"/>
                    <a:gd name="connsiteX2-47" fmla="*/ 431007 w 2446779"/>
                    <a:gd name="connsiteY2-48" fmla="*/ 378619 h 378619"/>
                    <a:gd name="connsiteX3-49" fmla="*/ 2414588 w 2446779"/>
                    <a:gd name="connsiteY3-50" fmla="*/ 314325 h 378619"/>
                    <a:gd name="connsiteX4-51" fmla="*/ 2414588 w 2446779"/>
                    <a:gd name="connsiteY4-52" fmla="*/ 109538 h 378619"/>
                    <a:gd name="connsiteX5-53" fmla="*/ 428625 w 2446779"/>
                    <a:gd name="connsiteY5-54" fmla="*/ 150019 h 378619"/>
                    <a:gd name="connsiteX6-55" fmla="*/ 7144 w 2446779"/>
                    <a:gd name="connsiteY6-56" fmla="*/ 0 h 378619"/>
                    <a:gd name="connsiteX0-57" fmla="*/ 7144 w 2446779"/>
                    <a:gd name="connsiteY0-58" fmla="*/ 0 h 378619"/>
                    <a:gd name="connsiteX1-59" fmla="*/ 0 w 2446779"/>
                    <a:gd name="connsiteY1-60" fmla="*/ 130969 h 378619"/>
                    <a:gd name="connsiteX2-61" fmla="*/ 431007 w 2446779"/>
                    <a:gd name="connsiteY2-62" fmla="*/ 378619 h 378619"/>
                    <a:gd name="connsiteX3-63" fmla="*/ 2414588 w 2446779"/>
                    <a:gd name="connsiteY3-64" fmla="*/ 314325 h 378619"/>
                    <a:gd name="connsiteX4-65" fmla="*/ 2414588 w 2446779"/>
                    <a:gd name="connsiteY4-66" fmla="*/ 109538 h 378619"/>
                    <a:gd name="connsiteX5-67" fmla="*/ 433388 w 2446779"/>
                    <a:gd name="connsiteY5-68" fmla="*/ 140494 h 378619"/>
                    <a:gd name="connsiteX6-69" fmla="*/ 7144 w 2446779"/>
                    <a:gd name="connsiteY6-70" fmla="*/ 0 h 378619"/>
                    <a:gd name="connsiteX0-71" fmla="*/ 7144 w 2446779"/>
                    <a:gd name="connsiteY0-72" fmla="*/ 0 h 378619"/>
                    <a:gd name="connsiteX1-73" fmla="*/ 0 w 2446779"/>
                    <a:gd name="connsiteY1-74" fmla="*/ 130969 h 378619"/>
                    <a:gd name="connsiteX2-75" fmla="*/ 431007 w 2446779"/>
                    <a:gd name="connsiteY2-76" fmla="*/ 378619 h 378619"/>
                    <a:gd name="connsiteX3-77" fmla="*/ 2414588 w 2446779"/>
                    <a:gd name="connsiteY3-78" fmla="*/ 314325 h 378619"/>
                    <a:gd name="connsiteX4-79" fmla="*/ 2414588 w 2446779"/>
                    <a:gd name="connsiteY4-80" fmla="*/ 100013 h 378619"/>
                    <a:gd name="connsiteX5-81" fmla="*/ 433388 w 2446779"/>
                    <a:gd name="connsiteY5-82" fmla="*/ 140494 h 378619"/>
                    <a:gd name="connsiteX6-83" fmla="*/ 7144 w 2446779"/>
                    <a:gd name="connsiteY6-84" fmla="*/ 0 h 378619"/>
                    <a:gd name="connsiteX0-85" fmla="*/ 7144 w 2446779"/>
                    <a:gd name="connsiteY0-86" fmla="*/ 0 h 378619"/>
                    <a:gd name="connsiteX1-87" fmla="*/ 0 w 2446779"/>
                    <a:gd name="connsiteY1-88" fmla="*/ 130969 h 378619"/>
                    <a:gd name="connsiteX2-89" fmla="*/ 431007 w 2446779"/>
                    <a:gd name="connsiteY2-90" fmla="*/ 378619 h 378619"/>
                    <a:gd name="connsiteX3-91" fmla="*/ 2414588 w 2446779"/>
                    <a:gd name="connsiteY3-92" fmla="*/ 314325 h 378619"/>
                    <a:gd name="connsiteX4-93" fmla="*/ 2414588 w 2446779"/>
                    <a:gd name="connsiteY4-94" fmla="*/ 100013 h 378619"/>
                    <a:gd name="connsiteX5-95" fmla="*/ 442913 w 2446779"/>
                    <a:gd name="connsiteY5-96" fmla="*/ 142875 h 378619"/>
                    <a:gd name="connsiteX6-97" fmla="*/ 7144 w 2446779"/>
                    <a:gd name="connsiteY6-98" fmla="*/ 0 h 378619"/>
                    <a:gd name="connsiteX0-99" fmla="*/ 7144 w 2446779"/>
                    <a:gd name="connsiteY0-100" fmla="*/ 0 h 378619"/>
                    <a:gd name="connsiteX1-101" fmla="*/ 0 w 2446779"/>
                    <a:gd name="connsiteY1-102" fmla="*/ 130969 h 378619"/>
                    <a:gd name="connsiteX2-103" fmla="*/ 431007 w 2446779"/>
                    <a:gd name="connsiteY2-104" fmla="*/ 378619 h 378619"/>
                    <a:gd name="connsiteX3-105" fmla="*/ 2414588 w 2446779"/>
                    <a:gd name="connsiteY3-106" fmla="*/ 314325 h 378619"/>
                    <a:gd name="connsiteX4-107" fmla="*/ 2414588 w 2446779"/>
                    <a:gd name="connsiteY4-108" fmla="*/ 100013 h 378619"/>
                    <a:gd name="connsiteX5-109" fmla="*/ 445294 w 2446779"/>
                    <a:gd name="connsiteY5-110" fmla="*/ 135731 h 378619"/>
                    <a:gd name="connsiteX6-111" fmla="*/ 7144 w 2446779"/>
                    <a:gd name="connsiteY6-112" fmla="*/ 0 h 378619"/>
                    <a:gd name="connsiteX0-113" fmla="*/ 9525 w 2446779"/>
                    <a:gd name="connsiteY0-114" fmla="*/ 0 h 385763"/>
                    <a:gd name="connsiteX1-115" fmla="*/ 0 w 2446779"/>
                    <a:gd name="connsiteY1-116" fmla="*/ 138113 h 385763"/>
                    <a:gd name="connsiteX2-117" fmla="*/ 431007 w 2446779"/>
                    <a:gd name="connsiteY2-118" fmla="*/ 385763 h 385763"/>
                    <a:gd name="connsiteX3-119" fmla="*/ 2414588 w 2446779"/>
                    <a:gd name="connsiteY3-120" fmla="*/ 321469 h 385763"/>
                    <a:gd name="connsiteX4-121" fmla="*/ 2414588 w 2446779"/>
                    <a:gd name="connsiteY4-122" fmla="*/ 107157 h 385763"/>
                    <a:gd name="connsiteX5-123" fmla="*/ 445294 w 2446779"/>
                    <a:gd name="connsiteY5-124" fmla="*/ 142875 h 385763"/>
                    <a:gd name="connsiteX6-125" fmla="*/ 9525 w 2446779"/>
                    <a:gd name="connsiteY6-126" fmla="*/ 0 h 385763"/>
                    <a:gd name="connsiteX0-127" fmla="*/ 9525 w 2446779"/>
                    <a:gd name="connsiteY0-128" fmla="*/ 0 h 385763"/>
                    <a:gd name="connsiteX1-129" fmla="*/ 0 w 2446779"/>
                    <a:gd name="connsiteY1-130" fmla="*/ 138113 h 385763"/>
                    <a:gd name="connsiteX2-131" fmla="*/ 431007 w 2446779"/>
                    <a:gd name="connsiteY2-132" fmla="*/ 385763 h 385763"/>
                    <a:gd name="connsiteX3-133" fmla="*/ 2414588 w 2446779"/>
                    <a:gd name="connsiteY3-134" fmla="*/ 321469 h 385763"/>
                    <a:gd name="connsiteX4-135" fmla="*/ 2414588 w 2446779"/>
                    <a:gd name="connsiteY4-136" fmla="*/ 107157 h 385763"/>
                    <a:gd name="connsiteX5-137" fmla="*/ 445294 w 2446779"/>
                    <a:gd name="connsiteY5-138" fmla="*/ 142875 h 385763"/>
                    <a:gd name="connsiteX6-139" fmla="*/ 9525 w 2446779"/>
                    <a:gd name="connsiteY6-140" fmla="*/ 0 h 385763"/>
                    <a:gd name="connsiteX0-141" fmla="*/ 9525 w 2446779"/>
                    <a:gd name="connsiteY0-142" fmla="*/ 0 h 385763"/>
                    <a:gd name="connsiteX1-143" fmla="*/ 0 w 2446779"/>
                    <a:gd name="connsiteY1-144" fmla="*/ 138113 h 385763"/>
                    <a:gd name="connsiteX2-145" fmla="*/ 431007 w 2446779"/>
                    <a:gd name="connsiteY2-146" fmla="*/ 385763 h 385763"/>
                    <a:gd name="connsiteX3-147" fmla="*/ 2414588 w 2446779"/>
                    <a:gd name="connsiteY3-148" fmla="*/ 321469 h 385763"/>
                    <a:gd name="connsiteX4-149" fmla="*/ 2414588 w 2446779"/>
                    <a:gd name="connsiteY4-150" fmla="*/ 107157 h 385763"/>
                    <a:gd name="connsiteX5-151" fmla="*/ 445294 w 2446779"/>
                    <a:gd name="connsiteY5-152" fmla="*/ 142875 h 385763"/>
                    <a:gd name="connsiteX6-153" fmla="*/ 9525 w 2446779"/>
                    <a:gd name="connsiteY6-154" fmla="*/ 0 h 385763"/>
                    <a:gd name="connsiteX0-155" fmla="*/ 14287 w 2451541"/>
                    <a:gd name="connsiteY0-156" fmla="*/ 0 h 385763"/>
                    <a:gd name="connsiteX1-157" fmla="*/ 0 w 2451541"/>
                    <a:gd name="connsiteY1-158" fmla="*/ 145257 h 385763"/>
                    <a:gd name="connsiteX2-159" fmla="*/ 435769 w 2451541"/>
                    <a:gd name="connsiteY2-160" fmla="*/ 385763 h 385763"/>
                    <a:gd name="connsiteX3-161" fmla="*/ 2419350 w 2451541"/>
                    <a:gd name="connsiteY3-162" fmla="*/ 321469 h 385763"/>
                    <a:gd name="connsiteX4-163" fmla="*/ 2419350 w 2451541"/>
                    <a:gd name="connsiteY4-164" fmla="*/ 107157 h 385763"/>
                    <a:gd name="connsiteX5-165" fmla="*/ 450056 w 2451541"/>
                    <a:gd name="connsiteY5-166" fmla="*/ 142875 h 385763"/>
                    <a:gd name="connsiteX6-167" fmla="*/ 14287 w 2451541"/>
                    <a:gd name="connsiteY6-168" fmla="*/ 0 h 385763"/>
                    <a:gd name="connsiteX0-169" fmla="*/ 4762 w 2451541"/>
                    <a:gd name="connsiteY0-170" fmla="*/ 0 h 383382"/>
                    <a:gd name="connsiteX1-171" fmla="*/ 0 w 2451541"/>
                    <a:gd name="connsiteY1-172" fmla="*/ 142876 h 383382"/>
                    <a:gd name="connsiteX2-173" fmla="*/ 435769 w 2451541"/>
                    <a:gd name="connsiteY2-174" fmla="*/ 383382 h 383382"/>
                    <a:gd name="connsiteX3-175" fmla="*/ 2419350 w 2451541"/>
                    <a:gd name="connsiteY3-176" fmla="*/ 319088 h 383382"/>
                    <a:gd name="connsiteX4-177" fmla="*/ 2419350 w 2451541"/>
                    <a:gd name="connsiteY4-178" fmla="*/ 104776 h 383382"/>
                    <a:gd name="connsiteX5-179" fmla="*/ 450056 w 2451541"/>
                    <a:gd name="connsiteY5-180" fmla="*/ 140494 h 383382"/>
                    <a:gd name="connsiteX6-181" fmla="*/ 4762 w 2451541"/>
                    <a:gd name="connsiteY6-182" fmla="*/ 0 h 383382"/>
                    <a:gd name="connsiteX0-183" fmla="*/ 4762 w 2451541"/>
                    <a:gd name="connsiteY0-184" fmla="*/ 0 h 383382"/>
                    <a:gd name="connsiteX1-185" fmla="*/ 0 w 2451541"/>
                    <a:gd name="connsiteY1-186" fmla="*/ 142876 h 383382"/>
                    <a:gd name="connsiteX2-187" fmla="*/ 435769 w 2451541"/>
                    <a:gd name="connsiteY2-188" fmla="*/ 383382 h 383382"/>
                    <a:gd name="connsiteX3-189" fmla="*/ 2419350 w 2451541"/>
                    <a:gd name="connsiteY3-190" fmla="*/ 319088 h 383382"/>
                    <a:gd name="connsiteX4-191" fmla="*/ 2419350 w 2451541"/>
                    <a:gd name="connsiteY4-192" fmla="*/ 104776 h 383382"/>
                    <a:gd name="connsiteX5-193" fmla="*/ 450056 w 2451541"/>
                    <a:gd name="connsiteY5-194" fmla="*/ 140494 h 383382"/>
                    <a:gd name="connsiteX6-195" fmla="*/ 4762 w 2451541"/>
                    <a:gd name="connsiteY6-196" fmla="*/ 0 h 383382"/>
                    <a:gd name="connsiteX0-197" fmla="*/ 11905 w 2458684"/>
                    <a:gd name="connsiteY0-198" fmla="*/ 0 h 383382"/>
                    <a:gd name="connsiteX1-199" fmla="*/ 0 w 2458684"/>
                    <a:gd name="connsiteY1-200" fmla="*/ 138114 h 383382"/>
                    <a:gd name="connsiteX2-201" fmla="*/ 442912 w 2458684"/>
                    <a:gd name="connsiteY2-202" fmla="*/ 383382 h 383382"/>
                    <a:gd name="connsiteX3-203" fmla="*/ 2426493 w 2458684"/>
                    <a:gd name="connsiteY3-204" fmla="*/ 319088 h 383382"/>
                    <a:gd name="connsiteX4-205" fmla="*/ 2426493 w 2458684"/>
                    <a:gd name="connsiteY4-206" fmla="*/ 104776 h 383382"/>
                    <a:gd name="connsiteX5-207" fmla="*/ 457199 w 2458684"/>
                    <a:gd name="connsiteY5-208" fmla="*/ 140494 h 383382"/>
                    <a:gd name="connsiteX6-209" fmla="*/ 11905 w 2458684"/>
                    <a:gd name="connsiteY6-210" fmla="*/ 0 h 3833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grpSp>
          <p:grpSp>
            <p:nvGrpSpPr>
              <p:cNvPr id="55" name="Group 54"/>
              <p:cNvGrpSpPr/>
              <p:nvPr/>
            </p:nvGrpSpPr>
            <p:grpSpPr>
              <a:xfrm flipH="1">
                <a:off x="4155315" y="4711652"/>
                <a:ext cx="1753505" cy="486436"/>
                <a:chOff x="3622676" y="3492499"/>
                <a:chExt cx="2575177" cy="714375"/>
              </a:xfrm>
              <a:effectLst>
                <a:outerShdw blurRad="50800" dist="38100" dir="8100000" algn="tr" rotWithShape="0">
                  <a:prstClr val="black">
                    <a:alpha val="40000"/>
                  </a:prstClr>
                </a:outerShdw>
              </a:effectLst>
            </p:grpSpPr>
            <p:sp>
              <p:nvSpPr>
                <p:cNvPr id="62" name="Freeform 21"/>
                <p:cNvSpPr/>
                <p:nvPr/>
              </p:nvSpPr>
              <p:spPr>
                <a:xfrm>
                  <a:off x="3622676" y="3492499"/>
                  <a:ext cx="2575177"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1" fmla="*/ 190500 w 2559050"/>
                    <a:gd name="connsiteY0-2" fmla="*/ 0 h 698500"/>
                    <a:gd name="connsiteX1-3" fmla="*/ 0 w 2559050"/>
                    <a:gd name="connsiteY1-4" fmla="*/ 152400 h 698500"/>
                    <a:gd name="connsiteX2-5" fmla="*/ 19050 w 2559050"/>
                    <a:gd name="connsiteY2-6" fmla="*/ 241300 h 698500"/>
                    <a:gd name="connsiteX3-7" fmla="*/ 2501900 w 2559050"/>
                    <a:gd name="connsiteY3-8" fmla="*/ 241300 h 698500"/>
                    <a:gd name="connsiteX4-9" fmla="*/ 2470150 w 2559050"/>
                    <a:gd name="connsiteY4-10" fmla="*/ 552450 h 698500"/>
                    <a:gd name="connsiteX5-11" fmla="*/ 76200 w 2559050"/>
                    <a:gd name="connsiteY5-12" fmla="*/ 565150 h 698500"/>
                    <a:gd name="connsiteX6-13" fmla="*/ 101600 w 2559050"/>
                    <a:gd name="connsiteY6-14" fmla="*/ 520700 h 698500"/>
                    <a:gd name="connsiteX7-15" fmla="*/ 6350 w 2559050"/>
                    <a:gd name="connsiteY7-16" fmla="*/ 577850 h 698500"/>
                    <a:gd name="connsiteX8-17" fmla="*/ 44450 w 2559050"/>
                    <a:gd name="connsiteY8-18" fmla="*/ 666750 h 698500"/>
                    <a:gd name="connsiteX9-19" fmla="*/ 2400300 w 2559050"/>
                    <a:gd name="connsiteY9-20" fmla="*/ 692150 h 698500"/>
                    <a:gd name="connsiteX10-21" fmla="*/ 2432050 w 2559050"/>
                    <a:gd name="connsiteY10-22" fmla="*/ 666750 h 698500"/>
                    <a:gd name="connsiteX11-23" fmla="*/ 2501900 w 2559050"/>
                    <a:gd name="connsiteY11-24" fmla="*/ 698500 h 698500"/>
                    <a:gd name="connsiteX12-25" fmla="*/ 2552700 w 2559050"/>
                    <a:gd name="connsiteY12-26" fmla="*/ 685800 h 698500"/>
                    <a:gd name="connsiteX13-27" fmla="*/ 2559050 w 2559050"/>
                    <a:gd name="connsiteY13-28" fmla="*/ 158750 h 698500"/>
                    <a:gd name="connsiteX14-29" fmla="*/ 2476500 w 2559050"/>
                    <a:gd name="connsiteY14-30" fmla="*/ 95250 h 698500"/>
                    <a:gd name="connsiteX15-31" fmla="*/ 520700 w 2559050"/>
                    <a:gd name="connsiteY15-32" fmla="*/ 184150 h 698500"/>
                    <a:gd name="connsiteX16-33" fmla="*/ 190500 w 2559050"/>
                    <a:gd name="connsiteY16-34" fmla="*/ 0 h 698500"/>
                    <a:gd name="connsiteX0-35" fmla="*/ 184150 w 2552700"/>
                    <a:gd name="connsiteY0-36" fmla="*/ 0 h 698500"/>
                    <a:gd name="connsiteX1-37" fmla="*/ 9525 w 2552700"/>
                    <a:gd name="connsiteY1-38" fmla="*/ 152400 h 698500"/>
                    <a:gd name="connsiteX2-39" fmla="*/ 12700 w 2552700"/>
                    <a:gd name="connsiteY2-40" fmla="*/ 241300 h 698500"/>
                    <a:gd name="connsiteX3-41" fmla="*/ 2495550 w 2552700"/>
                    <a:gd name="connsiteY3-42" fmla="*/ 241300 h 698500"/>
                    <a:gd name="connsiteX4-43" fmla="*/ 2463800 w 2552700"/>
                    <a:gd name="connsiteY4-44" fmla="*/ 552450 h 698500"/>
                    <a:gd name="connsiteX5-45" fmla="*/ 69850 w 2552700"/>
                    <a:gd name="connsiteY5-46" fmla="*/ 565150 h 698500"/>
                    <a:gd name="connsiteX6-47" fmla="*/ 95250 w 2552700"/>
                    <a:gd name="connsiteY6-48" fmla="*/ 520700 h 698500"/>
                    <a:gd name="connsiteX7-49" fmla="*/ 0 w 2552700"/>
                    <a:gd name="connsiteY7-50" fmla="*/ 577850 h 698500"/>
                    <a:gd name="connsiteX8-51" fmla="*/ 38100 w 2552700"/>
                    <a:gd name="connsiteY8-52" fmla="*/ 666750 h 698500"/>
                    <a:gd name="connsiteX9-53" fmla="*/ 2393950 w 2552700"/>
                    <a:gd name="connsiteY9-54" fmla="*/ 692150 h 698500"/>
                    <a:gd name="connsiteX10-55" fmla="*/ 2425700 w 2552700"/>
                    <a:gd name="connsiteY10-56" fmla="*/ 666750 h 698500"/>
                    <a:gd name="connsiteX11-57" fmla="*/ 2495550 w 2552700"/>
                    <a:gd name="connsiteY11-58" fmla="*/ 698500 h 698500"/>
                    <a:gd name="connsiteX12-59" fmla="*/ 2546350 w 2552700"/>
                    <a:gd name="connsiteY12-60" fmla="*/ 685800 h 698500"/>
                    <a:gd name="connsiteX13-61" fmla="*/ 2552700 w 2552700"/>
                    <a:gd name="connsiteY13-62" fmla="*/ 158750 h 698500"/>
                    <a:gd name="connsiteX14-63" fmla="*/ 2470150 w 2552700"/>
                    <a:gd name="connsiteY14-64" fmla="*/ 95250 h 698500"/>
                    <a:gd name="connsiteX15-65" fmla="*/ 514350 w 2552700"/>
                    <a:gd name="connsiteY15-66" fmla="*/ 184150 h 698500"/>
                    <a:gd name="connsiteX16-67" fmla="*/ 184150 w 2552700"/>
                    <a:gd name="connsiteY16-68" fmla="*/ 0 h 698500"/>
                    <a:gd name="connsiteX0-69" fmla="*/ 184150 w 2571750"/>
                    <a:gd name="connsiteY0-70" fmla="*/ 0 h 698500"/>
                    <a:gd name="connsiteX1-71" fmla="*/ 9525 w 2571750"/>
                    <a:gd name="connsiteY1-72" fmla="*/ 152400 h 698500"/>
                    <a:gd name="connsiteX2-73" fmla="*/ 12700 w 2571750"/>
                    <a:gd name="connsiteY2-74" fmla="*/ 241300 h 698500"/>
                    <a:gd name="connsiteX3-75" fmla="*/ 2495550 w 2571750"/>
                    <a:gd name="connsiteY3-76" fmla="*/ 241300 h 698500"/>
                    <a:gd name="connsiteX4-77" fmla="*/ 2463800 w 2571750"/>
                    <a:gd name="connsiteY4-78" fmla="*/ 552450 h 698500"/>
                    <a:gd name="connsiteX5-79" fmla="*/ 69850 w 2571750"/>
                    <a:gd name="connsiteY5-80" fmla="*/ 565150 h 698500"/>
                    <a:gd name="connsiteX6-81" fmla="*/ 95250 w 2571750"/>
                    <a:gd name="connsiteY6-82" fmla="*/ 520700 h 698500"/>
                    <a:gd name="connsiteX7-83" fmla="*/ 0 w 2571750"/>
                    <a:gd name="connsiteY7-84" fmla="*/ 577850 h 698500"/>
                    <a:gd name="connsiteX8-85" fmla="*/ 38100 w 2571750"/>
                    <a:gd name="connsiteY8-86" fmla="*/ 666750 h 698500"/>
                    <a:gd name="connsiteX9-87" fmla="*/ 2393950 w 2571750"/>
                    <a:gd name="connsiteY9-88" fmla="*/ 692150 h 698500"/>
                    <a:gd name="connsiteX10-89" fmla="*/ 2425700 w 2571750"/>
                    <a:gd name="connsiteY10-90" fmla="*/ 666750 h 698500"/>
                    <a:gd name="connsiteX11-91" fmla="*/ 2495550 w 2571750"/>
                    <a:gd name="connsiteY11-92" fmla="*/ 698500 h 698500"/>
                    <a:gd name="connsiteX12-93" fmla="*/ 2546350 w 2571750"/>
                    <a:gd name="connsiteY12-94" fmla="*/ 685800 h 698500"/>
                    <a:gd name="connsiteX13-95" fmla="*/ 2571750 w 2571750"/>
                    <a:gd name="connsiteY13-96" fmla="*/ 193675 h 698500"/>
                    <a:gd name="connsiteX14-97" fmla="*/ 2470150 w 2571750"/>
                    <a:gd name="connsiteY14-98" fmla="*/ 95250 h 698500"/>
                    <a:gd name="connsiteX15-99" fmla="*/ 514350 w 2571750"/>
                    <a:gd name="connsiteY15-100" fmla="*/ 184150 h 698500"/>
                    <a:gd name="connsiteX16-101" fmla="*/ 184150 w 2571750"/>
                    <a:gd name="connsiteY16-102" fmla="*/ 0 h 698500"/>
                    <a:gd name="connsiteX0-103" fmla="*/ 184150 w 2555875"/>
                    <a:gd name="connsiteY0-104" fmla="*/ 0 h 698500"/>
                    <a:gd name="connsiteX1-105" fmla="*/ 9525 w 2555875"/>
                    <a:gd name="connsiteY1-106" fmla="*/ 152400 h 698500"/>
                    <a:gd name="connsiteX2-107" fmla="*/ 12700 w 2555875"/>
                    <a:gd name="connsiteY2-108" fmla="*/ 241300 h 698500"/>
                    <a:gd name="connsiteX3-109" fmla="*/ 2495550 w 2555875"/>
                    <a:gd name="connsiteY3-110" fmla="*/ 241300 h 698500"/>
                    <a:gd name="connsiteX4-111" fmla="*/ 2463800 w 2555875"/>
                    <a:gd name="connsiteY4-112" fmla="*/ 552450 h 698500"/>
                    <a:gd name="connsiteX5-113" fmla="*/ 69850 w 2555875"/>
                    <a:gd name="connsiteY5-114" fmla="*/ 565150 h 698500"/>
                    <a:gd name="connsiteX6-115" fmla="*/ 95250 w 2555875"/>
                    <a:gd name="connsiteY6-116" fmla="*/ 520700 h 698500"/>
                    <a:gd name="connsiteX7-117" fmla="*/ 0 w 2555875"/>
                    <a:gd name="connsiteY7-118" fmla="*/ 577850 h 698500"/>
                    <a:gd name="connsiteX8-119" fmla="*/ 38100 w 2555875"/>
                    <a:gd name="connsiteY8-120" fmla="*/ 666750 h 698500"/>
                    <a:gd name="connsiteX9-121" fmla="*/ 2393950 w 2555875"/>
                    <a:gd name="connsiteY9-122" fmla="*/ 692150 h 698500"/>
                    <a:gd name="connsiteX10-123" fmla="*/ 2425700 w 2555875"/>
                    <a:gd name="connsiteY10-124" fmla="*/ 666750 h 698500"/>
                    <a:gd name="connsiteX11-125" fmla="*/ 2495550 w 2555875"/>
                    <a:gd name="connsiteY11-126" fmla="*/ 698500 h 698500"/>
                    <a:gd name="connsiteX12-127" fmla="*/ 2546350 w 2555875"/>
                    <a:gd name="connsiteY12-128" fmla="*/ 685800 h 698500"/>
                    <a:gd name="connsiteX13-129" fmla="*/ 2555875 w 2555875"/>
                    <a:gd name="connsiteY13-130" fmla="*/ 171450 h 698500"/>
                    <a:gd name="connsiteX14-131" fmla="*/ 2470150 w 2555875"/>
                    <a:gd name="connsiteY14-132" fmla="*/ 95250 h 698500"/>
                    <a:gd name="connsiteX15-133" fmla="*/ 514350 w 2555875"/>
                    <a:gd name="connsiteY15-134" fmla="*/ 184150 h 698500"/>
                    <a:gd name="connsiteX16-135" fmla="*/ 184150 w 2555875"/>
                    <a:gd name="connsiteY16-136" fmla="*/ 0 h 698500"/>
                    <a:gd name="connsiteX0-137" fmla="*/ 184150 w 2562506"/>
                    <a:gd name="connsiteY0-138" fmla="*/ 0 h 698500"/>
                    <a:gd name="connsiteX1-139" fmla="*/ 9525 w 2562506"/>
                    <a:gd name="connsiteY1-140" fmla="*/ 152400 h 698500"/>
                    <a:gd name="connsiteX2-141" fmla="*/ 12700 w 2562506"/>
                    <a:gd name="connsiteY2-142" fmla="*/ 241300 h 698500"/>
                    <a:gd name="connsiteX3-143" fmla="*/ 2495550 w 2562506"/>
                    <a:gd name="connsiteY3-144" fmla="*/ 241300 h 698500"/>
                    <a:gd name="connsiteX4-145" fmla="*/ 2463800 w 2562506"/>
                    <a:gd name="connsiteY4-146" fmla="*/ 552450 h 698500"/>
                    <a:gd name="connsiteX5-147" fmla="*/ 69850 w 2562506"/>
                    <a:gd name="connsiteY5-148" fmla="*/ 565150 h 698500"/>
                    <a:gd name="connsiteX6-149" fmla="*/ 95250 w 2562506"/>
                    <a:gd name="connsiteY6-150" fmla="*/ 520700 h 698500"/>
                    <a:gd name="connsiteX7-151" fmla="*/ 0 w 2562506"/>
                    <a:gd name="connsiteY7-152" fmla="*/ 577850 h 698500"/>
                    <a:gd name="connsiteX8-153" fmla="*/ 38100 w 2562506"/>
                    <a:gd name="connsiteY8-154" fmla="*/ 666750 h 698500"/>
                    <a:gd name="connsiteX9-155" fmla="*/ 2393950 w 2562506"/>
                    <a:gd name="connsiteY9-156" fmla="*/ 692150 h 698500"/>
                    <a:gd name="connsiteX10-157" fmla="*/ 2425700 w 2562506"/>
                    <a:gd name="connsiteY10-158" fmla="*/ 666750 h 698500"/>
                    <a:gd name="connsiteX11-159" fmla="*/ 2495550 w 2562506"/>
                    <a:gd name="connsiteY11-160" fmla="*/ 698500 h 698500"/>
                    <a:gd name="connsiteX12-161" fmla="*/ 2562225 w 2562506"/>
                    <a:gd name="connsiteY12-162" fmla="*/ 685800 h 698500"/>
                    <a:gd name="connsiteX13-163" fmla="*/ 2555875 w 2562506"/>
                    <a:gd name="connsiteY13-164" fmla="*/ 171450 h 698500"/>
                    <a:gd name="connsiteX14-165" fmla="*/ 2470150 w 2562506"/>
                    <a:gd name="connsiteY14-166" fmla="*/ 95250 h 698500"/>
                    <a:gd name="connsiteX15-167" fmla="*/ 514350 w 2562506"/>
                    <a:gd name="connsiteY15-168" fmla="*/ 184150 h 698500"/>
                    <a:gd name="connsiteX16-169" fmla="*/ 184150 w 2562506"/>
                    <a:gd name="connsiteY16-170" fmla="*/ 0 h 698500"/>
                    <a:gd name="connsiteX0-171" fmla="*/ 184150 w 2562506"/>
                    <a:gd name="connsiteY0-172" fmla="*/ 0 h 692150"/>
                    <a:gd name="connsiteX1-173" fmla="*/ 9525 w 2562506"/>
                    <a:gd name="connsiteY1-174" fmla="*/ 152400 h 692150"/>
                    <a:gd name="connsiteX2-175" fmla="*/ 12700 w 2562506"/>
                    <a:gd name="connsiteY2-176" fmla="*/ 241300 h 692150"/>
                    <a:gd name="connsiteX3-177" fmla="*/ 2495550 w 2562506"/>
                    <a:gd name="connsiteY3-178" fmla="*/ 241300 h 692150"/>
                    <a:gd name="connsiteX4-179" fmla="*/ 2463800 w 2562506"/>
                    <a:gd name="connsiteY4-180" fmla="*/ 552450 h 692150"/>
                    <a:gd name="connsiteX5-181" fmla="*/ 69850 w 2562506"/>
                    <a:gd name="connsiteY5-182" fmla="*/ 565150 h 692150"/>
                    <a:gd name="connsiteX6-183" fmla="*/ 95250 w 2562506"/>
                    <a:gd name="connsiteY6-184" fmla="*/ 520700 h 692150"/>
                    <a:gd name="connsiteX7-185" fmla="*/ 0 w 2562506"/>
                    <a:gd name="connsiteY7-186" fmla="*/ 577850 h 692150"/>
                    <a:gd name="connsiteX8-187" fmla="*/ 38100 w 2562506"/>
                    <a:gd name="connsiteY8-188" fmla="*/ 666750 h 692150"/>
                    <a:gd name="connsiteX9-189" fmla="*/ 2393950 w 2562506"/>
                    <a:gd name="connsiteY9-190" fmla="*/ 692150 h 692150"/>
                    <a:gd name="connsiteX10-191" fmla="*/ 2425700 w 2562506"/>
                    <a:gd name="connsiteY10-192" fmla="*/ 666750 h 692150"/>
                    <a:gd name="connsiteX11-193" fmla="*/ 2479675 w 2562506"/>
                    <a:gd name="connsiteY11-194" fmla="*/ 692150 h 692150"/>
                    <a:gd name="connsiteX12-195" fmla="*/ 2562225 w 2562506"/>
                    <a:gd name="connsiteY12-196" fmla="*/ 685800 h 692150"/>
                    <a:gd name="connsiteX13-197" fmla="*/ 2555875 w 2562506"/>
                    <a:gd name="connsiteY13-198" fmla="*/ 171450 h 692150"/>
                    <a:gd name="connsiteX14-199" fmla="*/ 2470150 w 2562506"/>
                    <a:gd name="connsiteY14-200" fmla="*/ 95250 h 692150"/>
                    <a:gd name="connsiteX15-201" fmla="*/ 514350 w 2562506"/>
                    <a:gd name="connsiteY15-202" fmla="*/ 184150 h 692150"/>
                    <a:gd name="connsiteX16-203" fmla="*/ 184150 w 2562506"/>
                    <a:gd name="connsiteY16-204" fmla="*/ 0 h 692150"/>
                    <a:gd name="connsiteX0-205" fmla="*/ 184150 w 2562506"/>
                    <a:gd name="connsiteY0-206" fmla="*/ 0 h 692150"/>
                    <a:gd name="connsiteX1-207" fmla="*/ 9525 w 2562506"/>
                    <a:gd name="connsiteY1-208" fmla="*/ 152400 h 692150"/>
                    <a:gd name="connsiteX2-209" fmla="*/ 12700 w 2562506"/>
                    <a:gd name="connsiteY2-210" fmla="*/ 241300 h 692150"/>
                    <a:gd name="connsiteX3-211" fmla="*/ 2495550 w 2562506"/>
                    <a:gd name="connsiteY3-212" fmla="*/ 241300 h 692150"/>
                    <a:gd name="connsiteX4-213" fmla="*/ 2463800 w 2562506"/>
                    <a:gd name="connsiteY4-214" fmla="*/ 552450 h 692150"/>
                    <a:gd name="connsiteX5-215" fmla="*/ 69850 w 2562506"/>
                    <a:gd name="connsiteY5-216" fmla="*/ 565150 h 692150"/>
                    <a:gd name="connsiteX6-217" fmla="*/ 95250 w 2562506"/>
                    <a:gd name="connsiteY6-218" fmla="*/ 520700 h 692150"/>
                    <a:gd name="connsiteX7-219" fmla="*/ 0 w 2562506"/>
                    <a:gd name="connsiteY7-220" fmla="*/ 577850 h 692150"/>
                    <a:gd name="connsiteX8-221" fmla="*/ 38100 w 2562506"/>
                    <a:gd name="connsiteY8-222" fmla="*/ 666750 h 692150"/>
                    <a:gd name="connsiteX9-223" fmla="*/ 2393950 w 2562506"/>
                    <a:gd name="connsiteY9-224" fmla="*/ 692150 h 692150"/>
                    <a:gd name="connsiteX10-225" fmla="*/ 2435225 w 2562506"/>
                    <a:gd name="connsiteY10-226" fmla="*/ 666750 h 692150"/>
                    <a:gd name="connsiteX11-227" fmla="*/ 2479675 w 2562506"/>
                    <a:gd name="connsiteY11-228" fmla="*/ 692150 h 692150"/>
                    <a:gd name="connsiteX12-229" fmla="*/ 2562225 w 2562506"/>
                    <a:gd name="connsiteY12-230" fmla="*/ 685800 h 692150"/>
                    <a:gd name="connsiteX13-231" fmla="*/ 2555875 w 2562506"/>
                    <a:gd name="connsiteY13-232" fmla="*/ 171450 h 692150"/>
                    <a:gd name="connsiteX14-233" fmla="*/ 2470150 w 2562506"/>
                    <a:gd name="connsiteY14-234" fmla="*/ 95250 h 692150"/>
                    <a:gd name="connsiteX15-235" fmla="*/ 514350 w 2562506"/>
                    <a:gd name="connsiteY15-236" fmla="*/ 184150 h 692150"/>
                    <a:gd name="connsiteX16-237" fmla="*/ 184150 w 2562506"/>
                    <a:gd name="connsiteY16-238" fmla="*/ 0 h 692150"/>
                    <a:gd name="connsiteX0-239" fmla="*/ 184150 w 2562506"/>
                    <a:gd name="connsiteY0-240" fmla="*/ 0 h 692150"/>
                    <a:gd name="connsiteX1-241" fmla="*/ 9525 w 2562506"/>
                    <a:gd name="connsiteY1-242" fmla="*/ 152400 h 692150"/>
                    <a:gd name="connsiteX2-243" fmla="*/ 12700 w 2562506"/>
                    <a:gd name="connsiteY2-244" fmla="*/ 241300 h 692150"/>
                    <a:gd name="connsiteX3-245" fmla="*/ 2495550 w 2562506"/>
                    <a:gd name="connsiteY3-246" fmla="*/ 241300 h 692150"/>
                    <a:gd name="connsiteX4-247" fmla="*/ 2463800 w 2562506"/>
                    <a:gd name="connsiteY4-248" fmla="*/ 552450 h 692150"/>
                    <a:gd name="connsiteX5-249" fmla="*/ 69850 w 2562506"/>
                    <a:gd name="connsiteY5-250" fmla="*/ 565150 h 692150"/>
                    <a:gd name="connsiteX6-251" fmla="*/ 95250 w 2562506"/>
                    <a:gd name="connsiteY6-252" fmla="*/ 520700 h 692150"/>
                    <a:gd name="connsiteX7-253" fmla="*/ 0 w 2562506"/>
                    <a:gd name="connsiteY7-254" fmla="*/ 577850 h 692150"/>
                    <a:gd name="connsiteX8-255" fmla="*/ 9525 w 2562506"/>
                    <a:gd name="connsiteY8-256" fmla="*/ 688975 h 692150"/>
                    <a:gd name="connsiteX9-257" fmla="*/ 2393950 w 2562506"/>
                    <a:gd name="connsiteY9-258" fmla="*/ 692150 h 692150"/>
                    <a:gd name="connsiteX10-259" fmla="*/ 2435225 w 2562506"/>
                    <a:gd name="connsiteY10-260" fmla="*/ 666750 h 692150"/>
                    <a:gd name="connsiteX11-261" fmla="*/ 2479675 w 2562506"/>
                    <a:gd name="connsiteY11-262" fmla="*/ 692150 h 692150"/>
                    <a:gd name="connsiteX12-263" fmla="*/ 2562225 w 2562506"/>
                    <a:gd name="connsiteY12-264" fmla="*/ 685800 h 692150"/>
                    <a:gd name="connsiteX13-265" fmla="*/ 2555875 w 2562506"/>
                    <a:gd name="connsiteY13-266" fmla="*/ 171450 h 692150"/>
                    <a:gd name="connsiteX14-267" fmla="*/ 2470150 w 2562506"/>
                    <a:gd name="connsiteY14-268" fmla="*/ 95250 h 692150"/>
                    <a:gd name="connsiteX15-269" fmla="*/ 514350 w 2562506"/>
                    <a:gd name="connsiteY15-270" fmla="*/ 184150 h 692150"/>
                    <a:gd name="connsiteX16-271" fmla="*/ 184150 w 2562506"/>
                    <a:gd name="connsiteY16-272" fmla="*/ 0 h 692150"/>
                    <a:gd name="connsiteX0-273" fmla="*/ 180975 w 2559331"/>
                    <a:gd name="connsiteY0-274" fmla="*/ 0 h 692150"/>
                    <a:gd name="connsiteX1-275" fmla="*/ 6350 w 2559331"/>
                    <a:gd name="connsiteY1-276" fmla="*/ 152400 h 692150"/>
                    <a:gd name="connsiteX2-277" fmla="*/ 9525 w 2559331"/>
                    <a:gd name="connsiteY2-278" fmla="*/ 241300 h 692150"/>
                    <a:gd name="connsiteX3-279" fmla="*/ 2492375 w 2559331"/>
                    <a:gd name="connsiteY3-280" fmla="*/ 241300 h 692150"/>
                    <a:gd name="connsiteX4-281" fmla="*/ 2460625 w 2559331"/>
                    <a:gd name="connsiteY4-282" fmla="*/ 552450 h 692150"/>
                    <a:gd name="connsiteX5-283" fmla="*/ 66675 w 2559331"/>
                    <a:gd name="connsiteY5-284" fmla="*/ 565150 h 692150"/>
                    <a:gd name="connsiteX6-285" fmla="*/ 92075 w 2559331"/>
                    <a:gd name="connsiteY6-286" fmla="*/ 520700 h 692150"/>
                    <a:gd name="connsiteX7-287" fmla="*/ 0 w 2559331"/>
                    <a:gd name="connsiteY7-288" fmla="*/ 593725 h 692150"/>
                    <a:gd name="connsiteX8-289" fmla="*/ 6350 w 2559331"/>
                    <a:gd name="connsiteY8-290" fmla="*/ 688975 h 692150"/>
                    <a:gd name="connsiteX9-291" fmla="*/ 2390775 w 2559331"/>
                    <a:gd name="connsiteY9-292" fmla="*/ 692150 h 692150"/>
                    <a:gd name="connsiteX10-293" fmla="*/ 2432050 w 2559331"/>
                    <a:gd name="connsiteY10-294" fmla="*/ 666750 h 692150"/>
                    <a:gd name="connsiteX11-295" fmla="*/ 2476500 w 2559331"/>
                    <a:gd name="connsiteY11-296" fmla="*/ 692150 h 692150"/>
                    <a:gd name="connsiteX12-297" fmla="*/ 2559050 w 2559331"/>
                    <a:gd name="connsiteY12-298" fmla="*/ 685800 h 692150"/>
                    <a:gd name="connsiteX13-299" fmla="*/ 2552700 w 2559331"/>
                    <a:gd name="connsiteY13-300" fmla="*/ 171450 h 692150"/>
                    <a:gd name="connsiteX14-301" fmla="*/ 2466975 w 2559331"/>
                    <a:gd name="connsiteY14-302" fmla="*/ 95250 h 692150"/>
                    <a:gd name="connsiteX15-303" fmla="*/ 511175 w 2559331"/>
                    <a:gd name="connsiteY15-304" fmla="*/ 184150 h 692150"/>
                    <a:gd name="connsiteX16-305" fmla="*/ 180975 w 2559331"/>
                    <a:gd name="connsiteY16-306" fmla="*/ 0 h 692150"/>
                    <a:gd name="connsiteX0-307" fmla="*/ 180975 w 2559331"/>
                    <a:gd name="connsiteY0-308" fmla="*/ 0 h 692150"/>
                    <a:gd name="connsiteX1-309" fmla="*/ 6350 w 2559331"/>
                    <a:gd name="connsiteY1-310" fmla="*/ 152400 h 692150"/>
                    <a:gd name="connsiteX2-311" fmla="*/ 9525 w 2559331"/>
                    <a:gd name="connsiteY2-312" fmla="*/ 241300 h 692150"/>
                    <a:gd name="connsiteX3-313" fmla="*/ 2492375 w 2559331"/>
                    <a:gd name="connsiteY3-314" fmla="*/ 241300 h 692150"/>
                    <a:gd name="connsiteX4-315" fmla="*/ 2460625 w 2559331"/>
                    <a:gd name="connsiteY4-316" fmla="*/ 552450 h 692150"/>
                    <a:gd name="connsiteX5-317" fmla="*/ 66675 w 2559331"/>
                    <a:gd name="connsiteY5-318" fmla="*/ 565150 h 692150"/>
                    <a:gd name="connsiteX6-319" fmla="*/ 88900 w 2559331"/>
                    <a:gd name="connsiteY6-320" fmla="*/ 568325 h 692150"/>
                    <a:gd name="connsiteX7-321" fmla="*/ 92075 w 2559331"/>
                    <a:gd name="connsiteY7-322" fmla="*/ 520700 h 692150"/>
                    <a:gd name="connsiteX8-323" fmla="*/ 0 w 2559331"/>
                    <a:gd name="connsiteY8-324" fmla="*/ 593725 h 692150"/>
                    <a:gd name="connsiteX9-325" fmla="*/ 6350 w 2559331"/>
                    <a:gd name="connsiteY9-326" fmla="*/ 688975 h 692150"/>
                    <a:gd name="connsiteX10-327" fmla="*/ 2390775 w 2559331"/>
                    <a:gd name="connsiteY10-328" fmla="*/ 692150 h 692150"/>
                    <a:gd name="connsiteX11-329" fmla="*/ 2432050 w 2559331"/>
                    <a:gd name="connsiteY11-330" fmla="*/ 666750 h 692150"/>
                    <a:gd name="connsiteX12-331" fmla="*/ 2476500 w 2559331"/>
                    <a:gd name="connsiteY12-332" fmla="*/ 692150 h 692150"/>
                    <a:gd name="connsiteX13-333" fmla="*/ 2559050 w 2559331"/>
                    <a:gd name="connsiteY13-334" fmla="*/ 685800 h 692150"/>
                    <a:gd name="connsiteX14-335" fmla="*/ 2552700 w 2559331"/>
                    <a:gd name="connsiteY14-336" fmla="*/ 171450 h 692150"/>
                    <a:gd name="connsiteX15-337" fmla="*/ 2466975 w 2559331"/>
                    <a:gd name="connsiteY15-338" fmla="*/ 95250 h 692150"/>
                    <a:gd name="connsiteX16-339" fmla="*/ 511175 w 2559331"/>
                    <a:gd name="connsiteY16-340" fmla="*/ 184150 h 692150"/>
                    <a:gd name="connsiteX17" fmla="*/ 180975 w 2559331"/>
                    <a:gd name="connsiteY17" fmla="*/ 0 h 692150"/>
                    <a:gd name="connsiteX0-341" fmla="*/ 180975 w 2559331"/>
                    <a:gd name="connsiteY0-342" fmla="*/ 0 h 692150"/>
                    <a:gd name="connsiteX1-343" fmla="*/ 6350 w 2559331"/>
                    <a:gd name="connsiteY1-344" fmla="*/ 152400 h 692150"/>
                    <a:gd name="connsiteX2-345" fmla="*/ 9525 w 2559331"/>
                    <a:gd name="connsiteY2-346" fmla="*/ 241300 h 692150"/>
                    <a:gd name="connsiteX3-347" fmla="*/ 2454275 w 2559331"/>
                    <a:gd name="connsiteY3-348" fmla="*/ 234950 h 692150"/>
                    <a:gd name="connsiteX4-349" fmla="*/ 2460625 w 2559331"/>
                    <a:gd name="connsiteY4-350" fmla="*/ 552450 h 692150"/>
                    <a:gd name="connsiteX5-351" fmla="*/ 66675 w 2559331"/>
                    <a:gd name="connsiteY5-352" fmla="*/ 565150 h 692150"/>
                    <a:gd name="connsiteX6-353" fmla="*/ 88900 w 2559331"/>
                    <a:gd name="connsiteY6-354" fmla="*/ 568325 h 692150"/>
                    <a:gd name="connsiteX7-355" fmla="*/ 92075 w 2559331"/>
                    <a:gd name="connsiteY7-356" fmla="*/ 520700 h 692150"/>
                    <a:gd name="connsiteX8-357" fmla="*/ 0 w 2559331"/>
                    <a:gd name="connsiteY8-358" fmla="*/ 593725 h 692150"/>
                    <a:gd name="connsiteX9-359" fmla="*/ 6350 w 2559331"/>
                    <a:gd name="connsiteY9-360" fmla="*/ 688975 h 692150"/>
                    <a:gd name="connsiteX10-361" fmla="*/ 2390775 w 2559331"/>
                    <a:gd name="connsiteY10-362" fmla="*/ 692150 h 692150"/>
                    <a:gd name="connsiteX11-363" fmla="*/ 2432050 w 2559331"/>
                    <a:gd name="connsiteY11-364" fmla="*/ 666750 h 692150"/>
                    <a:gd name="connsiteX12-365" fmla="*/ 2476500 w 2559331"/>
                    <a:gd name="connsiteY12-366" fmla="*/ 692150 h 692150"/>
                    <a:gd name="connsiteX13-367" fmla="*/ 2559050 w 2559331"/>
                    <a:gd name="connsiteY13-368" fmla="*/ 685800 h 692150"/>
                    <a:gd name="connsiteX14-369" fmla="*/ 2552700 w 2559331"/>
                    <a:gd name="connsiteY14-370" fmla="*/ 171450 h 692150"/>
                    <a:gd name="connsiteX15-371" fmla="*/ 2466975 w 2559331"/>
                    <a:gd name="connsiteY15-372" fmla="*/ 95250 h 692150"/>
                    <a:gd name="connsiteX16-373" fmla="*/ 511175 w 2559331"/>
                    <a:gd name="connsiteY16-374" fmla="*/ 184150 h 692150"/>
                    <a:gd name="connsiteX17-375" fmla="*/ 180975 w 2559331"/>
                    <a:gd name="connsiteY17-376" fmla="*/ 0 h 692150"/>
                    <a:gd name="connsiteX0-377" fmla="*/ 180975 w 2559331"/>
                    <a:gd name="connsiteY0-378" fmla="*/ 0 h 692150"/>
                    <a:gd name="connsiteX1-379" fmla="*/ 6350 w 2559331"/>
                    <a:gd name="connsiteY1-380" fmla="*/ 152400 h 692150"/>
                    <a:gd name="connsiteX2-381" fmla="*/ 9525 w 2559331"/>
                    <a:gd name="connsiteY2-382" fmla="*/ 241300 h 692150"/>
                    <a:gd name="connsiteX3-383" fmla="*/ 2454275 w 2559331"/>
                    <a:gd name="connsiteY3-384" fmla="*/ 234950 h 692150"/>
                    <a:gd name="connsiteX4-385" fmla="*/ 2454275 w 2559331"/>
                    <a:gd name="connsiteY4-386" fmla="*/ 552450 h 692150"/>
                    <a:gd name="connsiteX5-387" fmla="*/ 66675 w 2559331"/>
                    <a:gd name="connsiteY5-388" fmla="*/ 565150 h 692150"/>
                    <a:gd name="connsiteX6-389" fmla="*/ 88900 w 2559331"/>
                    <a:gd name="connsiteY6-390" fmla="*/ 568325 h 692150"/>
                    <a:gd name="connsiteX7-391" fmla="*/ 92075 w 2559331"/>
                    <a:gd name="connsiteY7-392" fmla="*/ 520700 h 692150"/>
                    <a:gd name="connsiteX8-393" fmla="*/ 0 w 2559331"/>
                    <a:gd name="connsiteY8-394" fmla="*/ 593725 h 692150"/>
                    <a:gd name="connsiteX9-395" fmla="*/ 6350 w 2559331"/>
                    <a:gd name="connsiteY9-396" fmla="*/ 688975 h 692150"/>
                    <a:gd name="connsiteX10-397" fmla="*/ 2390775 w 2559331"/>
                    <a:gd name="connsiteY10-398" fmla="*/ 692150 h 692150"/>
                    <a:gd name="connsiteX11-399" fmla="*/ 2432050 w 2559331"/>
                    <a:gd name="connsiteY11-400" fmla="*/ 666750 h 692150"/>
                    <a:gd name="connsiteX12-401" fmla="*/ 2476500 w 2559331"/>
                    <a:gd name="connsiteY12-402" fmla="*/ 692150 h 692150"/>
                    <a:gd name="connsiteX13-403" fmla="*/ 2559050 w 2559331"/>
                    <a:gd name="connsiteY13-404" fmla="*/ 685800 h 692150"/>
                    <a:gd name="connsiteX14-405" fmla="*/ 2552700 w 2559331"/>
                    <a:gd name="connsiteY14-406" fmla="*/ 171450 h 692150"/>
                    <a:gd name="connsiteX15-407" fmla="*/ 2466975 w 2559331"/>
                    <a:gd name="connsiteY15-408" fmla="*/ 95250 h 692150"/>
                    <a:gd name="connsiteX16-409" fmla="*/ 511175 w 2559331"/>
                    <a:gd name="connsiteY16-410" fmla="*/ 184150 h 692150"/>
                    <a:gd name="connsiteX17-411" fmla="*/ 180975 w 2559331"/>
                    <a:gd name="connsiteY17-412" fmla="*/ 0 h 692150"/>
                    <a:gd name="connsiteX0-413" fmla="*/ 180975 w 2559331"/>
                    <a:gd name="connsiteY0-414" fmla="*/ 0 h 692150"/>
                    <a:gd name="connsiteX1-415" fmla="*/ 6350 w 2559331"/>
                    <a:gd name="connsiteY1-416" fmla="*/ 152400 h 692150"/>
                    <a:gd name="connsiteX2-417" fmla="*/ 9525 w 2559331"/>
                    <a:gd name="connsiteY2-418" fmla="*/ 241300 h 692150"/>
                    <a:gd name="connsiteX3-419" fmla="*/ 2454275 w 2559331"/>
                    <a:gd name="connsiteY3-420" fmla="*/ 234950 h 692150"/>
                    <a:gd name="connsiteX4-421" fmla="*/ 2454275 w 2559331"/>
                    <a:gd name="connsiteY4-422" fmla="*/ 552450 h 692150"/>
                    <a:gd name="connsiteX5-423" fmla="*/ 66675 w 2559331"/>
                    <a:gd name="connsiteY5-424" fmla="*/ 565150 h 692150"/>
                    <a:gd name="connsiteX6-425" fmla="*/ 88900 w 2559331"/>
                    <a:gd name="connsiteY6-426" fmla="*/ 568325 h 692150"/>
                    <a:gd name="connsiteX7-427" fmla="*/ 92075 w 2559331"/>
                    <a:gd name="connsiteY7-428" fmla="*/ 520700 h 692150"/>
                    <a:gd name="connsiteX8-429" fmla="*/ 0 w 2559331"/>
                    <a:gd name="connsiteY8-430" fmla="*/ 593725 h 692150"/>
                    <a:gd name="connsiteX9-431" fmla="*/ 6350 w 2559331"/>
                    <a:gd name="connsiteY9-432" fmla="*/ 688975 h 692150"/>
                    <a:gd name="connsiteX10-433" fmla="*/ 2390775 w 2559331"/>
                    <a:gd name="connsiteY10-434" fmla="*/ 692150 h 692150"/>
                    <a:gd name="connsiteX11-435" fmla="*/ 2432050 w 2559331"/>
                    <a:gd name="connsiteY11-436" fmla="*/ 666750 h 692150"/>
                    <a:gd name="connsiteX12-437" fmla="*/ 2476500 w 2559331"/>
                    <a:gd name="connsiteY12-438" fmla="*/ 692150 h 692150"/>
                    <a:gd name="connsiteX13-439" fmla="*/ 2559050 w 2559331"/>
                    <a:gd name="connsiteY13-440" fmla="*/ 685800 h 692150"/>
                    <a:gd name="connsiteX14-441" fmla="*/ 2552700 w 2559331"/>
                    <a:gd name="connsiteY14-442" fmla="*/ 171450 h 692150"/>
                    <a:gd name="connsiteX15-443" fmla="*/ 2466975 w 2559331"/>
                    <a:gd name="connsiteY15-444" fmla="*/ 95250 h 692150"/>
                    <a:gd name="connsiteX16-445" fmla="*/ 511175 w 2559331"/>
                    <a:gd name="connsiteY16-446" fmla="*/ 184150 h 692150"/>
                    <a:gd name="connsiteX17-447" fmla="*/ 180975 w 2559331"/>
                    <a:gd name="connsiteY17-448" fmla="*/ 0 h 692150"/>
                    <a:gd name="connsiteX0-449" fmla="*/ 180975 w 2559331"/>
                    <a:gd name="connsiteY0-450" fmla="*/ 0 h 692150"/>
                    <a:gd name="connsiteX1-451" fmla="*/ 6350 w 2559331"/>
                    <a:gd name="connsiteY1-452" fmla="*/ 152400 h 692150"/>
                    <a:gd name="connsiteX2-453" fmla="*/ 9525 w 2559331"/>
                    <a:gd name="connsiteY2-454" fmla="*/ 241300 h 692150"/>
                    <a:gd name="connsiteX3-455" fmla="*/ 2454275 w 2559331"/>
                    <a:gd name="connsiteY3-456" fmla="*/ 234950 h 692150"/>
                    <a:gd name="connsiteX4-457" fmla="*/ 2454275 w 2559331"/>
                    <a:gd name="connsiteY4-458" fmla="*/ 552450 h 692150"/>
                    <a:gd name="connsiteX5-459" fmla="*/ 66675 w 2559331"/>
                    <a:gd name="connsiteY5-460" fmla="*/ 565150 h 692150"/>
                    <a:gd name="connsiteX6-461" fmla="*/ 88900 w 2559331"/>
                    <a:gd name="connsiteY6-462" fmla="*/ 568325 h 692150"/>
                    <a:gd name="connsiteX7-463" fmla="*/ 92075 w 2559331"/>
                    <a:gd name="connsiteY7-464" fmla="*/ 520700 h 692150"/>
                    <a:gd name="connsiteX8-465" fmla="*/ 0 w 2559331"/>
                    <a:gd name="connsiteY8-466" fmla="*/ 593725 h 692150"/>
                    <a:gd name="connsiteX9-467" fmla="*/ 6350 w 2559331"/>
                    <a:gd name="connsiteY9-468" fmla="*/ 688975 h 692150"/>
                    <a:gd name="connsiteX10-469" fmla="*/ 2390775 w 2559331"/>
                    <a:gd name="connsiteY10-470" fmla="*/ 692150 h 692150"/>
                    <a:gd name="connsiteX11-471" fmla="*/ 2476500 w 2559331"/>
                    <a:gd name="connsiteY11-472" fmla="*/ 692150 h 692150"/>
                    <a:gd name="connsiteX12-473" fmla="*/ 2559050 w 2559331"/>
                    <a:gd name="connsiteY12-474" fmla="*/ 685800 h 692150"/>
                    <a:gd name="connsiteX13-475" fmla="*/ 2552700 w 2559331"/>
                    <a:gd name="connsiteY13-476" fmla="*/ 171450 h 692150"/>
                    <a:gd name="connsiteX14-477" fmla="*/ 2466975 w 2559331"/>
                    <a:gd name="connsiteY14-478" fmla="*/ 95250 h 692150"/>
                    <a:gd name="connsiteX15-479" fmla="*/ 511175 w 2559331"/>
                    <a:gd name="connsiteY15-480" fmla="*/ 184150 h 692150"/>
                    <a:gd name="connsiteX16-481" fmla="*/ 180975 w 2559331"/>
                    <a:gd name="connsiteY16-482" fmla="*/ 0 h 692150"/>
                    <a:gd name="connsiteX0-483" fmla="*/ 180975 w 2559331"/>
                    <a:gd name="connsiteY0-484" fmla="*/ 0 h 692150"/>
                    <a:gd name="connsiteX1-485" fmla="*/ 6350 w 2559331"/>
                    <a:gd name="connsiteY1-486" fmla="*/ 152400 h 692150"/>
                    <a:gd name="connsiteX2-487" fmla="*/ 9525 w 2559331"/>
                    <a:gd name="connsiteY2-488" fmla="*/ 241300 h 692150"/>
                    <a:gd name="connsiteX3-489" fmla="*/ 2454275 w 2559331"/>
                    <a:gd name="connsiteY3-490" fmla="*/ 234950 h 692150"/>
                    <a:gd name="connsiteX4-491" fmla="*/ 2454275 w 2559331"/>
                    <a:gd name="connsiteY4-492" fmla="*/ 552450 h 692150"/>
                    <a:gd name="connsiteX5-493" fmla="*/ 66675 w 2559331"/>
                    <a:gd name="connsiteY5-494" fmla="*/ 565150 h 692150"/>
                    <a:gd name="connsiteX6-495" fmla="*/ 88900 w 2559331"/>
                    <a:gd name="connsiteY6-496" fmla="*/ 568325 h 692150"/>
                    <a:gd name="connsiteX7-497" fmla="*/ 92075 w 2559331"/>
                    <a:gd name="connsiteY7-498" fmla="*/ 520700 h 692150"/>
                    <a:gd name="connsiteX8-499" fmla="*/ 0 w 2559331"/>
                    <a:gd name="connsiteY8-500" fmla="*/ 593725 h 692150"/>
                    <a:gd name="connsiteX9-501" fmla="*/ 6350 w 2559331"/>
                    <a:gd name="connsiteY9-502" fmla="*/ 688975 h 692150"/>
                    <a:gd name="connsiteX10-503" fmla="*/ 2390775 w 2559331"/>
                    <a:gd name="connsiteY10-504" fmla="*/ 692150 h 692150"/>
                    <a:gd name="connsiteX11-505" fmla="*/ 2559050 w 2559331"/>
                    <a:gd name="connsiteY11-506" fmla="*/ 685800 h 692150"/>
                    <a:gd name="connsiteX12-507" fmla="*/ 2552700 w 2559331"/>
                    <a:gd name="connsiteY12-508" fmla="*/ 171450 h 692150"/>
                    <a:gd name="connsiteX13-509" fmla="*/ 2466975 w 2559331"/>
                    <a:gd name="connsiteY13-510" fmla="*/ 95250 h 692150"/>
                    <a:gd name="connsiteX14-511" fmla="*/ 511175 w 2559331"/>
                    <a:gd name="connsiteY14-512" fmla="*/ 184150 h 692150"/>
                    <a:gd name="connsiteX15-513" fmla="*/ 180975 w 2559331"/>
                    <a:gd name="connsiteY15-514" fmla="*/ 0 h 692150"/>
                    <a:gd name="connsiteX0-515" fmla="*/ 180975 w 2559331"/>
                    <a:gd name="connsiteY0-516" fmla="*/ 0 h 688975"/>
                    <a:gd name="connsiteX1-517" fmla="*/ 6350 w 2559331"/>
                    <a:gd name="connsiteY1-518" fmla="*/ 152400 h 688975"/>
                    <a:gd name="connsiteX2-519" fmla="*/ 9525 w 2559331"/>
                    <a:gd name="connsiteY2-520" fmla="*/ 241300 h 688975"/>
                    <a:gd name="connsiteX3-521" fmla="*/ 2454275 w 2559331"/>
                    <a:gd name="connsiteY3-522" fmla="*/ 234950 h 688975"/>
                    <a:gd name="connsiteX4-523" fmla="*/ 2454275 w 2559331"/>
                    <a:gd name="connsiteY4-524" fmla="*/ 552450 h 688975"/>
                    <a:gd name="connsiteX5-525" fmla="*/ 66675 w 2559331"/>
                    <a:gd name="connsiteY5-526" fmla="*/ 565150 h 688975"/>
                    <a:gd name="connsiteX6-527" fmla="*/ 88900 w 2559331"/>
                    <a:gd name="connsiteY6-528" fmla="*/ 568325 h 688975"/>
                    <a:gd name="connsiteX7-529" fmla="*/ 92075 w 2559331"/>
                    <a:gd name="connsiteY7-530" fmla="*/ 520700 h 688975"/>
                    <a:gd name="connsiteX8-531" fmla="*/ 0 w 2559331"/>
                    <a:gd name="connsiteY8-532" fmla="*/ 593725 h 688975"/>
                    <a:gd name="connsiteX9-533" fmla="*/ 6350 w 2559331"/>
                    <a:gd name="connsiteY9-534" fmla="*/ 688975 h 688975"/>
                    <a:gd name="connsiteX10-535" fmla="*/ 2559050 w 2559331"/>
                    <a:gd name="connsiteY10-536" fmla="*/ 685800 h 688975"/>
                    <a:gd name="connsiteX11-537" fmla="*/ 2552700 w 2559331"/>
                    <a:gd name="connsiteY11-538" fmla="*/ 171450 h 688975"/>
                    <a:gd name="connsiteX12-539" fmla="*/ 2466975 w 2559331"/>
                    <a:gd name="connsiteY12-540" fmla="*/ 95250 h 688975"/>
                    <a:gd name="connsiteX13-541" fmla="*/ 511175 w 2559331"/>
                    <a:gd name="connsiteY13-542" fmla="*/ 184150 h 688975"/>
                    <a:gd name="connsiteX14-543" fmla="*/ 180975 w 2559331"/>
                    <a:gd name="connsiteY14-544" fmla="*/ 0 h 688975"/>
                    <a:gd name="connsiteX0-545" fmla="*/ 180975 w 2572231"/>
                    <a:gd name="connsiteY0-546" fmla="*/ 0 h 688975"/>
                    <a:gd name="connsiteX1-547" fmla="*/ 6350 w 2572231"/>
                    <a:gd name="connsiteY1-548" fmla="*/ 152400 h 688975"/>
                    <a:gd name="connsiteX2-549" fmla="*/ 9525 w 2572231"/>
                    <a:gd name="connsiteY2-550" fmla="*/ 241300 h 688975"/>
                    <a:gd name="connsiteX3-551" fmla="*/ 2454275 w 2572231"/>
                    <a:gd name="connsiteY3-552" fmla="*/ 234950 h 688975"/>
                    <a:gd name="connsiteX4-553" fmla="*/ 2454275 w 2572231"/>
                    <a:gd name="connsiteY4-554" fmla="*/ 552450 h 688975"/>
                    <a:gd name="connsiteX5-555" fmla="*/ 66675 w 2572231"/>
                    <a:gd name="connsiteY5-556" fmla="*/ 565150 h 688975"/>
                    <a:gd name="connsiteX6-557" fmla="*/ 88900 w 2572231"/>
                    <a:gd name="connsiteY6-558" fmla="*/ 568325 h 688975"/>
                    <a:gd name="connsiteX7-559" fmla="*/ 92075 w 2572231"/>
                    <a:gd name="connsiteY7-560" fmla="*/ 520700 h 688975"/>
                    <a:gd name="connsiteX8-561" fmla="*/ 0 w 2572231"/>
                    <a:gd name="connsiteY8-562" fmla="*/ 593725 h 688975"/>
                    <a:gd name="connsiteX9-563" fmla="*/ 6350 w 2572231"/>
                    <a:gd name="connsiteY9-564" fmla="*/ 688975 h 688975"/>
                    <a:gd name="connsiteX10-565" fmla="*/ 2559050 w 2572231"/>
                    <a:gd name="connsiteY10-566" fmla="*/ 685800 h 688975"/>
                    <a:gd name="connsiteX11-567" fmla="*/ 2552700 w 2572231"/>
                    <a:gd name="connsiteY11-568" fmla="*/ 171450 h 688975"/>
                    <a:gd name="connsiteX12-569" fmla="*/ 2466975 w 2572231"/>
                    <a:gd name="connsiteY12-570" fmla="*/ 95250 h 688975"/>
                    <a:gd name="connsiteX13-571" fmla="*/ 511175 w 2572231"/>
                    <a:gd name="connsiteY13-572" fmla="*/ 184150 h 688975"/>
                    <a:gd name="connsiteX14-573" fmla="*/ 180975 w 2572231"/>
                    <a:gd name="connsiteY14-574" fmla="*/ 0 h 688975"/>
                    <a:gd name="connsiteX0-575" fmla="*/ 180975 w 2572231"/>
                    <a:gd name="connsiteY0-576" fmla="*/ 0 h 688975"/>
                    <a:gd name="connsiteX1-577" fmla="*/ 6350 w 2572231"/>
                    <a:gd name="connsiteY1-578" fmla="*/ 152400 h 688975"/>
                    <a:gd name="connsiteX2-579" fmla="*/ 9525 w 2572231"/>
                    <a:gd name="connsiteY2-580" fmla="*/ 241300 h 688975"/>
                    <a:gd name="connsiteX3-581" fmla="*/ 2454275 w 2572231"/>
                    <a:gd name="connsiteY3-582" fmla="*/ 234950 h 688975"/>
                    <a:gd name="connsiteX4-583" fmla="*/ 2454275 w 2572231"/>
                    <a:gd name="connsiteY4-584" fmla="*/ 552450 h 688975"/>
                    <a:gd name="connsiteX5-585" fmla="*/ 66675 w 2572231"/>
                    <a:gd name="connsiteY5-586" fmla="*/ 565150 h 688975"/>
                    <a:gd name="connsiteX6-587" fmla="*/ 88900 w 2572231"/>
                    <a:gd name="connsiteY6-588" fmla="*/ 568325 h 688975"/>
                    <a:gd name="connsiteX7-589" fmla="*/ 92075 w 2572231"/>
                    <a:gd name="connsiteY7-590" fmla="*/ 520700 h 688975"/>
                    <a:gd name="connsiteX8-591" fmla="*/ 0 w 2572231"/>
                    <a:gd name="connsiteY8-592" fmla="*/ 593725 h 688975"/>
                    <a:gd name="connsiteX9-593" fmla="*/ 6350 w 2572231"/>
                    <a:gd name="connsiteY9-594" fmla="*/ 688975 h 688975"/>
                    <a:gd name="connsiteX10-595" fmla="*/ 2559050 w 2572231"/>
                    <a:gd name="connsiteY10-596" fmla="*/ 685800 h 688975"/>
                    <a:gd name="connsiteX11-597" fmla="*/ 2552700 w 2572231"/>
                    <a:gd name="connsiteY11-598" fmla="*/ 171450 h 688975"/>
                    <a:gd name="connsiteX12-599" fmla="*/ 2466975 w 2572231"/>
                    <a:gd name="connsiteY12-600" fmla="*/ 95250 h 688975"/>
                    <a:gd name="connsiteX13-601" fmla="*/ 511175 w 2572231"/>
                    <a:gd name="connsiteY13-602" fmla="*/ 184150 h 688975"/>
                    <a:gd name="connsiteX14-603" fmla="*/ 180975 w 2572231"/>
                    <a:gd name="connsiteY14-604" fmla="*/ 0 h 688975"/>
                    <a:gd name="connsiteX0-605" fmla="*/ 180975 w 2574798"/>
                    <a:gd name="connsiteY0-606" fmla="*/ 0 h 688975"/>
                    <a:gd name="connsiteX1-607" fmla="*/ 6350 w 2574798"/>
                    <a:gd name="connsiteY1-608" fmla="*/ 152400 h 688975"/>
                    <a:gd name="connsiteX2-609" fmla="*/ 9525 w 2574798"/>
                    <a:gd name="connsiteY2-610" fmla="*/ 241300 h 688975"/>
                    <a:gd name="connsiteX3-611" fmla="*/ 2454275 w 2574798"/>
                    <a:gd name="connsiteY3-612" fmla="*/ 234950 h 688975"/>
                    <a:gd name="connsiteX4-613" fmla="*/ 2454275 w 2574798"/>
                    <a:gd name="connsiteY4-614" fmla="*/ 552450 h 688975"/>
                    <a:gd name="connsiteX5-615" fmla="*/ 66675 w 2574798"/>
                    <a:gd name="connsiteY5-616" fmla="*/ 565150 h 688975"/>
                    <a:gd name="connsiteX6-617" fmla="*/ 88900 w 2574798"/>
                    <a:gd name="connsiteY6-618" fmla="*/ 568325 h 688975"/>
                    <a:gd name="connsiteX7-619" fmla="*/ 92075 w 2574798"/>
                    <a:gd name="connsiteY7-620" fmla="*/ 520700 h 688975"/>
                    <a:gd name="connsiteX8-621" fmla="*/ 0 w 2574798"/>
                    <a:gd name="connsiteY8-622" fmla="*/ 593725 h 688975"/>
                    <a:gd name="connsiteX9-623" fmla="*/ 6350 w 2574798"/>
                    <a:gd name="connsiteY9-624" fmla="*/ 688975 h 688975"/>
                    <a:gd name="connsiteX10-625" fmla="*/ 2562225 w 2574798"/>
                    <a:gd name="connsiteY10-626" fmla="*/ 666750 h 688975"/>
                    <a:gd name="connsiteX11-627" fmla="*/ 2552700 w 2574798"/>
                    <a:gd name="connsiteY11-628" fmla="*/ 171450 h 688975"/>
                    <a:gd name="connsiteX12-629" fmla="*/ 2466975 w 2574798"/>
                    <a:gd name="connsiteY12-630" fmla="*/ 95250 h 688975"/>
                    <a:gd name="connsiteX13-631" fmla="*/ 511175 w 2574798"/>
                    <a:gd name="connsiteY13-632" fmla="*/ 184150 h 688975"/>
                    <a:gd name="connsiteX14-633" fmla="*/ 180975 w 2574798"/>
                    <a:gd name="connsiteY14-634" fmla="*/ 0 h 688975"/>
                    <a:gd name="connsiteX0-635" fmla="*/ 180975 w 2574798"/>
                    <a:gd name="connsiteY0-636" fmla="*/ 0 h 688975"/>
                    <a:gd name="connsiteX1-637" fmla="*/ 6350 w 2574798"/>
                    <a:gd name="connsiteY1-638" fmla="*/ 152400 h 688975"/>
                    <a:gd name="connsiteX2-639" fmla="*/ 9525 w 2574798"/>
                    <a:gd name="connsiteY2-640" fmla="*/ 241300 h 688975"/>
                    <a:gd name="connsiteX3-641" fmla="*/ 2454275 w 2574798"/>
                    <a:gd name="connsiteY3-642" fmla="*/ 234950 h 688975"/>
                    <a:gd name="connsiteX4-643" fmla="*/ 2454275 w 2574798"/>
                    <a:gd name="connsiteY4-644" fmla="*/ 552450 h 688975"/>
                    <a:gd name="connsiteX5-645" fmla="*/ 66675 w 2574798"/>
                    <a:gd name="connsiteY5-646" fmla="*/ 565150 h 688975"/>
                    <a:gd name="connsiteX6-647" fmla="*/ 88900 w 2574798"/>
                    <a:gd name="connsiteY6-648" fmla="*/ 568325 h 688975"/>
                    <a:gd name="connsiteX7-649" fmla="*/ 92075 w 2574798"/>
                    <a:gd name="connsiteY7-650" fmla="*/ 520700 h 688975"/>
                    <a:gd name="connsiteX8-651" fmla="*/ 0 w 2574798"/>
                    <a:gd name="connsiteY8-652" fmla="*/ 593725 h 688975"/>
                    <a:gd name="connsiteX9-653" fmla="*/ 6350 w 2574798"/>
                    <a:gd name="connsiteY9-654" fmla="*/ 688975 h 688975"/>
                    <a:gd name="connsiteX10-655" fmla="*/ 2562225 w 2574798"/>
                    <a:gd name="connsiteY10-656" fmla="*/ 666750 h 688975"/>
                    <a:gd name="connsiteX11-657" fmla="*/ 2552700 w 2574798"/>
                    <a:gd name="connsiteY11-658" fmla="*/ 171450 h 688975"/>
                    <a:gd name="connsiteX12-659" fmla="*/ 2466975 w 2574798"/>
                    <a:gd name="connsiteY12-660" fmla="*/ 95250 h 688975"/>
                    <a:gd name="connsiteX13-661" fmla="*/ 511175 w 2574798"/>
                    <a:gd name="connsiteY13-662" fmla="*/ 184150 h 688975"/>
                    <a:gd name="connsiteX14-663" fmla="*/ 180975 w 2574798"/>
                    <a:gd name="connsiteY14-664" fmla="*/ 0 h 688975"/>
                    <a:gd name="connsiteX0-665" fmla="*/ 180975 w 2577418"/>
                    <a:gd name="connsiteY0-666" fmla="*/ 0 h 688975"/>
                    <a:gd name="connsiteX1-667" fmla="*/ 6350 w 2577418"/>
                    <a:gd name="connsiteY1-668" fmla="*/ 152400 h 688975"/>
                    <a:gd name="connsiteX2-669" fmla="*/ 9525 w 2577418"/>
                    <a:gd name="connsiteY2-670" fmla="*/ 241300 h 688975"/>
                    <a:gd name="connsiteX3-671" fmla="*/ 2454275 w 2577418"/>
                    <a:gd name="connsiteY3-672" fmla="*/ 234950 h 688975"/>
                    <a:gd name="connsiteX4-673" fmla="*/ 2454275 w 2577418"/>
                    <a:gd name="connsiteY4-674" fmla="*/ 552450 h 688975"/>
                    <a:gd name="connsiteX5-675" fmla="*/ 66675 w 2577418"/>
                    <a:gd name="connsiteY5-676" fmla="*/ 565150 h 688975"/>
                    <a:gd name="connsiteX6-677" fmla="*/ 88900 w 2577418"/>
                    <a:gd name="connsiteY6-678" fmla="*/ 568325 h 688975"/>
                    <a:gd name="connsiteX7-679" fmla="*/ 92075 w 2577418"/>
                    <a:gd name="connsiteY7-680" fmla="*/ 520700 h 688975"/>
                    <a:gd name="connsiteX8-681" fmla="*/ 0 w 2577418"/>
                    <a:gd name="connsiteY8-682" fmla="*/ 593725 h 688975"/>
                    <a:gd name="connsiteX9-683" fmla="*/ 6350 w 2577418"/>
                    <a:gd name="connsiteY9-684" fmla="*/ 688975 h 688975"/>
                    <a:gd name="connsiteX10-685" fmla="*/ 2565400 w 2577418"/>
                    <a:gd name="connsiteY10-686" fmla="*/ 688975 h 688975"/>
                    <a:gd name="connsiteX11-687" fmla="*/ 2552700 w 2577418"/>
                    <a:gd name="connsiteY11-688" fmla="*/ 171450 h 688975"/>
                    <a:gd name="connsiteX12-689" fmla="*/ 2466975 w 2577418"/>
                    <a:gd name="connsiteY12-690" fmla="*/ 95250 h 688975"/>
                    <a:gd name="connsiteX13-691" fmla="*/ 511175 w 2577418"/>
                    <a:gd name="connsiteY13-692" fmla="*/ 184150 h 688975"/>
                    <a:gd name="connsiteX14-693" fmla="*/ 180975 w 2577418"/>
                    <a:gd name="connsiteY14-694" fmla="*/ 0 h 688975"/>
                    <a:gd name="connsiteX0-695" fmla="*/ 180975 w 2577418"/>
                    <a:gd name="connsiteY0-696" fmla="*/ 0 h 688975"/>
                    <a:gd name="connsiteX1-697" fmla="*/ 6350 w 2577418"/>
                    <a:gd name="connsiteY1-698" fmla="*/ 152400 h 688975"/>
                    <a:gd name="connsiteX2-699" fmla="*/ 9525 w 2577418"/>
                    <a:gd name="connsiteY2-700" fmla="*/ 241300 h 688975"/>
                    <a:gd name="connsiteX3-701" fmla="*/ 2454275 w 2577418"/>
                    <a:gd name="connsiteY3-702" fmla="*/ 234950 h 688975"/>
                    <a:gd name="connsiteX4-703" fmla="*/ 2454275 w 2577418"/>
                    <a:gd name="connsiteY4-704" fmla="*/ 552450 h 688975"/>
                    <a:gd name="connsiteX5-705" fmla="*/ 66675 w 2577418"/>
                    <a:gd name="connsiteY5-706" fmla="*/ 565150 h 688975"/>
                    <a:gd name="connsiteX6-707" fmla="*/ 88900 w 2577418"/>
                    <a:gd name="connsiteY6-708" fmla="*/ 568325 h 688975"/>
                    <a:gd name="connsiteX7-709" fmla="*/ 92075 w 2577418"/>
                    <a:gd name="connsiteY7-710" fmla="*/ 520700 h 688975"/>
                    <a:gd name="connsiteX8-711" fmla="*/ 0 w 2577418"/>
                    <a:gd name="connsiteY8-712" fmla="*/ 593725 h 688975"/>
                    <a:gd name="connsiteX9-713" fmla="*/ 6350 w 2577418"/>
                    <a:gd name="connsiteY9-714" fmla="*/ 688975 h 688975"/>
                    <a:gd name="connsiteX10-715" fmla="*/ 2565400 w 2577418"/>
                    <a:gd name="connsiteY10-716" fmla="*/ 688975 h 688975"/>
                    <a:gd name="connsiteX11-717" fmla="*/ 2552700 w 2577418"/>
                    <a:gd name="connsiteY11-718" fmla="*/ 171450 h 688975"/>
                    <a:gd name="connsiteX12-719" fmla="*/ 2466975 w 2577418"/>
                    <a:gd name="connsiteY12-720" fmla="*/ 95250 h 688975"/>
                    <a:gd name="connsiteX13-721" fmla="*/ 511175 w 2577418"/>
                    <a:gd name="connsiteY13-722" fmla="*/ 184150 h 688975"/>
                    <a:gd name="connsiteX14-723" fmla="*/ 180975 w 2577418"/>
                    <a:gd name="connsiteY14-724" fmla="*/ 0 h 688975"/>
                    <a:gd name="connsiteX0-725" fmla="*/ 180975 w 2570812"/>
                    <a:gd name="connsiteY0-726" fmla="*/ 0 h 688975"/>
                    <a:gd name="connsiteX1-727" fmla="*/ 6350 w 2570812"/>
                    <a:gd name="connsiteY1-728" fmla="*/ 152400 h 688975"/>
                    <a:gd name="connsiteX2-729" fmla="*/ 9525 w 2570812"/>
                    <a:gd name="connsiteY2-730" fmla="*/ 241300 h 688975"/>
                    <a:gd name="connsiteX3-731" fmla="*/ 2454275 w 2570812"/>
                    <a:gd name="connsiteY3-732" fmla="*/ 234950 h 688975"/>
                    <a:gd name="connsiteX4-733" fmla="*/ 2454275 w 2570812"/>
                    <a:gd name="connsiteY4-734" fmla="*/ 552450 h 688975"/>
                    <a:gd name="connsiteX5-735" fmla="*/ 66675 w 2570812"/>
                    <a:gd name="connsiteY5-736" fmla="*/ 565150 h 688975"/>
                    <a:gd name="connsiteX6-737" fmla="*/ 88900 w 2570812"/>
                    <a:gd name="connsiteY6-738" fmla="*/ 568325 h 688975"/>
                    <a:gd name="connsiteX7-739" fmla="*/ 92075 w 2570812"/>
                    <a:gd name="connsiteY7-740" fmla="*/ 520700 h 688975"/>
                    <a:gd name="connsiteX8-741" fmla="*/ 0 w 2570812"/>
                    <a:gd name="connsiteY8-742" fmla="*/ 593725 h 688975"/>
                    <a:gd name="connsiteX9-743" fmla="*/ 6350 w 2570812"/>
                    <a:gd name="connsiteY9-744" fmla="*/ 688975 h 688975"/>
                    <a:gd name="connsiteX10-745" fmla="*/ 2565400 w 2570812"/>
                    <a:gd name="connsiteY10-746" fmla="*/ 688975 h 688975"/>
                    <a:gd name="connsiteX11-747" fmla="*/ 2552700 w 2570812"/>
                    <a:gd name="connsiteY11-748" fmla="*/ 171450 h 688975"/>
                    <a:gd name="connsiteX12-749" fmla="*/ 2466975 w 2570812"/>
                    <a:gd name="connsiteY12-750" fmla="*/ 95250 h 688975"/>
                    <a:gd name="connsiteX13-751" fmla="*/ 511175 w 2570812"/>
                    <a:gd name="connsiteY13-752" fmla="*/ 184150 h 688975"/>
                    <a:gd name="connsiteX14-753" fmla="*/ 180975 w 2570812"/>
                    <a:gd name="connsiteY14-754" fmla="*/ 0 h 688975"/>
                    <a:gd name="connsiteX0-755" fmla="*/ 180975 w 2570812"/>
                    <a:gd name="connsiteY0-756" fmla="*/ 0 h 688975"/>
                    <a:gd name="connsiteX1-757" fmla="*/ 6350 w 2570812"/>
                    <a:gd name="connsiteY1-758" fmla="*/ 152400 h 688975"/>
                    <a:gd name="connsiteX2-759" fmla="*/ 9525 w 2570812"/>
                    <a:gd name="connsiteY2-760" fmla="*/ 241300 h 688975"/>
                    <a:gd name="connsiteX3-761" fmla="*/ 2460625 w 2570812"/>
                    <a:gd name="connsiteY3-762" fmla="*/ 247650 h 688975"/>
                    <a:gd name="connsiteX4-763" fmla="*/ 2454275 w 2570812"/>
                    <a:gd name="connsiteY4-764" fmla="*/ 552450 h 688975"/>
                    <a:gd name="connsiteX5-765" fmla="*/ 66675 w 2570812"/>
                    <a:gd name="connsiteY5-766" fmla="*/ 565150 h 688975"/>
                    <a:gd name="connsiteX6-767" fmla="*/ 88900 w 2570812"/>
                    <a:gd name="connsiteY6-768" fmla="*/ 568325 h 688975"/>
                    <a:gd name="connsiteX7-769" fmla="*/ 92075 w 2570812"/>
                    <a:gd name="connsiteY7-770" fmla="*/ 520700 h 688975"/>
                    <a:gd name="connsiteX8-771" fmla="*/ 0 w 2570812"/>
                    <a:gd name="connsiteY8-772" fmla="*/ 593725 h 688975"/>
                    <a:gd name="connsiteX9-773" fmla="*/ 6350 w 2570812"/>
                    <a:gd name="connsiteY9-774" fmla="*/ 688975 h 688975"/>
                    <a:gd name="connsiteX10-775" fmla="*/ 2565400 w 2570812"/>
                    <a:gd name="connsiteY10-776" fmla="*/ 688975 h 688975"/>
                    <a:gd name="connsiteX11-777" fmla="*/ 2552700 w 2570812"/>
                    <a:gd name="connsiteY11-778" fmla="*/ 171450 h 688975"/>
                    <a:gd name="connsiteX12-779" fmla="*/ 2466975 w 2570812"/>
                    <a:gd name="connsiteY12-780" fmla="*/ 95250 h 688975"/>
                    <a:gd name="connsiteX13-781" fmla="*/ 511175 w 2570812"/>
                    <a:gd name="connsiteY13-782" fmla="*/ 184150 h 688975"/>
                    <a:gd name="connsiteX14-783" fmla="*/ 180975 w 2570812"/>
                    <a:gd name="connsiteY14-784" fmla="*/ 0 h 688975"/>
                    <a:gd name="connsiteX0-785" fmla="*/ 180975 w 2570812"/>
                    <a:gd name="connsiteY0-786" fmla="*/ 0 h 688975"/>
                    <a:gd name="connsiteX1-787" fmla="*/ 6350 w 2570812"/>
                    <a:gd name="connsiteY1-788" fmla="*/ 152400 h 688975"/>
                    <a:gd name="connsiteX2-789" fmla="*/ 9525 w 2570812"/>
                    <a:gd name="connsiteY2-790" fmla="*/ 241300 h 688975"/>
                    <a:gd name="connsiteX3-791" fmla="*/ 2460625 w 2570812"/>
                    <a:gd name="connsiteY3-792" fmla="*/ 247650 h 688975"/>
                    <a:gd name="connsiteX4-793" fmla="*/ 2457450 w 2570812"/>
                    <a:gd name="connsiteY4-794" fmla="*/ 561975 h 688975"/>
                    <a:gd name="connsiteX5-795" fmla="*/ 66675 w 2570812"/>
                    <a:gd name="connsiteY5-796" fmla="*/ 565150 h 688975"/>
                    <a:gd name="connsiteX6-797" fmla="*/ 88900 w 2570812"/>
                    <a:gd name="connsiteY6-798" fmla="*/ 568325 h 688975"/>
                    <a:gd name="connsiteX7-799" fmla="*/ 92075 w 2570812"/>
                    <a:gd name="connsiteY7-800" fmla="*/ 520700 h 688975"/>
                    <a:gd name="connsiteX8-801" fmla="*/ 0 w 2570812"/>
                    <a:gd name="connsiteY8-802" fmla="*/ 593725 h 688975"/>
                    <a:gd name="connsiteX9-803" fmla="*/ 6350 w 2570812"/>
                    <a:gd name="connsiteY9-804" fmla="*/ 688975 h 688975"/>
                    <a:gd name="connsiteX10-805" fmla="*/ 2565400 w 2570812"/>
                    <a:gd name="connsiteY10-806" fmla="*/ 688975 h 688975"/>
                    <a:gd name="connsiteX11-807" fmla="*/ 2552700 w 2570812"/>
                    <a:gd name="connsiteY11-808" fmla="*/ 171450 h 688975"/>
                    <a:gd name="connsiteX12-809" fmla="*/ 2466975 w 2570812"/>
                    <a:gd name="connsiteY12-810" fmla="*/ 95250 h 688975"/>
                    <a:gd name="connsiteX13-811" fmla="*/ 511175 w 2570812"/>
                    <a:gd name="connsiteY13-812" fmla="*/ 184150 h 688975"/>
                    <a:gd name="connsiteX14-813" fmla="*/ 180975 w 2570812"/>
                    <a:gd name="connsiteY14-814" fmla="*/ 0 h 688975"/>
                    <a:gd name="connsiteX0-815" fmla="*/ 180975 w 2570812"/>
                    <a:gd name="connsiteY0-816" fmla="*/ 0 h 688975"/>
                    <a:gd name="connsiteX1-817" fmla="*/ 6350 w 2570812"/>
                    <a:gd name="connsiteY1-818" fmla="*/ 152400 h 688975"/>
                    <a:gd name="connsiteX2-819" fmla="*/ 9525 w 2570812"/>
                    <a:gd name="connsiteY2-820" fmla="*/ 241300 h 688975"/>
                    <a:gd name="connsiteX3-821" fmla="*/ 2460625 w 2570812"/>
                    <a:gd name="connsiteY3-822" fmla="*/ 247650 h 688975"/>
                    <a:gd name="connsiteX4-823" fmla="*/ 2457450 w 2570812"/>
                    <a:gd name="connsiteY4-824" fmla="*/ 561975 h 688975"/>
                    <a:gd name="connsiteX5-825" fmla="*/ 66675 w 2570812"/>
                    <a:gd name="connsiteY5-826" fmla="*/ 565150 h 688975"/>
                    <a:gd name="connsiteX6-827" fmla="*/ 88900 w 2570812"/>
                    <a:gd name="connsiteY6-828" fmla="*/ 568325 h 688975"/>
                    <a:gd name="connsiteX7-829" fmla="*/ 92075 w 2570812"/>
                    <a:gd name="connsiteY7-830" fmla="*/ 520700 h 688975"/>
                    <a:gd name="connsiteX8-831" fmla="*/ 0 w 2570812"/>
                    <a:gd name="connsiteY8-832" fmla="*/ 593725 h 688975"/>
                    <a:gd name="connsiteX9-833" fmla="*/ 6350 w 2570812"/>
                    <a:gd name="connsiteY9-834" fmla="*/ 688975 h 688975"/>
                    <a:gd name="connsiteX10-835" fmla="*/ 2565400 w 2570812"/>
                    <a:gd name="connsiteY10-836" fmla="*/ 688975 h 688975"/>
                    <a:gd name="connsiteX11-837" fmla="*/ 2552700 w 2570812"/>
                    <a:gd name="connsiteY11-838" fmla="*/ 171450 h 688975"/>
                    <a:gd name="connsiteX12-839" fmla="*/ 2466975 w 2570812"/>
                    <a:gd name="connsiteY12-840" fmla="*/ 95250 h 688975"/>
                    <a:gd name="connsiteX13-841" fmla="*/ 485775 w 2570812"/>
                    <a:gd name="connsiteY13-842" fmla="*/ 171450 h 688975"/>
                    <a:gd name="connsiteX14-843" fmla="*/ 180975 w 2570812"/>
                    <a:gd name="connsiteY14-844" fmla="*/ 0 h 688975"/>
                    <a:gd name="connsiteX0-845" fmla="*/ 180975 w 2570812"/>
                    <a:gd name="connsiteY0-846" fmla="*/ 0 h 688975"/>
                    <a:gd name="connsiteX1-847" fmla="*/ 6350 w 2570812"/>
                    <a:gd name="connsiteY1-848" fmla="*/ 152400 h 688975"/>
                    <a:gd name="connsiteX2-849" fmla="*/ 9525 w 2570812"/>
                    <a:gd name="connsiteY2-850" fmla="*/ 241300 h 688975"/>
                    <a:gd name="connsiteX3-851" fmla="*/ 2460625 w 2570812"/>
                    <a:gd name="connsiteY3-852" fmla="*/ 247650 h 688975"/>
                    <a:gd name="connsiteX4-853" fmla="*/ 2457450 w 2570812"/>
                    <a:gd name="connsiteY4-854" fmla="*/ 561975 h 688975"/>
                    <a:gd name="connsiteX5-855" fmla="*/ 66675 w 2570812"/>
                    <a:gd name="connsiteY5-856" fmla="*/ 565150 h 688975"/>
                    <a:gd name="connsiteX6-857" fmla="*/ 88900 w 2570812"/>
                    <a:gd name="connsiteY6-858" fmla="*/ 568325 h 688975"/>
                    <a:gd name="connsiteX7-859" fmla="*/ 92075 w 2570812"/>
                    <a:gd name="connsiteY7-860" fmla="*/ 520700 h 688975"/>
                    <a:gd name="connsiteX8-861" fmla="*/ 0 w 2570812"/>
                    <a:gd name="connsiteY8-862" fmla="*/ 593725 h 688975"/>
                    <a:gd name="connsiteX9-863" fmla="*/ 6350 w 2570812"/>
                    <a:gd name="connsiteY9-864" fmla="*/ 688975 h 688975"/>
                    <a:gd name="connsiteX10-865" fmla="*/ 2565400 w 2570812"/>
                    <a:gd name="connsiteY10-866" fmla="*/ 688975 h 688975"/>
                    <a:gd name="connsiteX11-867" fmla="*/ 2552700 w 2570812"/>
                    <a:gd name="connsiteY11-868" fmla="*/ 171450 h 688975"/>
                    <a:gd name="connsiteX12-869" fmla="*/ 2466975 w 2570812"/>
                    <a:gd name="connsiteY12-870" fmla="*/ 95250 h 688975"/>
                    <a:gd name="connsiteX13-871" fmla="*/ 180975 w 2570812"/>
                    <a:gd name="connsiteY13-872" fmla="*/ 0 h 688975"/>
                    <a:gd name="connsiteX0-873" fmla="*/ 180975 w 2570812"/>
                    <a:gd name="connsiteY0-874" fmla="*/ 31750 h 720725"/>
                    <a:gd name="connsiteX1-875" fmla="*/ 6350 w 2570812"/>
                    <a:gd name="connsiteY1-876" fmla="*/ 184150 h 720725"/>
                    <a:gd name="connsiteX2-877" fmla="*/ 9525 w 2570812"/>
                    <a:gd name="connsiteY2-878" fmla="*/ 273050 h 720725"/>
                    <a:gd name="connsiteX3-879" fmla="*/ 2460625 w 2570812"/>
                    <a:gd name="connsiteY3-880" fmla="*/ 279400 h 720725"/>
                    <a:gd name="connsiteX4-881" fmla="*/ 2457450 w 2570812"/>
                    <a:gd name="connsiteY4-882" fmla="*/ 593725 h 720725"/>
                    <a:gd name="connsiteX5-883" fmla="*/ 66675 w 2570812"/>
                    <a:gd name="connsiteY5-884" fmla="*/ 596900 h 720725"/>
                    <a:gd name="connsiteX6-885" fmla="*/ 88900 w 2570812"/>
                    <a:gd name="connsiteY6-886" fmla="*/ 600075 h 720725"/>
                    <a:gd name="connsiteX7-887" fmla="*/ 92075 w 2570812"/>
                    <a:gd name="connsiteY7-888" fmla="*/ 552450 h 720725"/>
                    <a:gd name="connsiteX8-889" fmla="*/ 0 w 2570812"/>
                    <a:gd name="connsiteY8-890" fmla="*/ 625475 h 720725"/>
                    <a:gd name="connsiteX9-891" fmla="*/ 6350 w 2570812"/>
                    <a:gd name="connsiteY9-892" fmla="*/ 720725 h 720725"/>
                    <a:gd name="connsiteX10-893" fmla="*/ 2565400 w 2570812"/>
                    <a:gd name="connsiteY10-894" fmla="*/ 720725 h 720725"/>
                    <a:gd name="connsiteX11-895" fmla="*/ 2552700 w 2570812"/>
                    <a:gd name="connsiteY11-896" fmla="*/ 203200 h 720725"/>
                    <a:gd name="connsiteX12-897" fmla="*/ 2336800 w 2570812"/>
                    <a:gd name="connsiteY12-898" fmla="*/ 0 h 720725"/>
                    <a:gd name="connsiteX13-899" fmla="*/ 180975 w 2570812"/>
                    <a:gd name="connsiteY13-900" fmla="*/ 31750 h 720725"/>
                    <a:gd name="connsiteX0-901" fmla="*/ 180975 w 2570812"/>
                    <a:gd name="connsiteY0-902" fmla="*/ 0 h 688975"/>
                    <a:gd name="connsiteX1-903" fmla="*/ 6350 w 2570812"/>
                    <a:gd name="connsiteY1-904" fmla="*/ 152400 h 688975"/>
                    <a:gd name="connsiteX2-905" fmla="*/ 9525 w 2570812"/>
                    <a:gd name="connsiteY2-906" fmla="*/ 241300 h 688975"/>
                    <a:gd name="connsiteX3-907" fmla="*/ 2460625 w 2570812"/>
                    <a:gd name="connsiteY3-908" fmla="*/ 247650 h 688975"/>
                    <a:gd name="connsiteX4-909" fmla="*/ 2457450 w 2570812"/>
                    <a:gd name="connsiteY4-910" fmla="*/ 561975 h 688975"/>
                    <a:gd name="connsiteX5-911" fmla="*/ 66675 w 2570812"/>
                    <a:gd name="connsiteY5-912" fmla="*/ 565150 h 688975"/>
                    <a:gd name="connsiteX6-913" fmla="*/ 88900 w 2570812"/>
                    <a:gd name="connsiteY6-914" fmla="*/ 568325 h 688975"/>
                    <a:gd name="connsiteX7-915" fmla="*/ 92075 w 2570812"/>
                    <a:gd name="connsiteY7-916" fmla="*/ 520700 h 688975"/>
                    <a:gd name="connsiteX8-917" fmla="*/ 0 w 2570812"/>
                    <a:gd name="connsiteY8-918" fmla="*/ 593725 h 688975"/>
                    <a:gd name="connsiteX9-919" fmla="*/ 6350 w 2570812"/>
                    <a:gd name="connsiteY9-920" fmla="*/ 688975 h 688975"/>
                    <a:gd name="connsiteX10-921" fmla="*/ 2565400 w 2570812"/>
                    <a:gd name="connsiteY10-922" fmla="*/ 688975 h 688975"/>
                    <a:gd name="connsiteX11-923" fmla="*/ 2552700 w 2570812"/>
                    <a:gd name="connsiteY11-924" fmla="*/ 171450 h 688975"/>
                    <a:gd name="connsiteX12-925" fmla="*/ 2352675 w 2570812"/>
                    <a:gd name="connsiteY12-926" fmla="*/ 19050 h 688975"/>
                    <a:gd name="connsiteX13-927" fmla="*/ 180975 w 2570812"/>
                    <a:gd name="connsiteY13-928" fmla="*/ 0 h 688975"/>
                    <a:gd name="connsiteX0-929" fmla="*/ 225425 w 2570812"/>
                    <a:gd name="connsiteY0-930" fmla="*/ 0 h 714375"/>
                    <a:gd name="connsiteX1-931" fmla="*/ 6350 w 2570812"/>
                    <a:gd name="connsiteY1-932" fmla="*/ 177800 h 714375"/>
                    <a:gd name="connsiteX2-933" fmla="*/ 9525 w 2570812"/>
                    <a:gd name="connsiteY2-934" fmla="*/ 266700 h 714375"/>
                    <a:gd name="connsiteX3-935" fmla="*/ 2460625 w 2570812"/>
                    <a:gd name="connsiteY3-936" fmla="*/ 273050 h 714375"/>
                    <a:gd name="connsiteX4-937" fmla="*/ 2457450 w 2570812"/>
                    <a:gd name="connsiteY4-938" fmla="*/ 587375 h 714375"/>
                    <a:gd name="connsiteX5-939" fmla="*/ 66675 w 2570812"/>
                    <a:gd name="connsiteY5-940" fmla="*/ 590550 h 714375"/>
                    <a:gd name="connsiteX6-941" fmla="*/ 88900 w 2570812"/>
                    <a:gd name="connsiteY6-942" fmla="*/ 593725 h 714375"/>
                    <a:gd name="connsiteX7-943" fmla="*/ 92075 w 2570812"/>
                    <a:gd name="connsiteY7-944" fmla="*/ 546100 h 714375"/>
                    <a:gd name="connsiteX8-945" fmla="*/ 0 w 2570812"/>
                    <a:gd name="connsiteY8-946" fmla="*/ 619125 h 714375"/>
                    <a:gd name="connsiteX9-947" fmla="*/ 6350 w 2570812"/>
                    <a:gd name="connsiteY9-948" fmla="*/ 714375 h 714375"/>
                    <a:gd name="connsiteX10-949" fmla="*/ 2565400 w 2570812"/>
                    <a:gd name="connsiteY10-950" fmla="*/ 714375 h 714375"/>
                    <a:gd name="connsiteX11-951" fmla="*/ 2552700 w 2570812"/>
                    <a:gd name="connsiteY11-952" fmla="*/ 196850 h 714375"/>
                    <a:gd name="connsiteX12-953" fmla="*/ 2352675 w 2570812"/>
                    <a:gd name="connsiteY12-954" fmla="*/ 44450 h 714375"/>
                    <a:gd name="connsiteX13-955" fmla="*/ 225425 w 2570812"/>
                    <a:gd name="connsiteY13-956" fmla="*/ 0 h 714375"/>
                    <a:gd name="connsiteX0-957" fmla="*/ 225425 w 2570812"/>
                    <a:gd name="connsiteY0-958" fmla="*/ 0 h 714375"/>
                    <a:gd name="connsiteX1-959" fmla="*/ 6350 w 2570812"/>
                    <a:gd name="connsiteY1-960" fmla="*/ 177800 h 714375"/>
                    <a:gd name="connsiteX2-961" fmla="*/ 9525 w 2570812"/>
                    <a:gd name="connsiteY2-962" fmla="*/ 266700 h 714375"/>
                    <a:gd name="connsiteX3-963" fmla="*/ 2460625 w 2570812"/>
                    <a:gd name="connsiteY3-964" fmla="*/ 273050 h 714375"/>
                    <a:gd name="connsiteX4-965" fmla="*/ 2457450 w 2570812"/>
                    <a:gd name="connsiteY4-966" fmla="*/ 587375 h 714375"/>
                    <a:gd name="connsiteX5-967" fmla="*/ 66675 w 2570812"/>
                    <a:gd name="connsiteY5-968" fmla="*/ 590550 h 714375"/>
                    <a:gd name="connsiteX6-969" fmla="*/ 88900 w 2570812"/>
                    <a:gd name="connsiteY6-970" fmla="*/ 593725 h 714375"/>
                    <a:gd name="connsiteX7-971" fmla="*/ 92075 w 2570812"/>
                    <a:gd name="connsiteY7-972" fmla="*/ 546100 h 714375"/>
                    <a:gd name="connsiteX8-973" fmla="*/ 0 w 2570812"/>
                    <a:gd name="connsiteY8-974" fmla="*/ 619125 h 714375"/>
                    <a:gd name="connsiteX9-975" fmla="*/ 6350 w 2570812"/>
                    <a:gd name="connsiteY9-976" fmla="*/ 714375 h 714375"/>
                    <a:gd name="connsiteX10-977" fmla="*/ 2565400 w 2570812"/>
                    <a:gd name="connsiteY10-978" fmla="*/ 714375 h 714375"/>
                    <a:gd name="connsiteX11-979" fmla="*/ 2552700 w 2570812"/>
                    <a:gd name="connsiteY11-980" fmla="*/ 196850 h 714375"/>
                    <a:gd name="connsiteX12-981" fmla="*/ 2308225 w 2570812"/>
                    <a:gd name="connsiteY12-982" fmla="*/ 12700 h 714375"/>
                    <a:gd name="connsiteX13-983" fmla="*/ 225425 w 2570812"/>
                    <a:gd name="connsiteY13-984" fmla="*/ 0 h 714375"/>
                    <a:gd name="connsiteX0-985" fmla="*/ 225425 w 2570812"/>
                    <a:gd name="connsiteY0-986" fmla="*/ 0 h 714375"/>
                    <a:gd name="connsiteX1-987" fmla="*/ 6350 w 2570812"/>
                    <a:gd name="connsiteY1-988" fmla="*/ 177800 h 714375"/>
                    <a:gd name="connsiteX2-989" fmla="*/ 9525 w 2570812"/>
                    <a:gd name="connsiteY2-990" fmla="*/ 266700 h 714375"/>
                    <a:gd name="connsiteX3-991" fmla="*/ 2460625 w 2570812"/>
                    <a:gd name="connsiteY3-992" fmla="*/ 273050 h 714375"/>
                    <a:gd name="connsiteX4-993" fmla="*/ 2457450 w 2570812"/>
                    <a:gd name="connsiteY4-994" fmla="*/ 587375 h 714375"/>
                    <a:gd name="connsiteX5-995" fmla="*/ 66675 w 2570812"/>
                    <a:gd name="connsiteY5-996" fmla="*/ 590550 h 714375"/>
                    <a:gd name="connsiteX6-997" fmla="*/ 88900 w 2570812"/>
                    <a:gd name="connsiteY6-998" fmla="*/ 593725 h 714375"/>
                    <a:gd name="connsiteX7-999" fmla="*/ 92075 w 2570812"/>
                    <a:gd name="connsiteY7-1000" fmla="*/ 546100 h 714375"/>
                    <a:gd name="connsiteX8-1001" fmla="*/ 0 w 2570812"/>
                    <a:gd name="connsiteY8-1002" fmla="*/ 619125 h 714375"/>
                    <a:gd name="connsiteX9-1003" fmla="*/ 6350 w 2570812"/>
                    <a:gd name="connsiteY9-1004" fmla="*/ 714375 h 714375"/>
                    <a:gd name="connsiteX10-1005" fmla="*/ 2565400 w 2570812"/>
                    <a:gd name="connsiteY10-1006" fmla="*/ 714375 h 714375"/>
                    <a:gd name="connsiteX11-1007" fmla="*/ 2552700 w 2570812"/>
                    <a:gd name="connsiteY11-1008" fmla="*/ 196850 h 714375"/>
                    <a:gd name="connsiteX12-1009" fmla="*/ 2295525 w 2570812"/>
                    <a:gd name="connsiteY12-1010" fmla="*/ 0 h 714375"/>
                    <a:gd name="connsiteX13-1011" fmla="*/ 225425 w 2570812"/>
                    <a:gd name="connsiteY13-1012" fmla="*/ 0 h 714375"/>
                    <a:gd name="connsiteX0-1013" fmla="*/ 225425 w 2570812"/>
                    <a:gd name="connsiteY0-1014" fmla="*/ 0 h 714375"/>
                    <a:gd name="connsiteX1-1015" fmla="*/ 6350 w 2570812"/>
                    <a:gd name="connsiteY1-1016" fmla="*/ 177800 h 714375"/>
                    <a:gd name="connsiteX2-1017" fmla="*/ 9525 w 2570812"/>
                    <a:gd name="connsiteY2-1018" fmla="*/ 266700 h 714375"/>
                    <a:gd name="connsiteX3-1019" fmla="*/ 2460625 w 2570812"/>
                    <a:gd name="connsiteY3-1020" fmla="*/ 273050 h 714375"/>
                    <a:gd name="connsiteX4-1021" fmla="*/ 2457450 w 2570812"/>
                    <a:gd name="connsiteY4-1022" fmla="*/ 587375 h 714375"/>
                    <a:gd name="connsiteX5-1023" fmla="*/ 66675 w 2570812"/>
                    <a:gd name="connsiteY5-1024" fmla="*/ 590550 h 714375"/>
                    <a:gd name="connsiteX6-1025" fmla="*/ 88900 w 2570812"/>
                    <a:gd name="connsiteY6-1026" fmla="*/ 593725 h 714375"/>
                    <a:gd name="connsiteX7-1027" fmla="*/ 92075 w 2570812"/>
                    <a:gd name="connsiteY7-1028" fmla="*/ 546100 h 714375"/>
                    <a:gd name="connsiteX8-1029" fmla="*/ 0 w 2570812"/>
                    <a:gd name="connsiteY8-1030" fmla="*/ 619125 h 714375"/>
                    <a:gd name="connsiteX9-1031" fmla="*/ 6350 w 2570812"/>
                    <a:gd name="connsiteY9-1032" fmla="*/ 714375 h 714375"/>
                    <a:gd name="connsiteX10-1033" fmla="*/ 2565400 w 2570812"/>
                    <a:gd name="connsiteY10-1034" fmla="*/ 714375 h 714375"/>
                    <a:gd name="connsiteX11-1035" fmla="*/ 2552700 w 2570812"/>
                    <a:gd name="connsiteY11-1036" fmla="*/ 196850 h 714375"/>
                    <a:gd name="connsiteX12-1037" fmla="*/ 2295525 w 2570812"/>
                    <a:gd name="connsiteY12-1038" fmla="*/ 0 h 714375"/>
                    <a:gd name="connsiteX13-1039" fmla="*/ 225425 w 2570812"/>
                    <a:gd name="connsiteY13-1040" fmla="*/ 0 h 714375"/>
                    <a:gd name="connsiteX0-1041" fmla="*/ 225425 w 2573535"/>
                    <a:gd name="connsiteY0-1042" fmla="*/ 0 h 714375"/>
                    <a:gd name="connsiteX1-1043" fmla="*/ 6350 w 2573535"/>
                    <a:gd name="connsiteY1-1044" fmla="*/ 177800 h 714375"/>
                    <a:gd name="connsiteX2-1045" fmla="*/ 9525 w 2573535"/>
                    <a:gd name="connsiteY2-1046" fmla="*/ 266700 h 714375"/>
                    <a:gd name="connsiteX3-1047" fmla="*/ 2460625 w 2573535"/>
                    <a:gd name="connsiteY3-1048" fmla="*/ 273050 h 714375"/>
                    <a:gd name="connsiteX4-1049" fmla="*/ 2457450 w 2573535"/>
                    <a:gd name="connsiteY4-1050" fmla="*/ 587375 h 714375"/>
                    <a:gd name="connsiteX5-1051" fmla="*/ 66675 w 2573535"/>
                    <a:gd name="connsiteY5-1052" fmla="*/ 590550 h 714375"/>
                    <a:gd name="connsiteX6-1053" fmla="*/ 88900 w 2573535"/>
                    <a:gd name="connsiteY6-1054" fmla="*/ 593725 h 714375"/>
                    <a:gd name="connsiteX7-1055" fmla="*/ 92075 w 2573535"/>
                    <a:gd name="connsiteY7-1056" fmla="*/ 546100 h 714375"/>
                    <a:gd name="connsiteX8-1057" fmla="*/ 0 w 2573535"/>
                    <a:gd name="connsiteY8-1058" fmla="*/ 619125 h 714375"/>
                    <a:gd name="connsiteX9-1059" fmla="*/ 6350 w 2573535"/>
                    <a:gd name="connsiteY9-1060" fmla="*/ 714375 h 714375"/>
                    <a:gd name="connsiteX10-1061" fmla="*/ 2565400 w 2573535"/>
                    <a:gd name="connsiteY10-1062" fmla="*/ 714375 h 714375"/>
                    <a:gd name="connsiteX11-1063" fmla="*/ 2567732 w 2573535"/>
                    <a:gd name="connsiteY11-1064" fmla="*/ 201861 h 714375"/>
                    <a:gd name="connsiteX12-1065" fmla="*/ 2295525 w 2573535"/>
                    <a:gd name="connsiteY12-1066" fmla="*/ 0 h 714375"/>
                    <a:gd name="connsiteX13-1067" fmla="*/ 225425 w 2573535"/>
                    <a:gd name="connsiteY13-1068" fmla="*/ 0 h 714375"/>
                    <a:gd name="connsiteX0-1069" fmla="*/ 225425 w 2575177"/>
                    <a:gd name="connsiteY0-1070" fmla="*/ 0 h 714375"/>
                    <a:gd name="connsiteX1-1071" fmla="*/ 6350 w 2575177"/>
                    <a:gd name="connsiteY1-1072" fmla="*/ 177800 h 714375"/>
                    <a:gd name="connsiteX2-1073" fmla="*/ 9525 w 2575177"/>
                    <a:gd name="connsiteY2-1074" fmla="*/ 266700 h 714375"/>
                    <a:gd name="connsiteX3-1075" fmla="*/ 2460625 w 2575177"/>
                    <a:gd name="connsiteY3-1076" fmla="*/ 273050 h 714375"/>
                    <a:gd name="connsiteX4-1077" fmla="*/ 2457450 w 2575177"/>
                    <a:gd name="connsiteY4-1078" fmla="*/ 587375 h 714375"/>
                    <a:gd name="connsiteX5-1079" fmla="*/ 66675 w 2575177"/>
                    <a:gd name="connsiteY5-1080" fmla="*/ 590550 h 714375"/>
                    <a:gd name="connsiteX6-1081" fmla="*/ 88900 w 2575177"/>
                    <a:gd name="connsiteY6-1082" fmla="*/ 593725 h 714375"/>
                    <a:gd name="connsiteX7-1083" fmla="*/ 92075 w 2575177"/>
                    <a:gd name="connsiteY7-1084" fmla="*/ 546100 h 714375"/>
                    <a:gd name="connsiteX8-1085" fmla="*/ 0 w 2575177"/>
                    <a:gd name="connsiteY8-1086" fmla="*/ 619125 h 714375"/>
                    <a:gd name="connsiteX9-1087" fmla="*/ 6350 w 2575177"/>
                    <a:gd name="connsiteY9-1088" fmla="*/ 714375 h 714375"/>
                    <a:gd name="connsiteX10-1089" fmla="*/ 2565400 w 2575177"/>
                    <a:gd name="connsiteY10-1090" fmla="*/ 714375 h 714375"/>
                    <a:gd name="connsiteX11-1091" fmla="*/ 2572743 w 2575177"/>
                    <a:gd name="connsiteY11-1092" fmla="*/ 201861 h 714375"/>
                    <a:gd name="connsiteX12-1093" fmla="*/ 2295525 w 2575177"/>
                    <a:gd name="connsiteY12-1094" fmla="*/ 0 h 714375"/>
                    <a:gd name="connsiteX13-1095" fmla="*/ 225425 w 2575177"/>
                    <a:gd name="connsiteY13-1096" fmla="*/ 0 h 7143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2575177"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3" name="Rectangle 22"/>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1" fmla="*/ 0 w 2376264"/>
                    <a:gd name="connsiteY0-2" fmla="*/ 0 h 321543"/>
                    <a:gd name="connsiteX1-3" fmla="*/ 2376264 w 2376264"/>
                    <a:gd name="connsiteY1-4" fmla="*/ 0 h 321543"/>
                    <a:gd name="connsiteX2-5" fmla="*/ 2376264 w 2376264"/>
                    <a:gd name="connsiteY2-6" fmla="*/ 321543 h 321543"/>
                    <a:gd name="connsiteX3-7" fmla="*/ 0 w 2376264"/>
                    <a:gd name="connsiteY3-8" fmla="*/ 321543 h 321543"/>
                    <a:gd name="connsiteX4-9" fmla="*/ 0 w 2376264"/>
                    <a:gd name="connsiteY4-10" fmla="*/ 0 h 321543"/>
                    <a:gd name="connsiteX0-11" fmla="*/ 0 w 2376264"/>
                    <a:gd name="connsiteY0-12" fmla="*/ 0 h 321543"/>
                    <a:gd name="connsiteX1-13" fmla="*/ 2376264 w 2376264"/>
                    <a:gd name="connsiteY1-14" fmla="*/ 0 h 321543"/>
                    <a:gd name="connsiteX2-15" fmla="*/ 2376264 w 2376264"/>
                    <a:gd name="connsiteY2-16" fmla="*/ 321543 h 321543"/>
                    <a:gd name="connsiteX3-17" fmla="*/ 0 w 2376264"/>
                    <a:gd name="connsiteY3-18" fmla="*/ 321543 h 321543"/>
                    <a:gd name="connsiteX4-19" fmla="*/ 0 w 2376264"/>
                    <a:gd name="connsiteY4-20" fmla="*/ 0 h 321543"/>
                    <a:gd name="connsiteX0-21" fmla="*/ 0 w 2376264"/>
                    <a:gd name="connsiteY0-22" fmla="*/ 0 h 321543"/>
                    <a:gd name="connsiteX1-23" fmla="*/ 2376264 w 2376264"/>
                    <a:gd name="connsiteY1-24" fmla="*/ 0 h 321543"/>
                    <a:gd name="connsiteX2-25" fmla="*/ 2376264 w 2376264"/>
                    <a:gd name="connsiteY2-26" fmla="*/ 321543 h 321543"/>
                    <a:gd name="connsiteX3-27" fmla="*/ 0 w 2376264"/>
                    <a:gd name="connsiteY3-28" fmla="*/ 321543 h 321543"/>
                    <a:gd name="connsiteX4-29" fmla="*/ 0 w 2376264"/>
                    <a:gd name="connsiteY4-30" fmla="*/ 0 h 3215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56" name="Group 55"/>
              <p:cNvGrpSpPr/>
              <p:nvPr/>
            </p:nvGrpSpPr>
            <p:grpSpPr>
              <a:xfrm>
                <a:off x="4203709" y="4329734"/>
                <a:ext cx="1681345" cy="465751"/>
                <a:chOff x="3622676" y="3492499"/>
                <a:chExt cx="2578868" cy="714375"/>
              </a:xfrm>
              <a:effectLst>
                <a:outerShdw blurRad="50800" dist="38100" dir="8100000" algn="tr" rotWithShape="0">
                  <a:prstClr val="black">
                    <a:alpha val="40000"/>
                  </a:prstClr>
                </a:outerShdw>
              </a:effectLst>
            </p:grpSpPr>
            <p:sp>
              <p:nvSpPr>
                <p:cNvPr id="60" name="Freeform 24"/>
                <p:cNvSpPr/>
                <p:nvPr/>
              </p:nvSpPr>
              <p:spPr>
                <a:xfrm>
                  <a:off x="3622676" y="3492499"/>
                  <a:ext cx="2578868"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1" fmla="*/ 190500 w 2559050"/>
                    <a:gd name="connsiteY0-2" fmla="*/ 0 h 698500"/>
                    <a:gd name="connsiteX1-3" fmla="*/ 0 w 2559050"/>
                    <a:gd name="connsiteY1-4" fmla="*/ 152400 h 698500"/>
                    <a:gd name="connsiteX2-5" fmla="*/ 19050 w 2559050"/>
                    <a:gd name="connsiteY2-6" fmla="*/ 241300 h 698500"/>
                    <a:gd name="connsiteX3-7" fmla="*/ 2501900 w 2559050"/>
                    <a:gd name="connsiteY3-8" fmla="*/ 241300 h 698500"/>
                    <a:gd name="connsiteX4-9" fmla="*/ 2470150 w 2559050"/>
                    <a:gd name="connsiteY4-10" fmla="*/ 552450 h 698500"/>
                    <a:gd name="connsiteX5-11" fmla="*/ 76200 w 2559050"/>
                    <a:gd name="connsiteY5-12" fmla="*/ 565150 h 698500"/>
                    <a:gd name="connsiteX6-13" fmla="*/ 101600 w 2559050"/>
                    <a:gd name="connsiteY6-14" fmla="*/ 520700 h 698500"/>
                    <a:gd name="connsiteX7-15" fmla="*/ 6350 w 2559050"/>
                    <a:gd name="connsiteY7-16" fmla="*/ 577850 h 698500"/>
                    <a:gd name="connsiteX8-17" fmla="*/ 44450 w 2559050"/>
                    <a:gd name="connsiteY8-18" fmla="*/ 666750 h 698500"/>
                    <a:gd name="connsiteX9-19" fmla="*/ 2400300 w 2559050"/>
                    <a:gd name="connsiteY9-20" fmla="*/ 692150 h 698500"/>
                    <a:gd name="connsiteX10-21" fmla="*/ 2432050 w 2559050"/>
                    <a:gd name="connsiteY10-22" fmla="*/ 666750 h 698500"/>
                    <a:gd name="connsiteX11-23" fmla="*/ 2501900 w 2559050"/>
                    <a:gd name="connsiteY11-24" fmla="*/ 698500 h 698500"/>
                    <a:gd name="connsiteX12-25" fmla="*/ 2552700 w 2559050"/>
                    <a:gd name="connsiteY12-26" fmla="*/ 685800 h 698500"/>
                    <a:gd name="connsiteX13-27" fmla="*/ 2559050 w 2559050"/>
                    <a:gd name="connsiteY13-28" fmla="*/ 158750 h 698500"/>
                    <a:gd name="connsiteX14-29" fmla="*/ 2476500 w 2559050"/>
                    <a:gd name="connsiteY14-30" fmla="*/ 95250 h 698500"/>
                    <a:gd name="connsiteX15-31" fmla="*/ 520700 w 2559050"/>
                    <a:gd name="connsiteY15-32" fmla="*/ 184150 h 698500"/>
                    <a:gd name="connsiteX16-33" fmla="*/ 190500 w 2559050"/>
                    <a:gd name="connsiteY16-34" fmla="*/ 0 h 698500"/>
                    <a:gd name="connsiteX0-35" fmla="*/ 184150 w 2552700"/>
                    <a:gd name="connsiteY0-36" fmla="*/ 0 h 698500"/>
                    <a:gd name="connsiteX1-37" fmla="*/ 9525 w 2552700"/>
                    <a:gd name="connsiteY1-38" fmla="*/ 152400 h 698500"/>
                    <a:gd name="connsiteX2-39" fmla="*/ 12700 w 2552700"/>
                    <a:gd name="connsiteY2-40" fmla="*/ 241300 h 698500"/>
                    <a:gd name="connsiteX3-41" fmla="*/ 2495550 w 2552700"/>
                    <a:gd name="connsiteY3-42" fmla="*/ 241300 h 698500"/>
                    <a:gd name="connsiteX4-43" fmla="*/ 2463800 w 2552700"/>
                    <a:gd name="connsiteY4-44" fmla="*/ 552450 h 698500"/>
                    <a:gd name="connsiteX5-45" fmla="*/ 69850 w 2552700"/>
                    <a:gd name="connsiteY5-46" fmla="*/ 565150 h 698500"/>
                    <a:gd name="connsiteX6-47" fmla="*/ 95250 w 2552700"/>
                    <a:gd name="connsiteY6-48" fmla="*/ 520700 h 698500"/>
                    <a:gd name="connsiteX7-49" fmla="*/ 0 w 2552700"/>
                    <a:gd name="connsiteY7-50" fmla="*/ 577850 h 698500"/>
                    <a:gd name="connsiteX8-51" fmla="*/ 38100 w 2552700"/>
                    <a:gd name="connsiteY8-52" fmla="*/ 666750 h 698500"/>
                    <a:gd name="connsiteX9-53" fmla="*/ 2393950 w 2552700"/>
                    <a:gd name="connsiteY9-54" fmla="*/ 692150 h 698500"/>
                    <a:gd name="connsiteX10-55" fmla="*/ 2425700 w 2552700"/>
                    <a:gd name="connsiteY10-56" fmla="*/ 666750 h 698500"/>
                    <a:gd name="connsiteX11-57" fmla="*/ 2495550 w 2552700"/>
                    <a:gd name="connsiteY11-58" fmla="*/ 698500 h 698500"/>
                    <a:gd name="connsiteX12-59" fmla="*/ 2546350 w 2552700"/>
                    <a:gd name="connsiteY12-60" fmla="*/ 685800 h 698500"/>
                    <a:gd name="connsiteX13-61" fmla="*/ 2552700 w 2552700"/>
                    <a:gd name="connsiteY13-62" fmla="*/ 158750 h 698500"/>
                    <a:gd name="connsiteX14-63" fmla="*/ 2470150 w 2552700"/>
                    <a:gd name="connsiteY14-64" fmla="*/ 95250 h 698500"/>
                    <a:gd name="connsiteX15-65" fmla="*/ 514350 w 2552700"/>
                    <a:gd name="connsiteY15-66" fmla="*/ 184150 h 698500"/>
                    <a:gd name="connsiteX16-67" fmla="*/ 184150 w 2552700"/>
                    <a:gd name="connsiteY16-68" fmla="*/ 0 h 698500"/>
                    <a:gd name="connsiteX0-69" fmla="*/ 184150 w 2571750"/>
                    <a:gd name="connsiteY0-70" fmla="*/ 0 h 698500"/>
                    <a:gd name="connsiteX1-71" fmla="*/ 9525 w 2571750"/>
                    <a:gd name="connsiteY1-72" fmla="*/ 152400 h 698500"/>
                    <a:gd name="connsiteX2-73" fmla="*/ 12700 w 2571750"/>
                    <a:gd name="connsiteY2-74" fmla="*/ 241300 h 698500"/>
                    <a:gd name="connsiteX3-75" fmla="*/ 2495550 w 2571750"/>
                    <a:gd name="connsiteY3-76" fmla="*/ 241300 h 698500"/>
                    <a:gd name="connsiteX4-77" fmla="*/ 2463800 w 2571750"/>
                    <a:gd name="connsiteY4-78" fmla="*/ 552450 h 698500"/>
                    <a:gd name="connsiteX5-79" fmla="*/ 69850 w 2571750"/>
                    <a:gd name="connsiteY5-80" fmla="*/ 565150 h 698500"/>
                    <a:gd name="connsiteX6-81" fmla="*/ 95250 w 2571750"/>
                    <a:gd name="connsiteY6-82" fmla="*/ 520700 h 698500"/>
                    <a:gd name="connsiteX7-83" fmla="*/ 0 w 2571750"/>
                    <a:gd name="connsiteY7-84" fmla="*/ 577850 h 698500"/>
                    <a:gd name="connsiteX8-85" fmla="*/ 38100 w 2571750"/>
                    <a:gd name="connsiteY8-86" fmla="*/ 666750 h 698500"/>
                    <a:gd name="connsiteX9-87" fmla="*/ 2393950 w 2571750"/>
                    <a:gd name="connsiteY9-88" fmla="*/ 692150 h 698500"/>
                    <a:gd name="connsiteX10-89" fmla="*/ 2425700 w 2571750"/>
                    <a:gd name="connsiteY10-90" fmla="*/ 666750 h 698500"/>
                    <a:gd name="connsiteX11-91" fmla="*/ 2495550 w 2571750"/>
                    <a:gd name="connsiteY11-92" fmla="*/ 698500 h 698500"/>
                    <a:gd name="connsiteX12-93" fmla="*/ 2546350 w 2571750"/>
                    <a:gd name="connsiteY12-94" fmla="*/ 685800 h 698500"/>
                    <a:gd name="connsiteX13-95" fmla="*/ 2571750 w 2571750"/>
                    <a:gd name="connsiteY13-96" fmla="*/ 193675 h 698500"/>
                    <a:gd name="connsiteX14-97" fmla="*/ 2470150 w 2571750"/>
                    <a:gd name="connsiteY14-98" fmla="*/ 95250 h 698500"/>
                    <a:gd name="connsiteX15-99" fmla="*/ 514350 w 2571750"/>
                    <a:gd name="connsiteY15-100" fmla="*/ 184150 h 698500"/>
                    <a:gd name="connsiteX16-101" fmla="*/ 184150 w 2571750"/>
                    <a:gd name="connsiteY16-102" fmla="*/ 0 h 698500"/>
                    <a:gd name="connsiteX0-103" fmla="*/ 184150 w 2555875"/>
                    <a:gd name="connsiteY0-104" fmla="*/ 0 h 698500"/>
                    <a:gd name="connsiteX1-105" fmla="*/ 9525 w 2555875"/>
                    <a:gd name="connsiteY1-106" fmla="*/ 152400 h 698500"/>
                    <a:gd name="connsiteX2-107" fmla="*/ 12700 w 2555875"/>
                    <a:gd name="connsiteY2-108" fmla="*/ 241300 h 698500"/>
                    <a:gd name="connsiteX3-109" fmla="*/ 2495550 w 2555875"/>
                    <a:gd name="connsiteY3-110" fmla="*/ 241300 h 698500"/>
                    <a:gd name="connsiteX4-111" fmla="*/ 2463800 w 2555875"/>
                    <a:gd name="connsiteY4-112" fmla="*/ 552450 h 698500"/>
                    <a:gd name="connsiteX5-113" fmla="*/ 69850 w 2555875"/>
                    <a:gd name="connsiteY5-114" fmla="*/ 565150 h 698500"/>
                    <a:gd name="connsiteX6-115" fmla="*/ 95250 w 2555875"/>
                    <a:gd name="connsiteY6-116" fmla="*/ 520700 h 698500"/>
                    <a:gd name="connsiteX7-117" fmla="*/ 0 w 2555875"/>
                    <a:gd name="connsiteY7-118" fmla="*/ 577850 h 698500"/>
                    <a:gd name="connsiteX8-119" fmla="*/ 38100 w 2555875"/>
                    <a:gd name="connsiteY8-120" fmla="*/ 666750 h 698500"/>
                    <a:gd name="connsiteX9-121" fmla="*/ 2393950 w 2555875"/>
                    <a:gd name="connsiteY9-122" fmla="*/ 692150 h 698500"/>
                    <a:gd name="connsiteX10-123" fmla="*/ 2425700 w 2555875"/>
                    <a:gd name="connsiteY10-124" fmla="*/ 666750 h 698500"/>
                    <a:gd name="connsiteX11-125" fmla="*/ 2495550 w 2555875"/>
                    <a:gd name="connsiteY11-126" fmla="*/ 698500 h 698500"/>
                    <a:gd name="connsiteX12-127" fmla="*/ 2546350 w 2555875"/>
                    <a:gd name="connsiteY12-128" fmla="*/ 685800 h 698500"/>
                    <a:gd name="connsiteX13-129" fmla="*/ 2555875 w 2555875"/>
                    <a:gd name="connsiteY13-130" fmla="*/ 171450 h 698500"/>
                    <a:gd name="connsiteX14-131" fmla="*/ 2470150 w 2555875"/>
                    <a:gd name="connsiteY14-132" fmla="*/ 95250 h 698500"/>
                    <a:gd name="connsiteX15-133" fmla="*/ 514350 w 2555875"/>
                    <a:gd name="connsiteY15-134" fmla="*/ 184150 h 698500"/>
                    <a:gd name="connsiteX16-135" fmla="*/ 184150 w 2555875"/>
                    <a:gd name="connsiteY16-136" fmla="*/ 0 h 698500"/>
                    <a:gd name="connsiteX0-137" fmla="*/ 184150 w 2562506"/>
                    <a:gd name="connsiteY0-138" fmla="*/ 0 h 698500"/>
                    <a:gd name="connsiteX1-139" fmla="*/ 9525 w 2562506"/>
                    <a:gd name="connsiteY1-140" fmla="*/ 152400 h 698500"/>
                    <a:gd name="connsiteX2-141" fmla="*/ 12700 w 2562506"/>
                    <a:gd name="connsiteY2-142" fmla="*/ 241300 h 698500"/>
                    <a:gd name="connsiteX3-143" fmla="*/ 2495550 w 2562506"/>
                    <a:gd name="connsiteY3-144" fmla="*/ 241300 h 698500"/>
                    <a:gd name="connsiteX4-145" fmla="*/ 2463800 w 2562506"/>
                    <a:gd name="connsiteY4-146" fmla="*/ 552450 h 698500"/>
                    <a:gd name="connsiteX5-147" fmla="*/ 69850 w 2562506"/>
                    <a:gd name="connsiteY5-148" fmla="*/ 565150 h 698500"/>
                    <a:gd name="connsiteX6-149" fmla="*/ 95250 w 2562506"/>
                    <a:gd name="connsiteY6-150" fmla="*/ 520700 h 698500"/>
                    <a:gd name="connsiteX7-151" fmla="*/ 0 w 2562506"/>
                    <a:gd name="connsiteY7-152" fmla="*/ 577850 h 698500"/>
                    <a:gd name="connsiteX8-153" fmla="*/ 38100 w 2562506"/>
                    <a:gd name="connsiteY8-154" fmla="*/ 666750 h 698500"/>
                    <a:gd name="connsiteX9-155" fmla="*/ 2393950 w 2562506"/>
                    <a:gd name="connsiteY9-156" fmla="*/ 692150 h 698500"/>
                    <a:gd name="connsiteX10-157" fmla="*/ 2425700 w 2562506"/>
                    <a:gd name="connsiteY10-158" fmla="*/ 666750 h 698500"/>
                    <a:gd name="connsiteX11-159" fmla="*/ 2495550 w 2562506"/>
                    <a:gd name="connsiteY11-160" fmla="*/ 698500 h 698500"/>
                    <a:gd name="connsiteX12-161" fmla="*/ 2562225 w 2562506"/>
                    <a:gd name="connsiteY12-162" fmla="*/ 685800 h 698500"/>
                    <a:gd name="connsiteX13-163" fmla="*/ 2555875 w 2562506"/>
                    <a:gd name="connsiteY13-164" fmla="*/ 171450 h 698500"/>
                    <a:gd name="connsiteX14-165" fmla="*/ 2470150 w 2562506"/>
                    <a:gd name="connsiteY14-166" fmla="*/ 95250 h 698500"/>
                    <a:gd name="connsiteX15-167" fmla="*/ 514350 w 2562506"/>
                    <a:gd name="connsiteY15-168" fmla="*/ 184150 h 698500"/>
                    <a:gd name="connsiteX16-169" fmla="*/ 184150 w 2562506"/>
                    <a:gd name="connsiteY16-170" fmla="*/ 0 h 698500"/>
                    <a:gd name="connsiteX0-171" fmla="*/ 184150 w 2562506"/>
                    <a:gd name="connsiteY0-172" fmla="*/ 0 h 692150"/>
                    <a:gd name="connsiteX1-173" fmla="*/ 9525 w 2562506"/>
                    <a:gd name="connsiteY1-174" fmla="*/ 152400 h 692150"/>
                    <a:gd name="connsiteX2-175" fmla="*/ 12700 w 2562506"/>
                    <a:gd name="connsiteY2-176" fmla="*/ 241300 h 692150"/>
                    <a:gd name="connsiteX3-177" fmla="*/ 2495550 w 2562506"/>
                    <a:gd name="connsiteY3-178" fmla="*/ 241300 h 692150"/>
                    <a:gd name="connsiteX4-179" fmla="*/ 2463800 w 2562506"/>
                    <a:gd name="connsiteY4-180" fmla="*/ 552450 h 692150"/>
                    <a:gd name="connsiteX5-181" fmla="*/ 69850 w 2562506"/>
                    <a:gd name="connsiteY5-182" fmla="*/ 565150 h 692150"/>
                    <a:gd name="connsiteX6-183" fmla="*/ 95250 w 2562506"/>
                    <a:gd name="connsiteY6-184" fmla="*/ 520700 h 692150"/>
                    <a:gd name="connsiteX7-185" fmla="*/ 0 w 2562506"/>
                    <a:gd name="connsiteY7-186" fmla="*/ 577850 h 692150"/>
                    <a:gd name="connsiteX8-187" fmla="*/ 38100 w 2562506"/>
                    <a:gd name="connsiteY8-188" fmla="*/ 666750 h 692150"/>
                    <a:gd name="connsiteX9-189" fmla="*/ 2393950 w 2562506"/>
                    <a:gd name="connsiteY9-190" fmla="*/ 692150 h 692150"/>
                    <a:gd name="connsiteX10-191" fmla="*/ 2425700 w 2562506"/>
                    <a:gd name="connsiteY10-192" fmla="*/ 666750 h 692150"/>
                    <a:gd name="connsiteX11-193" fmla="*/ 2479675 w 2562506"/>
                    <a:gd name="connsiteY11-194" fmla="*/ 692150 h 692150"/>
                    <a:gd name="connsiteX12-195" fmla="*/ 2562225 w 2562506"/>
                    <a:gd name="connsiteY12-196" fmla="*/ 685800 h 692150"/>
                    <a:gd name="connsiteX13-197" fmla="*/ 2555875 w 2562506"/>
                    <a:gd name="connsiteY13-198" fmla="*/ 171450 h 692150"/>
                    <a:gd name="connsiteX14-199" fmla="*/ 2470150 w 2562506"/>
                    <a:gd name="connsiteY14-200" fmla="*/ 95250 h 692150"/>
                    <a:gd name="connsiteX15-201" fmla="*/ 514350 w 2562506"/>
                    <a:gd name="connsiteY15-202" fmla="*/ 184150 h 692150"/>
                    <a:gd name="connsiteX16-203" fmla="*/ 184150 w 2562506"/>
                    <a:gd name="connsiteY16-204" fmla="*/ 0 h 692150"/>
                    <a:gd name="connsiteX0-205" fmla="*/ 184150 w 2562506"/>
                    <a:gd name="connsiteY0-206" fmla="*/ 0 h 692150"/>
                    <a:gd name="connsiteX1-207" fmla="*/ 9525 w 2562506"/>
                    <a:gd name="connsiteY1-208" fmla="*/ 152400 h 692150"/>
                    <a:gd name="connsiteX2-209" fmla="*/ 12700 w 2562506"/>
                    <a:gd name="connsiteY2-210" fmla="*/ 241300 h 692150"/>
                    <a:gd name="connsiteX3-211" fmla="*/ 2495550 w 2562506"/>
                    <a:gd name="connsiteY3-212" fmla="*/ 241300 h 692150"/>
                    <a:gd name="connsiteX4-213" fmla="*/ 2463800 w 2562506"/>
                    <a:gd name="connsiteY4-214" fmla="*/ 552450 h 692150"/>
                    <a:gd name="connsiteX5-215" fmla="*/ 69850 w 2562506"/>
                    <a:gd name="connsiteY5-216" fmla="*/ 565150 h 692150"/>
                    <a:gd name="connsiteX6-217" fmla="*/ 95250 w 2562506"/>
                    <a:gd name="connsiteY6-218" fmla="*/ 520700 h 692150"/>
                    <a:gd name="connsiteX7-219" fmla="*/ 0 w 2562506"/>
                    <a:gd name="connsiteY7-220" fmla="*/ 577850 h 692150"/>
                    <a:gd name="connsiteX8-221" fmla="*/ 38100 w 2562506"/>
                    <a:gd name="connsiteY8-222" fmla="*/ 666750 h 692150"/>
                    <a:gd name="connsiteX9-223" fmla="*/ 2393950 w 2562506"/>
                    <a:gd name="connsiteY9-224" fmla="*/ 692150 h 692150"/>
                    <a:gd name="connsiteX10-225" fmla="*/ 2435225 w 2562506"/>
                    <a:gd name="connsiteY10-226" fmla="*/ 666750 h 692150"/>
                    <a:gd name="connsiteX11-227" fmla="*/ 2479675 w 2562506"/>
                    <a:gd name="connsiteY11-228" fmla="*/ 692150 h 692150"/>
                    <a:gd name="connsiteX12-229" fmla="*/ 2562225 w 2562506"/>
                    <a:gd name="connsiteY12-230" fmla="*/ 685800 h 692150"/>
                    <a:gd name="connsiteX13-231" fmla="*/ 2555875 w 2562506"/>
                    <a:gd name="connsiteY13-232" fmla="*/ 171450 h 692150"/>
                    <a:gd name="connsiteX14-233" fmla="*/ 2470150 w 2562506"/>
                    <a:gd name="connsiteY14-234" fmla="*/ 95250 h 692150"/>
                    <a:gd name="connsiteX15-235" fmla="*/ 514350 w 2562506"/>
                    <a:gd name="connsiteY15-236" fmla="*/ 184150 h 692150"/>
                    <a:gd name="connsiteX16-237" fmla="*/ 184150 w 2562506"/>
                    <a:gd name="connsiteY16-238" fmla="*/ 0 h 692150"/>
                    <a:gd name="connsiteX0-239" fmla="*/ 184150 w 2562506"/>
                    <a:gd name="connsiteY0-240" fmla="*/ 0 h 692150"/>
                    <a:gd name="connsiteX1-241" fmla="*/ 9525 w 2562506"/>
                    <a:gd name="connsiteY1-242" fmla="*/ 152400 h 692150"/>
                    <a:gd name="connsiteX2-243" fmla="*/ 12700 w 2562506"/>
                    <a:gd name="connsiteY2-244" fmla="*/ 241300 h 692150"/>
                    <a:gd name="connsiteX3-245" fmla="*/ 2495550 w 2562506"/>
                    <a:gd name="connsiteY3-246" fmla="*/ 241300 h 692150"/>
                    <a:gd name="connsiteX4-247" fmla="*/ 2463800 w 2562506"/>
                    <a:gd name="connsiteY4-248" fmla="*/ 552450 h 692150"/>
                    <a:gd name="connsiteX5-249" fmla="*/ 69850 w 2562506"/>
                    <a:gd name="connsiteY5-250" fmla="*/ 565150 h 692150"/>
                    <a:gd name="connsiteX6-251" fmla="*/ 95250 w 2562506"/>
                    <a:gd name="connsiteY6-252" fmla="*/ 520700 h 692150"/>
                    <a:gd name="connsiteX7-253" fmla="*/ 0 w 2562506"/>
                    <a:gd name="connsiteY7-254" fmla="*/ 577850 h 692150"/>
                    <a:gd name="connsiteX8-255" fmla="*/ 9525 w 2562506"/>
                    <a:gd name="connsiteY8-256" fmla="*/ 688975 h 692150"/>
                    <a:gd name="connsiteX9-257" fmla="*/ 2393950 w 2562506"/>
                    <a:gd name="connsiteY9-258" fmla="*/ 692150 h 692150"/>
                    <a:gd name="connsiteX10-259" fmla="*/ 2435225 w 2562506"/>
                    <a:gd name="connsiteY10-260" fmla="*/ 666750 h 692150"/>
                    <a:gd name="connsiteX11-261" fmla="*/ 2479675 w 2562506"/>
                    <a:gd name="connsiteY11-262" fmla="*/ 692150 h 692150"/>
                    <a:gd name="connsiteX12-263" fmla="*/ 2562225 w 2562506"/>
                    <a:gd name="connsiteY12-264" fmla="*/ 685800 h 692150"/>
                    <a:gd name="connsiteX13-265" fmla="*/ 2555875 w 2562506"/>
                    <a:gd name="connsiteY13-266" fmla="*/ 171450 h 692150"/>
                    <a:gd name="connsiteX14-267" fmla="*/ 2470150 w 2562506"/>
                    <a:gd name="connsiteY14-268" fmla="*/ 95250 h 692150"/>
                    <a:gd name="connsiteX15-269" fmla="*/ 514350 w 2562506"/>
                    <a:gd name="connsiteY15-270" fmla="*/ 184150 h 692150"/>
                    <a:gd name="connsiteX16-271" fmla="*/ 184150 w 2562506"/>
                    <a:gd name="connsiteY16-272" fmla="*/ 0 h 692150"/>
                    <a:gd name="connsiteX0-273" fmla="*/ 180975 w 2559331"/>
                    <a:gd name="connsiteY0-274" fmla="*/ 0 h 692150"/>
                    <a:gd name="connsiteX1-275" fmla="*/ 6350 w 2559331"/>
                    <a:gd name="connsiteY1-276" fmla="*/ 152400 h 692150"/>
                    <a:gd name="connsiteX2-277" fmla="*/ 9525 w 2559331"/>
                    <a:gd name="connsiteY2-278" fmla="*/ 241300 h 692150"/>
                    <a:gd name="connsiteX3-279" fmla="*/ 2492375 w 2559331"/>
                    <a:gd name="connsiteY3-280" fmla="*/ 241300 h 692150"/>
                    <a:gd name="connsiteX4-281" fmla="*/ 2460625 w 2559331"/>
                    <a:gd name="connsiteY4-282" fmla="*/ 552450 h 692150"/>
                    <a:gd name="connsiteX5-283" fmla="*/ 66675 w 2559331"/>
                    <a:gd name="connsiteY5-284" fmla="*/ 565150 h 692150"/>
                    <a:gd name="connsiteX6-285" fmla="*/ 92075 w 2559331"/>
                    <a:gd name="connsiteY6-286" fmla="*/ 520700 h 692150"/>
                    <a:gd name="connsiteX7-287" fmla="*/ 0 w 2559331"/>
                    <a:gd name="connsiteY7-288" fmla="*/ 593725 h 692150"/>
                    <a:gd name="connsiteX8-289" fmla="*/ 6350 w 2559331"/>
                    <a:gd name="connsiteY8-290" fmla="*/ 688975 h 692150"/>
                    <a:gd name="connsiteX9-291" fmla="*/ 2390775 w 2559331"/>
                    <a:gd name="connsiteY9-292" fmla="*/ 692150 h 692150"/>
                    <a:gd name="connsiteX10-293" fmla="*/ 2432050 w 2559331"/>
                    <a:gd name="connsiteY10-294" fmla="*/ 666750 h 692150"/>
                    <a:gd name="connsiteX11-295" fmla="*/ 2476500 w 2559331"/>
                    <a:gd name="connsiteY11-296" fmla="*/ 692150 h 692150"/>
                    <a:gd name="connsiteX12-297" fmla="*/ 2559050 w 2559331"/>
                    <a:gd name="connsiteY12-298" fmla="*/ 685800 h 692150"/>
                    <a:gd name="connsiteX13-299" fmla="*/ 2552700 w 2559331"/>
                    <a:gd name="connsiteY13-300" fmla="*/ 171450 h 692150"/>
                    <a:gd name="connsiteX14-301" fmla="*/ 2466975 w 2559331"/>
                    <a:gd name="connsiteY14-302" fmla="*/ 95250 h 692150"/>
                    <a:gd name="connsiteX15-303" fmla="*/ 511175 w 2559331"/>
                    <a:gd name="connsiteY15-304" fmla="*/ 184150 h 692150"/>
                    <a:gd name="connsiteX16-305" fmla="*/ 180975 w 2559331"/>
                    <a:gd name="connsiteY16-306" fmla="*/ 0 h 692150"/>
                    <a:gd name="connsiteX0-307" fmla="*/ 180975 w 2559331"/>
                    <a:gd name="connsiteY0-308" fmla="*/ 0 h 692150"/>
                    <a:gd name="connsiteX1-309" fmla="*/ 6350 w 2559331"/>
                    <a:gd name="connsiteY1-310" fmla="*/ 152400 h 692150"/>
                    <a:gd name="connsiteX2-311" fmla="*/ 9525 w 2559331"/>
                    <a:gd name="connsiteY2-312" fmla="*/ 241300 h 692150"/>
                    <a:gd name="connsiteX3-313" fmla="*/ 2492375 w 2559331"/>
                    <a:gd name="connsiteY3-314" fmla="*/ 241300 h 692150"/>
                    <a:gd name="connsiteX4-315" fmla="*/ 2460625 w 2559331"/>
                    <a:gd name="connsiteY4-316" fmla="*/ 552450 h 692150"/>
                    <a:gd name="connsiteX5-317" fmla="*/ 66675 w 2559331"/>
                    <a:gd name="connsiteY5-318" fmla="*/ 565150 h 692150"/>
                    <a:gd name="connsiteX6-319" fmla="*/ 88900 w 2559331"/>
                    <a:gd name="connsiteY6-320" fmla="*/ 568325 h 692150"/>
                    <a:gd name="connsiteX7-321" fmla="*/ 92075 w 2559331"/>
                    <a:gd name="connsiteY7-322" fmla="*/ 520700 h 692150"/>
                    <a:gd name="connsiteX8-323" fmla="*/ 0 w 2559331"/>
                    <a:gd name="connsiteY8-324" fmla="*/ 593725 h 692150"/>
                    <a:gd name="connsiteX9-325" fmla="*/ 6350 w 2559331"/>
                    <a:gd name="connsiteY9-326" fmla="*/ 688975 h 692150"/>
                    <a:gd name="connsiteX10-327" fmla="*/ 2390775 w 2559331"/>
                    <a:gd name="connsiteY10-328" fmla="*/ 692150 h 692150"/>
                    <a:gd name="connsiteX11-329" fmla="*/ 2432050 w 2559331"/>
                    <a:gd name="connsiteY11-330" fmla="*/ 666750 h 692150"/>
                    <a:gd name="connsiteX12-331" fmla="*/ 2476500 w 2559331"/>
                    <a:gd name="connsiteY12-332" fmla="*/ 692150 h 692150"/>
                    <a:gd name="connsiteX13-333" fmla="*/ 2559050 w 2559331"/>
                    <a:gd name="connsiteY13-334" fmla="*/ 685800 h 692150"/>
                    <a:gd name="connsiteX14-335" fmla="*/ 2552700 w 2559331"/>
                    <a:gd name="connsiteY14-336" fmla="*/ 171450 h 692150"/>
                    <a:gd name="connsiteX15-337" fmla="*/ 2466975 w 2559331"/>
                    <a:gd name="connsiteY15-338" fmla="*/ 95250 h 692150"/>
                    <a:gd name="connsiteX16-339" fmla="*/ 511175 w 2559331"/>
                    <a:gd name="connsiteY16-340" fmla="*/ 184150 h 692150"/>
                    <a:gd name="connsiteX17" fmla="*/ 180975 w 2559331"/>
                    <a:gd name="connsiteY17" fmla="*/ 0 h 692150"/>
                    <a:gd name="connsiteX0-341" fmla="*/ 180975 w 2559331"/>
                    <a:gd name="connsiteY0-342" fmla="*/ 0 h 692150"/>
                    <a:gd name="connsiteX1-343" fmla="*/ 6350 w 2559331"/>
                    <a:gd name="connsiteY1-344" fmla="*/ 152400 h 692150"/>
                    <a:gd name="connsiteX2-345" fmla="*/ 9525 w 2559331"/>
                    <a:gd name="connsiteY2-346" fmla="*/ 241300 h 692150"/>
                    <a:gd name="connsiteX3-347" fmla="*/ 2454275 w 2559331"/>
                    <a:gd name="connsiteY3-348" fmla="*/ 234950 h 692150"/>
                    <a:gd name="connsiteX4-349" fmla="*/ 2460625 w 2559331"/>
                    <a:gd name="connsiteY4-350" fmla="*/ 552450 h 692150"/>
                    <a:gd name="connsiteX5-351" fmla="*/ 66675 w 2559331"/>
                    <a:gd name="connsiteY5-352" fmla="*/ 565150 h 692150"/>
                    <a:gd name="connsiteX6-353" fmla="*/ 88900 w 2559331"/>
                    <a:gd name="connsiteY6-354" fmla="*/ 568325 h 692150"/>
                    <a:gd name="connsiteX7-355" fmla="*/ 92075 w 2559331"/>
                    <a:gd name="connsiteY7-356" fmla="*/ 520700 h 692150"/>
                    <a:gd name="connsiteX8-357" fmla="*/ 0 w 2559331"/>
                    <a:gd name="connsiteY8-358" fmla="*/ 593725 h 692150"/>
                    <a:gd name="connsiteX9-359" fmla="*/ 6350 w 2559331"/>
                    <a:gd name="connsiteY9-360" fmla="*/ 688975 h 692150"/>
                    <a:gd name="connsiteX10-361" fmla="*/ 2390775 w 2559331"/>
                    <a:gd name="connsiteY10-362" fmla="*/ 692150 h 692150"/>
                    <a:gd name="connsiteX11-363" fmla="*/ 2432050 w 2559331"/>
                    <a:gd name="connsiteY11-364" fmla="*/ 666750 h 692150"/>
                    <a:gd name="connsiteX12-365" fmla="*/ 2476500 w 2559331"/>
                    <a:gd name="connsiteY12-366" fmla="*/ 692150 h 692150"/>
                    <a:gd name="connsiteX13-367" fmla="*/ 2559050 w 2559331"/>
                    <a:gd name="connsiteY13-368" fmla="*/ 685800 h 692150"/>
                    <a:gd name="connsiteX14-369" fmla="*/ 2552700 w 2559331"/>
                    <a:gd name="connsiteY14-370" fmla="*/ 171450 h 692150"/>
                    <a:gd name="connsiteX15-371" fmla="*/ 2466975 w 2559331"/>
                    <a:gd name="connsiteY15-372" fmla="*/ 95250 h 692150"/>
                    <a:gd name="connsiteX16-373" fmla="*/ 511175 w 2559331"/>
                    <a:gd name="connsiteY16-374" fmla="*/ 184150 h 692150"/>
                    <a:gd name="connsiteX17-375" fmla="*/ 180975 w 2559331"/>
                    <a:gd name="connsiteY17-376" fmla="*/ 0 h 692150"/>
                    <a:gd name="connsiteX0-377" fmla="*/ 180975 w 2559331"/>
                    <a:gd name="connsiteY0-378" fmla="*/ 0 h 692150"/>
                    <a:gd name="connsiteX1-379" fmla="*/ 6350 w 2559331"/>
                    <a:gd name="connsiteY1-380" fmla="*/ 152400 h 692150"/>
                    <a:gd name="connsiteX2-381" fmla="*/ 9525 w 2559331"/>
                    <a:gd name="connsiteY2-382" fmla="*/ 241300 h 692150"/>
                    <a:gd name="connsiteX3-383" fmla="*/ 2454275 w 2559331"/>
                    <a:gd name="connsiteY3-384" fmla="*/ 234950 h 692150"/>
                    <a:gd name="connsiteX4-385" fmla="*/ 2454275 w 2559331"/>
                    <a:gd name="connsiteY4-386" fmla="*/ 552450 h 692150"/>
                    <a:gd name="connsiteX5-387" fmla="*/ 66675 w 2559331"/>
                    <a:gd name="connsiteY5-388" fmla="*/ 565150 h 692150"/>
                    <a:gd name="connsiteX6-389" fmla="*/ 88900 w 2559331"/>
                    <a:gd name="connsiteY6-390" fmla="*/ 568325 h 692150"/>
                    <a:gd name="connsiteX7-391" fmla="*/ 92075 w 2559331"/>
                    <a:gd name="connsiteY7-392" fmla="*/ 520700 h 692150"/>
                    <a:gd name="connsiteX8-393" fmla="*/ 0 w 2559331"/>
                    <a:gd name="connsiteY8-394" fmla="*/ 593725 h 692150"/>
                    <a:gd name="connsiteX9-395" fmla="*/ 6350 w 2559331"/>
                    <a:gd name="connsiteY9-396" fmla="*/ 688975 h 692150"/>
                    <a:gd name="connsiteX10-397" fmla="*/ 2390775 w 2559331"/>
                    <a:gd name="connsiteY10-398" fmla="*/ 692150 h 692150"/>
                    <a:gd name="connsiteX11-399" fmla="*/ 2432050 w 2559331"/>
                    <a:gd name="connsiteY11-400" fmla="*/ 666750 h 692150"/>
                    <a:gd name="connsiteX12-401" fmla="*/ 2476500 w 2559331"/>
                    <a:gd name="connsiteY12-402" fmla="*/ 692150 h 692150"/>
                    <a:gd name="connsiteX13-403" fmla="*/ 2559050 w 2559331"/>
                    <a:gd name="connsiteY13-404" fmla="*/ 685800 h 692150"/>
                    <a:gd name="connsiteX14-405" fmla="*/ 2552700 w 2559331"/>
                    <a:gd name="connsiteY14-406" fmla="*/ 171450 h 692150"/>
                    <a:gd name="connsiteX15-407" fmla="*/ 2466975 w 2559331"/>
                    <a:gd name="connsiteY15-408" fmla="*/ 95250 h 692150"/>
                    <a:gd name="connsiteX16-409" fmla="*/ 511175 w 2559331"/>
                    <a:gd name="connsiteY16-410" fmla="*/ 184150 h 692150"/>
                    <a:gd name="connsiteX17-411" fmla="*/ 180975 w 2559331"/>
                    <a:gd name="connsiteY17-412" fmla="*/ 0 h 692150"/>
                    <a:gd name="connsiteX0-413" fmla="*/ 180975 w 2559331"/>
                    <a:gd name="connsiteY0-414" fmla="*/ 0 h 692150"/>
                    <a:gd name="connsiteX1-415" fmla="*/ 6350 w 2559331"/>
                    <a:gd name="connsiteY1-416" fmla="*/ 152400 h 692150"/>
                    <a:gd name="connsiteX2-417" fmla="*/ 9525 w 2559331"/>
                    <a:gd name="connsiteY2-418" fmla="*/ 241300 h 692150"/>
                    <a:gd name="connsiteX3-419" fmla="*/ 2454275 w 2559331"/>
                    <a:gd name="connsiteY3-420" fmla="*/ 234950 h 692150"/>
                    <a:gd name="connsiteX4-421" fmla="*/ 2454275 w 2559331"/>
                    <a:gd name="connsiteY4-422" fmla="*/ 552450 h 692150"/>
                    <a:gd name="connsiteX5-423" fmla="*/ 66675 w 2559331"/>
                    <a:gd name="connsiteY5-424" fmla="*/ 565150 h 692150"/>
                    <a:gd name="connsiteX6-425" fmla="*/ 88900 w 2559331"/>
                    <a:gd name="connsiteY6-426" fmla="*/ 568325 h 692150"/>
                    <a:gd name="connsiteX7-427" fmla="*/ 92075 w 2559331"/>
                    <a:gd name="connsiteY7-428" fmla="*/ 520700 h 692150"/>
                    <a:gd name="connsiteX8-429" fmla="*/ 0 w 2559331"/>
                    <a:gd name="connsiteY8-430" fmla="*/ 593725 h 692150"/>
                    <a:gd name="connsiteX9-431" fmla="*/ 6350 w 2559331"/>
                    <a:gd name="connsiteY9-432" fmla="*/ 688975 h 692150"/>
                    <a:gd name="connsiteX10-433" fmla="*/ 2390775 w 2559331"/>
                    <a:gd name="connsiteY10-434" fmla="*/ 692150 h 692150"/>
                    <a:gd name="connsiteX11-435" fmla="*/ 2432050 w 2559331"/>
                    <a:gd name="connsiteY11-436" fmla="*/ 666750 h 692150"/>
                    <a:gd name="connsiteX12-437" fmla="*/ 2476500 w 2559331"/>
                    <a:gd name="connsiteY12-438" fmla="*/ 692150 h 692150"/>
                    <a:gd name="connsiteX13-439" fmla="*/ 2559050 w 2559331"/>
                    <a:gd name="connsiteY13-440" fmla="*/ 685800 h 692150"/>
                    <a:gd name="connsiteX14-441" fmla="*/ 2552700 w 2559331"/>
                    <a:gd name="connsiteY14-442" fmla="*/ 171450 h 692150"/>
                    <a:gd name="connsiteX15-443" fmla="*/ 2466975 w 2559331"/>
                    <a:gd name="connsiteY15-444" fmla="*/ 95250 h 692150"/>
                    <a:gd name="connsiteX16-445" fmla="*/ 511175 w 2559331"/>
                    <a:gd name="connsiteY16-446" fmla="*/ 184150 h 692150"/>
                    <a:gd name="connsiteX17-447" fmla="*/ 180975 w 2559331"/>
                    <a:gd name="connsiteY17-448" fmla="*/ 0 h 692150"/>
                    <a:gd name="connsiteX0-449" fmla="*/ 180975 w 2559331"/>
                    <a:gd name="connsiteY0-450" fmla="*/ 0 h 692150"/>
                    <a:gd name="connsiteX1-451" fmla="*/ 6350 w 2559331"/>
                    <a:gd name="connsiteY1-452" fmla="*/ 152400 h 692150"/>
                    <a:gd name="connsiteX2-453" fmla="*/ 9525 w 2559331"/>
                    <a:gd name="connsiteY2-454" fmla="*/ 241300 h 692150"/>
                    <a:gd name="connsiteX3-455" fmla="*/ 2454275 w 2559331"/>
                    <a:gd name="connsiteY3-456" fmla="*/ 234950 h 692150"/>
                    <a:gd name="connsiteX4-457" fmla="*/ 2454275 w 2559331"/>
                    <a:gd name="connsiteY4-458" fmla="*/ 552450 h 692150"/>
                    <a:gd name="connsiteX5-459" fmla="*/ 66675 w 2559331"/>
                    <a:gd name="connsiteY5-460" fmla="*/ 565150 h 692150"/>
                    <a:gd name="connsiteX6-461" fmla="*/ 88900 w 2559331"/>
                    <a:gd name="connsiteY6-462" fmla="*/ 568325 h 692150"/>
                    <a:gd name="connsiteX7-463" fmla="*/ 92075 w 2559331"/>
                    <a:gd name="connsiteY7-464" fmla="*/ 520700 h 692150"/>
                    <a:gd name="connsiteX8-465" fmla="*/ 0 w 2559331"/>
                    <a:gd name="connsiteY8-466" fmla="*/ 593725 h 692150"/>
                    <a:gd name="connsiteX9-467" fmla="*/ 6350 w 2559331"/>
                    <a:gd name="connsiteY9-468" fmla="*/ 688975 h 692150"/>
                    <a:gd name="connsiteX10-469" fmla="*/ 2390775 w 2559331"/>
                    <a:gd name="connsiteY10-470" fmla="*/ 692150 h 692150"/>
                    <a:gd name="connsiteX11-471" fmla="*/ 2476500 w 2559331"/>
                    <a:gd name="connsiteY11-472" fmla="*/ 692150 h 692150"/>
                    <a:gd name="connsiteX12-473" fmla="*/ 2559050 w 2559331"/>
                    <a:gd name="connsiteY12-474" fmla="*/ 685800 h 692150"/>
                    <a:gd name="connsiteX13-475" fmla="*/ 2552700 w 2559331"/>
                    <a:gd name="connsiteY13-476" fmla="*/ 171450 h 692150"/>
                    <a:gd name="connsiteX14-477" fmla="*/ 2466975 w 2559331"/>
                    <a:gd name="connsiteY14-478" fmla="*/ 95250 h 692150"/>
                    <a:gd name="connsiteX15-479" fmla="*/ 511175 w 2559331"/>
                    <a:gd name="connsiteY15-480" fmla="*/ 184150 h 692150"/>
                    <a:gd name="connsiteX16-481" fmla="*/ 180975 w 2559331"/>
                    <a:gd name="connsiteY16-482" fmla="*/ 0 h 692150"/>
                    <a:gd name="connsiteX0-483" fmla="*/ 180975 w 2559331"/>
                    <a:gd name="connsiteY0-484" fmla="*/ 0 h 692150"/>
                    <a:gd name="connsiteX1-485" fmla="*/ 6350 w 2559331"/>
                    <a:gd name="connsiteY1-486" fmla="*/ 152400 h 692150"/>
                    <a:gd name="connsiteX2-487" fmla="*/ 9525 w 2559331"/>
                    <a:gd name="connsiteY2-488" fmla="*/ 241300 h 692150"/>
                    <a:gd name="connsiteX3-489" fmla="*/ 2454275 w 2559331"/>
                    <a:gd name="connsiteY3-490" fmla="*/ 234950 h 692150"/>
                    <a:gd name="connsiteX4-491" fmla="*/ 2454275 w 2559331"/>
                    <a:gd name="connsiteY4-492" fmla="*/ 552450 h 692150"/>
                    <a:gd name="connsiteX5-493" fmla="*/ 66675 w 2559331"/>
                    <a:gd name="connsiteY5-494" fmla="*/ 565150 h 692150"/>
                    <a:gd name="connsiteX6-495" fmla="*/ 88900 w 2559331"/>
                    <a:gd name="connsiteY6-496" fmla="*/ 568325 h 692150"/>
                    <a:gd name="connsiteX7-497" fmla="*/ 92075 w 2559331"/>
                    <a:gd name="connsiteY7-498" fmla="*/ 520700 h 692150"/>
                    <a:gd name="connsiteX8-499" fmla="*/ 0 w 2559331"/>
                    <a:gd name="connsiteY8-500" fmla="*/ 593725 h 692150"/>
                    <a:gd name="connsiteX9-501" fmla="*/ 6350 w 2559331"/>
                    <a:gd name="connsiteY9-502" fmla="*/ 688975 h 692150"/>
                    <a:gd name="connsiteX10-503" fmla="*/ 2390775 w 2559331"/>
                    <a:gd name="connsiteY10-504" fmla="*/ 692150 h 692150"/>
                    <a:gd name="connsiteX11-505" fmla="*/ 2559050 w 2559331"/>
                    <a:gd name="connsiteY11-506" fmla="*/ 685800 h 692150"/>
                    <a:gd name="connsiteX12-507" fmla="*/ 2552700 w 2559331"/>
                    <a:gd name="connsiteY12-508" fmla="*/ 171450 h 692150"/>
                    <a:gd name="connsiteX13-509" fmla="*/ 2466975 w 2559331"/>
                    <a:gd name="connsiteY13-510" fmla="*/ 95250 h 692150"/>
                    <a:gd name="connsiteX14-511" fmla="*/ 511175 w 2559331"/>
                    <a:gd name="connsiteY14-512" fmla="*/ 184150 h 692150"/>
                    <a:gd name="connsiteX15-513" fmla="*/ 180975 w 2559331"/>
                    <a:gd name="connsiteY15-514" fmla="*/ 0 h 692150"/>
                    <a:gd name="connsiteX0-515" fmla="*/ 180975 w 2559331"/>
                    <a:gd name="connsiteY0-516" fmla="*/ 0 h 688975"/>
                    <a:gd name="connsiteX1-517" fmla="*/ 6350 w 2559331"/>
                    <a:gd name="connsiteY1-518" fmla="*/ 152400 h 688975"/>
                    <a:gd name="connsiteX2-519" fmla="*/ 9525 w 2559331"/>
                    <a:gd name="connsiteY2-520" fmla="*/ 241300 h 688975"/>
                    <a:gd name="connsiteX3-521" fmla="*/ 2454275 w 2559331"/>
                    <a:gd name="connsiteY3-522" fmla="*/ 234950 h 688975"/>
                    <a:gd name="connsiteX4-523" fmla="*/ 2454275 w 2559331"/>
                    <a:gd name="connsiteY4-524" fmla="*/ 552450 h 688975"/>
                    <a:gd name="connsiteX5-525" fmla="*/ 66675 w 2559331"/>
                    <a:gd name="connsiteY5-526" fmla="*/ 565150 h 688975"/>
                    <a:gd name="connsiteX6-527" fmla="*/ 88900 w 2559331"/>
                    <a:gd name="connsiteY6-528" fmla="*/ 568325 h 688975"/>
                    <a:gd name="connsiteX7-529" fmla="*/ 92075 w 2559331"/>
                    <a:gd name="connsiteY7-530" fmla="*/ 520700 h 688975"/>
                    <a:gd name="connsiteX8-531" fmla="*/ 0 w 2559331"/>
                    <a:gd name="connsiteY8-532" fmla="*/ 593725 h 688975"/>
                    <a:gd name="connsiteX9-533" fmla="*/ 6350 w 2559331"/>
                    <a:gd name="connsiteY9-534" fmla="*/ 688975 h 688975"/>
                    <a:gd name="connsiteX10-535" fmla="*/ 2559050 w 2559331"/>
                    <a:gd name="connsiteY10-536" fmla="*/ 685800 h 688975"/>
                    <a:gd name="connsiteX11-537" fmla="*/ 2552700 w 2559331"/>
                    <a:gd name="connsiteY11-538" fmla="*/ 171450 h 688975"/>
                    <a:gd name="connsiteX12-539" fmla="*/ 2466975 w 2559331"/>
                    <a:gd name="connsiteY12-540" fmla="*/ 95250 h 688975"/>
                    <a:gd name="connsiteX13-541" fmla="*/ 511175 w 2559331"/>
                    <a:gd name="connsiteY13-542" fmla="*/ 184150 h 688975"/>
                    <a:gd name="connsiteX14-543" fmla="*/ 180975 w 2559331"/>
                    <a:gd name="connsiteY14-544" fmla="*/ 0 h 688975"/>
                    <a:gd name="connsiteX0-545" fmla="*/ 180975 w 2572231"/>
                    <a:gd name="connsiteY0-546" fmla="*/ 0 h 688975"/>
                    <a:gd name="connsiteX1-547" fmla="*/ 6350 w 2572231"/>
                    <a:gd name="connsiteY1-548" fmla="*/ 152400 h 688975"/>
                    <a:gd name="connsiteX2-549" fmla="*/ 9525 w 2572231"/>
                    <a:gd name="connsiteY2-550" fmla="*/ 241300 h 688975"/>
                    <a:gd name="connsiteX3-551" fmla="*/ 2454275 w 2572231"/>
                    <a:gd name="connsiteY3-552" fmla="*/ 234950 h 688975"/>
                    <a:gd name="connsiteX4-553" fmla="*/ 2454275 w 2572231"/>
                    <a:gd name="connsiteY4-554" fmla="*/ 552450 h 688975"/>
                    <a:gd name="connsiteX5-555" fmla="*/ 66675 w 2572231"/>
                    <a:gd name="connsiteY5-556" fmla="*/ 565150 h 688975"/>
                    <a:gd name="connsiteX6-557" fmla="*/ 88900 w 2572231"/>
                    <a:gd name="connsiteY6-558" fmla="*/ 568325 h 688975"/>
                    <a:gd name="connsiteX7-559" fmla="*/ 92075 w 2572231"/>
                    <a:gd name="connsiteY7-560" fmla="*/ 520700 h 688975"/>
                    <a:gd name="connsiteX8-561" fmla="*/ 0 w 2572231"/>
                    <a:gd name="connsiteY8-562" fmla="*/ 593725 h 688975"/>
                    <a:gd name="connsiteX9-563" fmla="*/ 6350 w 2572231"/>
                    <a:gd name="connsiteY9-564" fmla="*/ 688975 h 688975"/>
                    <a:gd name="connsiteX10-565" fmla="*/ 2559050 w 2572231"/>
                    <a:gd name="connsiteY10-566" fmla="*/ 685800 h 688975"/>
                    <a:gd name="connsiteX11-567" fmla="*/ 2552700 w 2572231"/>
                    <a:gd name="connsiteY11-568" fmla="*/ 171450 h 688975"/>
                    <a:gd name="connsiteX12-569" fmla="*/ 2466975 w 2572231"/>
                    <a:gd name="connsiteY12-570" fmla="*/ 95250 h 688975"/>
                    <a:gd name="connsiteX13-571" fmla="*/ 511175 w 2572231"/>
                    <a:gd name="connsiteY13-572" fmla="*/ 184150 h 688975"/>
                    <a:gd name="connsiteX14-573" fmla="*/ 180975 w 2572231"/>
                    <a:gd name="connsiteY14-574" fmla="*/ 0 h 688975"/>
                    <a:gd name="connsiteX0-575" fmla="*/ 180975 w 2572231"/>
                    <a:gd name="connsiteY0-576" fmla="*/ 0 h 688975"/>
                    <a:gd name="connsiteX1-577" fmla="*/ 6350 w 2572231"/>
                    <a:gd name="connsiteY1-578" fmla="*/ 152400 h 688975"/>
                    <a:gd name="connsiteX2-579" fmla="*/ 9525 w 2572231"/>
                    <a:gd name="connsiteY2-580" fmla="*/ 241300 h 688975"/>
                    <a:gd name="connsiteX3-581" fmla="*/ 2454275 w 2572231"/>
                    <a:gd name="connsiteY3-582" fmla="*/ 234950 h 688975"/>
                    <a:gd name="connsiteX4-583" fmla="*/ 2454275 w 2572231"/>
                    <a:gd name="connsiteY4-584" fmla="*/ 552450 h 688975"/>
                    <a:gd name="connsiteX5-585" fmla="*/ 66675 w 2572231"/>
                    <a:gd name="connsiteY5-586" fmla="*/ 565150 h 688975"/>
                    <a:gd name="connsiteX6-587" fmla="*/ 88900 w 2572231"/>
                    <a:gd name="connsiteY6-588" fmla="*/ 568325 h 688975"/>
                    <a:gd name="connsiteX7-589" fmla="*/ 92075 w 2572231"/>
                    <a:gd name="connsiteY7-590" fmla="*/ 520700 h 688975"/>
                    <a:gd name="connsiteX8-591" fmla="*/ 0 w 2572231"/>
                    <a:gd name="connsiteY8-592" fmla="*/ 593725 h 688975"/>
                    <a:gd name="connsiteX9-593" fmla="*/ 6350 w 2572231"/>
                    <a:gd name="connsiteY9-594" fmla="*/ 688975 h 688975"/>
                    <a:gd name="connsiteX10-595" fmla="*/ 2559050 w 2572231"/>
                    <a:gd name="connsiteY10-596" fmla="*/ 685800 h 688975"/>
                    <a:gd name="connsiteX11-597" fmla="*/ 2552700 w 2572231"/>
                    <a:gd name="connsiteY11-598" fmla="*/ 171450 h 688975"/>
                    <a:gd name="connsiteX12-599" fmla="*/ 2466975 w 2572231"/>
                    <a:gd name="connsiteY12-600" fmla="*/ 95250 h 688975"/>
                    <a:gd name="connsiteX13-601" fmla="*/ 511175 w 2572231"/>
                    <a:gd name="connsiteY13-602" fmla="*/ 184150 h 688975"/>
                    <a:gd name="connsiteX14-603" fmla="*/ 180975 w 2572231"/>
                    <a:gd name="connsiteY14-604" fmla="*/ 0 h 688975"/>
                    <a:gd name="connsiteX0-605" fmla="*/ 180975 w 2574798"/>
                    <a:gd name="connsiteY0-606" fmla="*/ 0 h 688975"/>
                    <a:gd name="connsiteX1-607" fmla="*/ 6350 w 2574798"/>
                    <a:gd name="connsiteY1-608" fmla="*/ 152400 h 688975"/>
                    <a:gd name="connsiteX2-609" fmla="*/ 9525 w 2574798"/>
                    <a:gd name="connsiteY2-610" fmla="*/ 241300 h 688975"/>
                    <a:gd name="connsiteX3-611" fmla="*/ 2454275 w 2574798"/>
                    <a:gd name="connsiteY3-612" fmla="*/ 234950 h 688975"/>
                    <a:gd name="connsiteX4-613" fmla="*/ 2454275 w 2574798"/>
                    <a:gd name="connsiteY4-614" fmla="*/ 552450 h 688975"/>
                    <a:gd name="connsiteX5-615" fmla="*/ 66675 w 2574798"/>
                    <a:gd name="connsiteY5-616" fmla="*/ 565150 h 688975"/>
                    <a:gd name="connsiteX6-617" fmla="*/ 88900 w 2574798"/>
                    <a:gd name="connsiteY6-618" fmla="*/ 568325 h 688975"/>
                    <a:gd name="connsiteX7-619" fmla="*/ 92075 w 2574798"/>
                    <a:gd name="connsiteY7-620" fmla="*/ 520700 h 688975"/>
                    <a:gd name="connsiteX8-621" fmla="*/ 0 w 2574798"/>
                    <a:gd name="connsiteY8-622" fmla="*/ 593725 h 688975"/>
                    <a:gd name="connsiteX9-623" fmla="*/ 6350 w 2574798"/>
                    <a:gd name="connsiteY9-624" fmla="*/ 688975 h 688975"/>
                    <a:gd name="connsiteX10-625" fmla="*/ 2562225 w 2574798"/>
                    <a:gd name="connsiteY10-626" fmla="*/ 666750 h 688975"/>
                    <a:gd name="connsiteX11-627" fmla="*/ 2552700 w 2574798"/>
                    <a:gd name="connsiteY11-628" fmla="*/ 171450 h 688975"/>
                    <a:gd name="connsiteX12-629" fmla="*/ 2466975 w 2574798"/>
                    <a:gd name="connsiteY12-630" fmla="*/ 95250 h 688975"/>
                    <a:gd name="connsiteX13-631" fmla="*/ 511175 w 2574798"/>
                    <a:gd name="connsiteY13-632" fmla="*/ 184150 h 688975"/>
                    <a:gd name="connsiteX14-633" fmla="*/ 180975 w 2574798"/>
                    <a:gd name="connsiteY14-634" fmla="*/ 0 h 688975"/>
                    <a:gd name="connsiteX0-635" fmla="*/ 180975 w 2574798"/>
                    <a:gd name="connsiteY0-636" fmla="*/ 0 h 688975"/>
                    <a:gd name="connsiteX1-637" fmla="*/ 6350 w 2574798"/>
                    <a:gd name="connsiteY1-638" fmla="*/ 152400 h 688975"/>
                    <a:gd name="connsiteX2-639" fmla="*/ 9525 w 2574798"/>
                    <a:gd name="connsiteY2-640" fmla="*/ 241300 h 688975"/>
                    <a:gd name="connsiteX3-641" fmla="*/ 2454275 w 2574798"/>
                    <a:gd name="connsiteY3-642" fmla="*/ 234950 h 688975"/>
                    <a:gd name="connsiteX4-643" fmla="*/ 2454275 w 2574798"/>
                    <a:gd name="connsiteY4-644" fmla="*/ 552450 h 688975"/>
                    <a:gd name="connsiteX5-645" fmla="*/ 66675 w 2574798"/>
                    <a:gd name="connsiteY5-646" fmla="*/ 565150 h 688975"/>
                    <a:gd name="connsiteX6-647" fmla="*/ 88900 w 2574798"/>
                    <a:gd name="connsiteY6-648" fmla="*/ 568325 h 688975"/>
                    <a:gd name="connsiteX7-649" fmla="*/ 92075 w 2574798"/>
                    <a:gd name="connsiteY7-650" fmla="*/ 520700 h 688975"/>
                    <a:gd name="connsiteX8-651" fmla="*/ 0 w 2574798"/>
                    <a:gd name="connsiteY8-652" fmla="*/ 593725 h 688975"/>
                    <a:gd name="connsiteX9-653" fmla="*/ 6350 w 2574798"/>
                    <a:gd name="connsiteY9-654" fmla="*/ 688975 h 688975"/>
                    <a:gd name="connsiteX10-655" fmla="*/ 2562225 w 2574798"/>
                    <a:gd name="connsiteY10-656" fmla="*/ 666750 h 688975"/>
                    <a:gd name="connsiteX11-657" fmla="*/ 2552700 w 2574798"/>
                    <a:gd name="connsiteY11-658" fmla="*/ 171450 h 688975"/>
                    <a:gd name="connsiteX12-659" fmla="*/ 2466975 w 2574798"/>
                    <a:gd name="connsiteY12-660" fmla="*/ 95250 h 688975"/>
                    <a:gd name="connsiteX13-661" fmla="*/ 511175 w 2574798"/>
                    <a:gd name="connsiteY13-662" fmla="*/ 184150 h 688975"/>
                    <a:gd name="connsiteX14-663" fmla="*/ 180975 w 2574798"/>
                    <a:gd name="connsiteY14-664" fmla="*/ 0 h 688975"/>
                    <a:gd name="connsiteX0-665" fmla="*/ 180975 w 2577418"/>
                    <a:gd name="connsiteY0-666" fmla="*/ 0 h 688975"/>
                    <a:gd name="connsiteX1-667" fmla="*/ 6350 w 2577418"/>
                    <a:gd name="connsiteY1-668" fmla="*/ 152400 h 688975"/>
                    <a:gd name="connsiteX2-669" fmla="*/ 9525 w 2577418"/>
                    <a:gd name="connsiteY2-670" fmla="*/ 241300 h 688975"/>
                    <a:gd name="connsiteX3-671" fmla="*/ 2454275 w 2577418"/>
                    <a:gd name="connsiteY3-672" fmla="*/ 234950 h 688975"/>
                    <a:gd name="connsiteX4-673" fmla="*/ 2454275 w 2577418"/>
                    <a:gd name="connsiteY4-674" fmla="*/ 552450 h 688975"/>
                    <a:gd name="connsiteX5-675" fmla="*/ 66675 w 2577418"/>
                    <a:gd name="connsiteY5-676" fmla="*/ 565150 h 688975"/>
                    <a:gd name="connsiteX6-677" fmla="*/ 88900 w 2577418"/>
                    <a:gd name="connsiteY6-678" fmla="*/ 568325 h 688975"/>
                    <a:gd name="connsiteX7-679" fmla="*/ 92075 w 2577418"/>
                    <a:gd name="connsiteY7-680" fmla="*/ 520700 h 688975"/>
                    <a:gd name="connsiteX8-681" fmla="*/ 0 w 2577418"/>
                    <a:gd name="connsiteY8-682" fmla="*/ 593725 h 688975"/>
                    <a:gd name="connsiteX9-683" fmla="*/ 6350 w 2577418"/>
                    <a:gd name="connsiteY9-684" fmla="*/ 688975 h 688975"/>
                    <a:gd name="connsiteX10-685" fmla="*/ 2565400 w 2577418"/>
                    <a:gd name="connsiteY10-686" fmla="*/ 688975 h 688975"/>
                    <a:gd name="connsiteX11-687" fmla="*/ 2552700 w 2577418"/>
                    <a:gd name="connsiteY11-688" fmla="*/ 171450 h 688975"/>
                    <a:gd name="connsiteX12-689" fmla="*/ 2466975 w 2577418"/>
                    <a:gd name="connsiteY12-690" fmla="*/ 95250 h 688975"/>
                    <a:gd name="connsiteX13-691" fmla="*/ 511175 w 2577418"/>
                    <a:gd name="connsiteY13-692" fmla="*/ 184150 h 688975"/>
                    <a:gd name="connsiteX14-693" fmla="*/ 180975 w 2577418"/>
                    <a:gd name="connsiteY14-694" fmla="*/ 0 h 688975"/>
                    <a:gd name="connsiteX0-695" fmla="*/ 180975 w 2577418"/>
                    <a:gd name="connsiteY0-696" fmla="*/ 0 h 688975"/>
                    <a:gd name="connsiteX1-697" fmla="*/ 6350 w 2577418"/>
                    <a:gd name="connsiteY1-698" fmla="*/ 152400 h 688975"/>
                    <a:gd name="connsiteX2-699" fmla="*/ 9525 w 2577418"/>
                    <a:gd name="connsiteY2-700" fmla="*/ 241300 h 688975"/>
                    <a:gd name="connsiteX3-701" fmla="*/ 2454275 w 2577418"/>
                    <a:gd name="connsiteY3-702" fmla="*/ 234950 h 688975"/>
                    <a:gd name="connsiteX4-703" fmla="*/ 2454275 w 2577418"/>
                    <a:gd name="connsiteY4-704" fmla="*/ 552450 h 688975"/>
                    <a:gd name="connsiteX5-705" fmla="*/ 66675 w 2577418"/>
                    <a:gd name="connsiteY5-706" fmla="*/ 565150 h 688975"/>
                    <a:gd name="connsiteX6-707" fmla="*/ 88900 w 2577418"/>
                    <a:gd name="connsiteY6-708" fmla="*/ 568325 h 688975"/>
                    <a:gd name="connsiteX7-709" fmla="*/ 92075 w 2577418"/>
                    <a:gd name="connsiteY7-710" fmla="*/ 520700 h 688975"/>
                    <a:gd name="connsiteX8-711" fmla="*/ 0 w 2577418"/>
                    <a:gd name="connsiteY8-712" fmla="*/ 593725 h 688975"/>
                    <a:gd name="connsiteX9-713" fmla="*/ 6350 w 2577418"/>
                    <a:gd name="connsiteY9-714" fmla="*/ 688975 h 688975"/>
                    <a:gd name="connsiteX10-715" fmla="*/ 2565400 w 2577418"/>
                    <a:gd name="connsiteY10-716" fmla="*/ 688975 h 688975"/>
                    <a:gd name="connsiteX11-717" fmla="*/ 2552700 w 2577418"/>
                    <a:gd name="connsiteY11-718" fmla="*/ 171450 h 688975"/>
                    <a:gd name="connsiteX12-719" fmla="*/ 2466975 w 2577418"/>
                    <a:gd name="connsiteY12-720" fmla="*/ 95250 h 688975"/>
                    <a:gd name="connsiteX13-721" fmla="*/ 511175 w 2577418"/>
                    <a:gd name="connsiteY13-722" fmla="*/ 184150 h 688975"/>
                    <a:gd name="connsiteX14-723" fmla="*/ 180975 w 2577418"/>
                    <a:gd name="connsiteY14-724" fmla="*/ 0 h 688975"/>
                    <a:gd name="connsiteX0-725" fmla="*/ 180975 w 2570812"/>
                    <a:gd name="connsiteY0-726" fmla="*/ 0 h 688975"/>
                    <a:gd name="connsiteX1-727" fmla="*/ 6350 w 2570812"/>
                    <a:gd name="connsiteY1-728" fmla="*/ 152400 h 688975"/>
                    <a:gd name="connsiteX2-729" fmla="*/ 9525 w 2570812"/>
                    <a:gd name="connsiteY2-730" fmla="*/ 241300 h 688975"/>
                    <a:gd name="connsiteX3-731" fmla="*/ 2454275 w 2570812"/>
                    <a:gd name="connsiteY3-732" fmla="*/ 234950 h 688975"/>
                    <a:gd name="connsiteX4-733" fmla="*/ 2454275 w 2570812"/>
                    <a:gd name="connsiteY4-734" fmla="*/ 552450 h 688975"/>
                    <a:gd name="connsiteX5-735" fmla="*/ 66675 w 2570812"/>
                    <a:gd name="connsiteY5-736" fmla="*/ 565150 h 688975"/>
                    <a:gd name="connsiteX6-737" fmla="*/ 88900 w 2570812"/>
                    <a:gd name="connsiteY6-738" fmla="*/ 568325 h 688975"/>
                    <a:gd name="connsiteX7-739" fmla="*/ 92075 w 2570812"/>
                    <a:gd name="connsiteY7-740" fmla="*/ 520700 h 688975"/>
                    <a:gd name="connsiteX8-741" fmla="*/ 0 w 2570812"/>
                    <a:gd name="connsiteY8-742" fmla="*/ 593725 h 688975"/>
                    <a:gd name="connsiteX9-743" fmla="*/ 6350 w 2570812"/>
                    <a:gd name="connsiteY9-744" fmla="*/ 688975 h 688975"/>
                    <a:gd name="connsiteX10-745" fmla="*/ 2565400 w 2570812"/>
                    <a:gd name="connsiteY10-746" fmla="*/ 688975 h 688975"/>
                    <a:gd name="connsiteX11-747" fmla="*/ 2552700 w 2570812"/>
                    <a:gd name="connsiteY11-748" fmla="*/ 171450 h 688975"/>
                    <a:gd name="connsiteX12-749" fmla="*/ 2466975 w 2570812"/>
                    <a:gd name="connsiteY12-750" fmla="*/ 95250 h 688975"/>
                    <a:gd name="connsiteX13-751" fmla="*/ 511175 w 2570812"/>
                    <a:gd name="connsiteY13-752" fmla="*/ 184150 h 688975"/>
                    <a:gd name="connsiteX14-753" fmla="*/ 180975 w 2570812"/>
                    <a:gd name="connsiteY14-754" fmla="*/ 0 h 688975"/>
                    <a:gd name="connsiteX0-755" fmla="*/ 180975 w 2570812"/>
                    <a:gd name="connsiteY0-756" fmla="*/ 0 h 688975"/>
                    <a:gd name="connsiteX1-757" fmla="*/ 6350 w 2570812"/>
                    <a:gd name="connsiteY1-758" fmla="*/ 152400 h 688975"/>
                    <a:gd name="connsiteX2-759" fmla="*/ 9525 w 2570812"/>
                    <a:gd name="connsiteY2-760" fmla="*/ 241300 h 688975"/>
                    <a:gd name="connsiteX3-761" fmla="*/ 2460625 w 2570812"/>
                    <a:gd name="connsiteY3-762" fmla="*/ 247650 h 688975"/>
                    <a:gd name="connsiteX4-763" fmla="*/ 2454275 w 2570812"/>
                    <a:gd name="connsiteY4-764" fmla="*/ 552450 h 688975"/>
                    <a:gd name="connsiteX5-765" fmla="*/ 66675 w 2570812"/>
                    <a:gd name="connsiteY5-766" fmla="*/ 565150 h 688975"/>
                    <a:gd name="connsiteX6-767" fmla="*/ 88900 w 2570812"/>
                    <a:gd name="connsiteY6-768" fmla="*/ 568325 h 688975"/>
                    <a:gd name="connsiteX7-769" fmla="*/ 92075 w 2570812"/>
                    <a:gd name="connsiteY7-770" fmla="*/ 520700 h 688975"/>
                    <a:gd name="connsiteX8-771" fmla="*/ 0 w 2570812"/>
                    <a:gd name="connsiteY8-772" fmla="*/ 593725 h 688975"/>
                    <a:gd name="connsiteX9-773" fmla="*/ 6350 w 2570812"/>
                    <a:gd name="connsiteY9-774" fmla="*/ 688975 h 688975"/>
                    <a:gd name="connsiteX10-775" fmla="*/ 2565400 w 2570812"/>
                    <a:gd name="connsiteY10-776" fmla="*/ 688975 h 688975"/>
                    <a:gd name="connsiteX11-777" fmla="*/ 2552700 w 2570812"/>
                    <a:gd name="connsiteY11-778" fmla="*/ 171450 h 688975"/>
                    <a:gd name="connsiteX12-779" fmla="*/ 2466975 w 2570812"/>
                    <a:gd name="connsiteY12-780" fmla="*/ 95250 h 688975"/>
                    <a:gd name="connsiteX13-781" fmla="*/ 511175 w 2570812"/>
                    <a:gd name="connsiteY13-782" fmla="*/ 184150 h 688975"/>
                    <a:gd name="connsiteX14-783" fmla="*/ 180975 w 2570812"/>
                    <a:gd name="connsiteY14-784" fmla="*/ 0 h 688975"/>
                    <a:gd name="connsiteX0-785" fmla="*/ 180975 w 2570812"/>
                    <a:gd name="connsiteY0-786" fmla="*/ 0 h 688975"/>
                    <a:gd name="connsiteX1-787" fmla="*/ 6350 w 2570812"/>
                    <a:gd name="connsiteY1-788" fmla="*/ 152400 h 688975"/>
                    <a:gd name="connsiteX2-789" fmla="*/ 9525 w 2570812"/>
                    <a:gd name="connsiteY2-790" fmla="*/ 241300 h 688975"/>
                    <a:gd name="connsiteX3-791" fmla="*/ 2460625 w 2570812"/>
                    <a:gd name="connsiteY3-792" fmla="*/ 247650 h 688975"/>
                    <a:gd name="connsiteX4-793" fmla="*/ 2457450 w 2570812"/>
                    <a:gd name="connsiteY4-794" fmla="*/ 561975 h 688975"/>
                    <a:gd name="connsiteX5-795" fmla="*/ 66675 w 2570812"/>
                    <a:gd name="connsiteY5-796" fmla="*/ 565150 h 688975"/>
                    <a:gd name="connsiteX6-797" fmla="*/ 88900 w 2570812"/>
                    <a:gd name="connsiteY6-798" fmla="*/ 568325 h 688975"/>
                    <a:gd name="connsiteX7-799" fmla="*/ 92075 w 2570812"/>
                    <a:gd name="connsiteY7-800" fmla="*/ 520700 h 688975"/>
                    <a:gd name="connsiteX8-801" fmla="*/ 0 w 2570812"/>
                    <a:gd name="connsiteY8-802" fmla="*/ 593725 h 688975"/>
                    <a:gd name="connsiteX9-803" fmla="*/ 6350 w 2570812"/>
                    <a:gd name="connsiteY9-804" fmla="*/ 688975 h 688975"/>
                    <a:gd name="connsiteX10-805" fmla="*/ 2565400 w 2570812"/>
                    <a:gd name="connsiteY10-806" fmla="*/ 688975 h 688975"/>
                    <a:gd name="connsiteX11-807" fmla="*/ 2552700 w 2570812"/>
                    <a:gd name="connsiteY11-808" fmla="*/ 171450 h 688975"/>
                    <a:gd name="connsiteX12-809" fmla="*/ 2466975 w 2570812"/>
                    <a:gd name="connsiteY12-810" fmla="*/ 95250 h 688975"/>
                    <a:gd name="connsiteX13-811" fmla="*/ 511175 w 2570812"/>
                    <a:gd name="connsiteY13-812" fmla="*/ 184150 h 688975"/>
                    <a:gd name="connsiteX14-813" fmla="*/ 180975 w 2570812"/>
                    <a:gd name="connsiteY14-814" fmla="*/ 0 h 688975"/>
                    <a:gd name="connsiteX0-815" fmla="*/ 180975 w 2570812"/>
                    <a:gd name="connsiteY0-816" fmla="*/ 0 h 688975"/>
                    <a:gd name="connsiteX1-817" fmla="*/ 6350 w 2570812"/>
                    <a:gd name="connsiteY1-818" fmla="*/ 152400 h 688975"/>
                    <a:gd name="connsiteX2-819" fmla="*/ 9525 w 2570812"/>
                    <a:gd name="connsiteY2-820" fmla="*/ 241300 h 688975"/>
                    <a:gd name="connsiteX3-821" fmla="*/ 2460625 w 2570812"/>
                    <a:gd name="connsiteY3-822" fmla="*/ 247650 h 688975"/>
                    <a:gd name="connsiteX4-823" fmla="*/ 2457450 w 2570812"/>
                    <a:gd name="connsiteY4-824" fmla="*/ 561975 h 688975"/>
                    <a:gd name="connsiteX5-825" fmla="*/ 66675 w 2570812"/>
                    <a:gd name="connsiteY5-826" fmla="*/ 565150 h 688975"/>
                    <a:gd name="connsiteX6-827" fmla="*/ 88900 w 2570812"/>
                    <a:gd name="connsiteY6-828" fmla="*/ 568325 h 688975"/>
                    <a:gd name="connsiteX7-829" fmla="*/ 92075 w 2570812"/>
                    <a:gd name="connsiteY7-830" fmla="*/ 520700 h 688975"/>
                    <a:gd name="connsiteX8-831" fmla="*/ 0 w 2570812"/>
                    <a:gd name="connsiteY8-832" fmla="*/ 593725 h 688975"/>
                    <a:gd name="connsiteX9-833" fmla="*/ 6350 w 2570812"/>
                    <a:gd name="connsiteY9-834" fmla="*/ 688975 h 688975"/>
                    <a:gd name="connsiteX10-835" fmla="*/ 2565400 w 2570812"/>
                    <a:gd name="connsiteY10-836" fmla="*/ 688975 h 688975"/>
                    <a:gd name="connsiteX11-837" fmla="*/ 2552700 w 2570812"/>
                    <a:gd name="connsiteY11-838" fmla="*/ 171450 h 688975"/>
                    <a:gd name="connsiteX12-839" fmla="*/ 2466975 w 2570812"/>
                    <a:gd name="connsiteY12-840" fmla="*/ 95250 h 688975"/>
                    <a:gd name="connsiteX13-841" fmla="*/ 485775 w 2570812"/>
                    <a:gd name="connsiteY13-842" fmla="*/ 171450 h 688975"/>
                    <a:gd name="connsiteX14-843" fmla="*/ 180975 w 2570812"/>
                    <a:gd name="connsiteY14-844" fmla="*/ 0 h 688975"/>
                    <a:gd name="connsiteX0-845" fmla="*/ 180975 w 2570812"/>
                    <a:gd name="connsiteY0-846" fmla="*/ 0 h 688975"/>
                    <a:gd name="connsiteX1-847" fmla="*/ 6350 w 2570812"/>
                    <a:gd name="connsiteY1-848" fmla="*/ 152400 h 688975"/>
                    <a:gd name="connsiteX2-849" fmla="*/ 9525 w 2570812"/>
                    <a:gd name="connsiteY2-850" fmla="*/ 241300 h 688975"/>
                    <a:gd name="connsiteX3-851" fmla="*/ 2460625 w 2570812"/>
                    <a:gd name="connsiteY3-852" fmla="*/ 247650 h 688975"/>
                    <a:gd name="connsiteX4-853" fmla="*/ 2457450 w 2570812"/>
                    <a:gd name="connsiteY4-854" fmla="*/ 561975 h 688975"/>
                    <a:gd name="connsiteX5-855" fmla="*/ 66675 w 2570812"/>
                    <a:gd name="connsiteY5-856" fmla="*/ 565150 h 688975"/>
                    <a:gd name="connsiteX6-857" fmla="*/ 88900 w 2570812"/>
                    <a:gd name="connsiteY6-858" fmla="*/ 568325 h 688975"/>
                    <a:gd name="connsiteX7-859" fmla="*/ 92075 w 2570812"/>
                    <a:gd name="connsiteY7-860" fmla="*/ 520700 h 688975"/>
                    <a:gd name="connsiteX8-861" fmla="*/ 0 w 2570812"/>
                    <a:gd name="connsiteY8-862" fmla="*/ 593725 h 688975"/>
                    <a:gd name="connsiteX9-863" fmla="*/ 6350 w 2570812"/>
                    <a:gd name="connsiteY9-864" fmla="*/ 688975 h 688975"/>
                    <a:gd name="connsiteX10-865" fmla="*/ 2565400 w 2570812"/>
                    <a:gd name="connsiteY10-866" fmla="*/ 688975 h 688975"/>
                    <a:gd name="connsiteX11-867" fmla="*/ 2552700 w 2570812"/>
                    <a:gd name="connsiteY11-868" fmla="*/ 171450 h 688975"/>
                    <a:gd name="connsiteX12-869" fmla="*/ 2466975 w 2570812"/>
                    <a:gd name="connsiteY12-870" fmla="*/ 95250 h 688975"/>
                    <a:gd name="connsiteX13-871" fmla="*/ 180975 w 2570812"/>
                    <a:gd name="connsiteY13-872" fmla="*/ 0 h 688975"/>
                    <a:gd name="connsiteX0-873" fmla="*/ 180975 w 2570812"/>
                    <a:gd name="connsiteY0-874" fmla="*/ 31750 h 720725"/>
                    <a:gd name="connsiteX1-875" fmla="*/ 6350 w 2570812"/>
                    <a:gd name="connsiteY1-876" fmla="*/ 184150 h 720725"/>
                    <a:gd name="connsiteX2-877" fmla="*/ 9525 w 2570812"/>
                    <a:gd name="connsiteY2-878" fmla="*/ 273050 h 720725"/>
                    <a:gd name="connsiteX3-879" fmla="*/ 2460625 w 2570812"/>
                    <a:gd name="connsiteY3-880" fmla="*/ 279400 h 720725"/>
                    <a:gd name="connsiteX4-881" fmla="*/ 2457450 w 2570812"/>
                    <a:gd name="connsiteY4-882" fmla="*/ 593725 h 720725"/>
                    <a:gd name="connsiteX5-883" fmla="*/ 66675 w 2570812"/>
                    <a:gd name="connsiteY5-884" fmla="*/ 596900 h 720725"/>
                    <a:gd name="connsiteX6-885" fmla="*/ 88900 w 2570812"/>
                    <a:gd name="connsiteY6-886" fmla="*/ 600075 h 720725"/>
                    <a:gd name="connsiteX7-887" fmla="*/ 92075 w 2570812"/>
                    <a:gd name="connsiteY7-888" fmla="*/ 552450 h 720725"/>
                    <a:gd name="connsiteX8-889" fmla="*/ 0 w 2570812"/>
                    <a:gd name="connsiteY8-890" fmla="*/ 625475 h 720725"/>
                    <a:gd name="connsiteX9-891" fmla="*/ 6350 w 2570812"/>
                    <a:gd name="connsiteY9-892" fmla="*/ 720725 h 720725"/>
                    <a:gd name="connsiteX10-893" fmla="*/ 2565400 w 2570812"/>
                    <a:gd name="connsiteY10-894" fmla="*/ 720725 h 720725"/>
                    <a:gd name="connsiteX11-895" fmla="*/ 2552700 w 2570812"/>
                    <a:gd name="connsiteY11-896" fmla="*/ 203200 h 720725"/>
                    <a:gd name="connsiteX12-897" fmla="*/ 2336800 w 2570812"/>
                    <a:gd name="connsiteY12-898" fmla="*/ 0 h 720725"/>
                    <a:gd name="connsiteX13-899" fmla="*/ 180975 w 2570812"/>
                    <a:gd name="connsiteY13-900" fmla="*/ 31750 h 720725"/>
                    <a:gd name="connsiteX0-901" fmla="*/ 180975 w 2570812"/>
                    <a:gd name="connsiteY0-902" fmla="*/ 0 h 688975"/>
                    <a:gd name="connsiteX1-903" fmla="*/ 6350 w 2570812"/>
                    <a:gd name="connsiteY1-904" fmla="*/ 152400 h 688975"/>
                    <a:gd name="connsiteX2-905" fmla="*/ 9525 w 2570812"/>
                    <a:gd name="connsiteY2-906" fmla="*/ 241300 h 688975"/>
                    <a:gd name="connsiteX3-907" fmla="*/ 2460625 w 2570812"/>
                    <a:gd name="connsiteY3-908" fmla="*/ 247650 h 688975"/>
                    <a:gd name="connsiteX4-909" fmla="*/ 2457450 w 2570812"/>
                    <a:gd name="connsiteY4-910" fmla="*/ 561975 h 688975"/>
                    <a:gd name="connsiteX5-911" fmla="*/ 66675 w 2570812"/>
                    <a:gd name="connsiteY5-912" fmla="*/ 565150 h 688975"/>
                    <a:gd name="connsiteX6-913" fmla="*/ 88900 w 2570812"/>
                    <a:gd name="connsiteY6-914" fmla="*/ 568325 h 688975"/>
                    <a:gd name="connsiteX7-915" fmla="*/ 92075 w 2570812"/>
                    <a:gd name="connsiteY7-916" fmla="*/ 520700 h 688975"/>
                    <a:gd name="connsiteX8-917" fmla="*/ 0 w 2570812"/>
                    <a:gd name="connsiteY8-918" fmla="*/ 593725 h 688975"/>
                    <a:gd name="connsiteX9-919" fmla="*/ 6350 w 2570812"/>
                    <a:gd name="connsiteY9-920" fmla="*/ 688975 h 688975"/>
                    <a:gd name="connsiteX10-921" fmla="*/ 2565400 w 2570812"/>
                    <a:gd name="connsiteY10-922" fmla="*/ 688975 h 688975"/>
                    <a:gd name="connsiteX11-923" fmla="*/ 2552700 w 2570812"/>
                    <a:gd name="connsiteY11-924" fmla="*/ 171450 h 688975"/>
                    <a:gd name="connsiteX12-925" fmla="*/ 2352675 w 2570812"/>
                    <a:gd name="connsiteY12-926" fmla="*/ 19050 h 688975"/>
                    <a:gd name="connsiteX13-927" fmla="*/ 180975 w 2570812"/>
                    <a:gd name="connsiteY13-928" fmla="*/ 0 h 688975"/>
                    <a:gd name="connsiteX0-929" fmla="*/ 225425 w 2570812"/>
                    <a:gd name="connsiteY0-930" fmla="*/ 0 h 714375"/>
                    <a:gd name="connsiteX1-931" fmla="*/ 6350 w 2570812"/>
                    <a:gd name="connsiteY1-932" fmla="*/ 177800 h 714375"/>
                    <a:gd name="connsiteX2-933" fmla="*/ 9525 w 2570812"/>
                    <a:gd name="connsiteY2-934" fmla="*/ 266700 h 714375"/>
                    <a:gd name="connsiteX3-935" fmla="*/ 2460625 w 2570812"/>
                    <a:gd name="connsiteY3-936" fmla="*/ 273050 h 714375"/>
                    <a:gd name="connsiteX4-937" fmla="*/ 2457450 w 2570812"/>
                    <a:gd name="connsiteY4-938" fmla="*/ 587375 h 714375"/>
                    <a:gd name="connsiteX5-939" fmla="*/ 66675 w 2570812"/>
                    <a:gd name="connsiteY5-940" fmla="*/ 590550 h 714375"/>
                    <a:gd name="connsiteX6-941" fmla="*/ 88900 w 2570812"/>
                    <a:gd name="connsiteY6-942" fmla="*/ 593725 h 714375"/>
                    <a:gd name="connsiteX7-943" fmla="*/ 92075 w 2570812"/>
                    <a:gd name="connsiteY7-944" fmla="*/ 546100 h 714375"/>
                    <a:gd name="connsiteX8-945" fmla="*/ 0 w 2570812"/>
                    <a:gd name="connsiteY8-946" fmla="*/ 619125 h 714375"/>
                    <a:gd name="connsiteX9-947" fmla="*/ 6350 w 2570812"/>
                    <a:gd name="connsiteY9-948" fmla="*/ 714375 h 714375"/>
                    <a:gd name="connsiteX10-949" fmla="*/ 2565400 w 2570812"/>
                    <a:gd name="connsiteY10-950" fmla="*/ 714375 h 714375"/>
                    <a:gd name="connsiteX11-951" fmla="*/ 2552700 w 2570812"/>
                    <a:gd name="connsiteY11-952" fmla="*/ 196850 h 714375"/>
                    <a:gd name="connsiteX12-953" fmla="*/ 2352675 w 2570812"/>
                    <a:gd name="connsiteY12-954" fmla="*/ 44450 h 714375"/>
                    <a:gd name="connsiteX13-955" fmla="*/ 225425 w 2570812"/>
                    <a:gd name="connsiteY13-956" fmla="*/ 0 h 714375"/>
                    <a:gd name="connsiteX0-957" fmla="*/ 225425 w 2570812"/>
                    <a:gd name="connsiteY0-958" fmla="*/ 0 h 714375"/>
                    <a:gd name="connsiteX1-959" fmla="*/ 6350 w 2570812"/>
                    <a:gd name="connsiteY1-960" fmla="*/ 177800 h 714375"/>
                    <a:gd name="connsiteX2-961" fmla="*/ 9525 w 2570812"/>
                    <a:gd name="connsiteY2-962" fmla="*/ 266700 h 714375"/>
                    <a:gd name="connsiteX3-963" fmla="*/ 2460625 w 2570812"/>
                    <a:gd name="connsiteY3-964" fmla="*/ 273050 h 714375"/>
                    <a:gd name="connsiteX4-965" fmla="*/ 2457450 w 2570812"/>
                    <a:gd name="connsiteY4-966" fmla="*/ 587375 h 714375"/>
                    <a:gd name="connsiteX5-967" fmla="*/ 66675 w 2570812"/>
                    <a:gd name="connsiteY5-968" fmla="*/ 590550 h 714375"/>
                    <a:gd name="connsiteX6-969" fmla="*/ 88900 w 2570812"/>
                    <a:gd name="connsiteY6-970" fmla="*/ 593725 h 714375"/>
                    <a:gd name="connsiteX7-971" fmla="*/ 92075 w 2570812"/>
                    <a:gd name="connsiteY7-972" fmla="*/ 546100 h 714375"/>
                    <a:gd name="connsiteX8-973" fmla="*/ 0 w 2570812"/>
                    <a:gd name="connsiteY8-974" fmla="*/ 619125 h 714375"/>
                    <a:gd name="connsiteX9-975" fmla="*/ 6350 w 2570812"/>
                    <a:gd name="connsiteY9-976" fmla="*/ 714375 h 714375"/>
                    <a:gd name="connsiteX10-977" fmla="*/ 2565400 w 2570812"/>
                    <a:gd name="connsiteY10-978" fmla="*/ 714375 h 714375"/>
                    <a:gd name="connsiteX11-979" fmla="*/ 2552700 w 2570812"/>
                    <a:gd name="connsiteY11-980" fmla="*/ 196850 h 714375"/>
                    <a:gd name="connsiteX12-981" fmla="*/ 2308225 w 2570812"/>
                    <a:gd name="connsiteY12-982" fmla="*/ 12700 h 714375"/>
                    <a:gd name="connsiteX13-983" fmla="*/ 225425 w 2570812"/>
                    <a:gd name="connsiteY13-984" fmla="*/ 0 h 714375"/>
                    <a:gd name="connsiteX0-985" fmla="*/ 225425 w 2570812"/>
                    <a:gd name="connsiteY0-986" fmla="*/ 0 h 714375"/>
                    <a:gd name="connsiteX1-987" fmla="*/ 6350 w 2570812"/>
                    <a:gd name="connsiteY1-988" fmla="*/ 177800 h 714375"/>
                    <a:gd name="connsiteX2-989" fmla="*/ 9525 w 2570812"/>
                    <a:gd name="connsiteY2-990" fmla="*/ 266700 h 714375"/>
                    <a:gd name="connsiteX3-991" fmla="*/ 2460625 w 2570812"/>
                    <a:gd name="connsiteY3-992" fmla="*/ 273050 h 714375"/>
                    <a:gd name="connsiteX4-993" fmla="*/ 2457450 w 2570812"/>
                    <a:gd name="connsiteY4-994" fmla="*/ 587375 h 714375"/>
                    <a:gd name="connsiteX5-995" fmla="*/ 66675 w 2570812"/>
                    <a:gd name="connsiteY5-996" fmla="*/ 590550 h 714375"/>
                    <a:gd name="connsiteX6-997" fmla="*/ 88900 w 2570812"/>
                    <a:gd name="connsiteY6-998" fmla="*/ 593725 h 714375"/>
                    <a:gd name="connsiteX7-999" fmla="*/ 92075 w 2570812"/>
                    <a:gd name="connsiteY7-1000" fmla="*/ 546100 h 714375"/>
                    <a:gd name="connsiteX8-1001" fmla="*/ 0 w 2570812"/>
                    <a:gd name="connsiteY8-1002" fmla="*/ 619125 h 714375"/>
                    <a:gd name="connsiteX9-1003" fmla="*/ 6350 w 2570812"/>
                    <a:gd name="connsiteY9-1004" fmla="*/ 714375 h 714375"/>
                    <a:gd name="connsiteX10-1005" fmla="*/ 2565400 w 2570812"/>
                    <a:gd name="connsiteY10-1006" fmla="*/ 714375 h 714375"/>
                    <a:gd name="connsiteX11-1007" fmla="*/ 2552700 w 2570812"/>
                    <a:gd name="connsiteY11-1008" fmla="*/ 196850 h 714375"/>
                    <a:gd name="connsiteX12-1009" fmla="*/ 2295525 w 2570812"/>
                    <a:gd name="connsiteY12-1010" fmla="*/ 0 h 714375"/>
                    <a:gd name="connsiteX13-1011" fmla="*/ 225425 w 2570812"/>
                    <a:gd name="connsiteY13-1012" fmla="*/ 0 h 714375"/>
                    <a:gd name="connsiteX0-1013" fmla="*/ 225425 w 2570812"/>
                    <a:gd name="connsiteY0-1014" fmla="*/ 0 h 714375"/>
                    <a:gd name="connsiteX1-1015" fmla="*/ 6350 w 2570812"/>
                    <a:gd name="connsiteY1-1016" fmla="*/ 177800 h 714375"/>
                    <a:gd name="connsiteX2-1017" fmla="*/ 9525 w 2570812"/>
                    <a:gd name="connsiteY2-1018" fmla="*/ 266700 h 714375"/>
                    <a:gd name="connsiteX3-1019" fmla="*/ 2460625 w 2570812"/>
                    <a:gd name="connsiteY3-1020" fmla="*/ 273050 h 714375"/>
                    <a:gd name="connsiteX4-1021" fmla="*/ 2457450 w 2570812"/>
                    <a:gd name="connsiteY4-1022" fmla="*/ 587375 h 714375"/>
                    <a:gd name="connsiteX5-1023" fmla="*/ 66675 w 2570812"/>
                    <a:gd name="connsiteY5-1024" fmla="*/ 590550 h 714375"/>
                    <a:gd name="connsiteX6-1025" fmla="*/ 88900 w 2570812"/>
                    <a:gd name="connsiteY6-1026" fmla="*/ 593725 h 714375"/>
                    <a:gd name="connsiteX7-1027" fmla="*/ 92075 w 2570812"/>
                    <a:gd name="connsiteY7-1028" fmla="*/ 546100 h 714375"/>
                    <a:gd name="connsiteX8-1029" fmla="*/ 0 w 2570812"/>
                    <a:gd name="connsiteY8-1030" fmla="*/ 619125 h 714375"/>
                    <a:gd name="connsiteX9-1031" fmla="*/ 6350 w 2570812"/>
                    <a:gd name="connsiteY9-1032" fmla="*/ 714375 h 714375"/>
                    <a:gd name="connsiteX10-1033" fmla="*/ 2565400 w 2570812"/>
                    <a:gd name="connsiteY10-1034" fmla="*/ 714375 h 714375"/>
                    <a:gd name="connsiteX11-1035" fmla="*/ 2552700 w 2570812"/>
                    <a:gd name="connsiteY11-1036" fmla="*/ 196850 h 714375"/>
                    <a:gd name="connsiteX12-1037" fmla="*/ 2295525 w 2570812"/>
                    <a:gd name="connsiteY12-1038" fmla="*/ 0 h 714375"/>
                    <a:gd name="connsiteX13-1039" fmla="*/ 225425 w 2570812"/>
                    <a:gd name="connsiteY13-1040" fmla="*/ 0 h 714375"/>
                    <a:gd name="connsiteX0-1041" fmla="*/ 225425 w 2578868"/>
                    <a:gd name="connsiteY0-1042" fmla="*/ 0 h 714375"/>
                    <a:gd name="connsiteX1-1043" fmla="*/ 6350 w 2578868"/>
                    <a:gd name="connsiteY1-1044" fmla="*/ 177800 h 714375"/>
                    <a:gd name="connsiteX2-1045" fmla="*/ 9525 w 2578868"/>
                    <a:gd name="connsiteY2-1046" fmla="*/ 266700 h 714375"/>
                    <a:gd name="connsiteX3-1047" fmla="*/ 2460625 w 2578868"/>
                    <a:gd name="connsiteY3-1048" fmla="*/ 273050 h 714375"/>
                    <a:gd name="connsiteX4-1049" fmla="*/ 2457450 w 2578868"/>
                    <a:gd name="connsiteY4-1050" fmla="*/ 587375 h 714375"/>
                    <a:gd name="connsiteX5-1051" fmla="*/ 66675 w 2578868"/>
                    <a:gd name="connsiteY5-1052" fmla="*/ 590550 h 714375"/>
                    <a:gd name="connsiteX6-1053" fmla="*/ 88900 w 2578868"/>
                    <a:gd name="connsiteY6-1054" fmla="*/ 593725 h 714375"/>
                    <a:gd name="connsiteX7-1055" fmla="*/ 92075 w 2578868"/>
                    <a:gd name="connsiteY7-1056" fmla="*/ 546100 h 714375"/>
                    <a:gd name="connsiteX8-1057" fmla="*/ 0 w 2578868"/>
                    <a:gd name="connsiteY8-1058" fmla="*/ 619125 h 714375"/>
                    <a:gd name="connsiteX9-1059" fmla="*/ 6350 w 2578868"/>
                    <a:gd name="connsiteY9-1060" fmla="*/ 714375 h 714375"/>
                    <a:gd name="connsiteX10-1061" fmla="*/ 2565400 w 2578868"/>
                    <a:gd name="connsiteY10-1062" fmla="*/ 714375 h 714375"/>
                    <a:gd name="connsiteX11-1063" fmla="*/ 2578868 w 2578868"/>
                    <a:gd name="connsiteY11-1064" fmla="*/ 202083 h 714375"/>
                    <a:gd name="connsiteX12-1065" fmla="*/ 2295525 w 2578868"/>
                    <a:gd name="connsiteY12-1066" fmla="*/ 0 h 714375"/>
                    <a:gd name="connsiteX13-1067" fmla="*/ 225425 w 2578868"/>
                    <a:gd name="connsiteY13-1068" fmla="*/ 0 h 7143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2578868"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1" name="Rectangle 22"/>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1" fmla="*/ 0 w 2376264"/>
                    <a:gd name="connsiteY0-2" fmla="*/ 0 h 321543"/>
                    <a:gd name="connsiteX1-3" fmla="*/ 2376264 w 2376264"/>
                    <a:gd name="connsiteY1-4" fmla="*/ 0 h 321543"/>
                    <a:gd name="connsiteX2-5" fmla="*/ 2376264 w 2376264"/>
                    <a:gd name="connsiteY2-6" fmla="*/ 321543 h 321543"/>
                    <a:gd name="connsiteX3-7" fmla="*/ 0 w 2376264"/>
                    <a:gd name="connsiteY3-8" fmla="*/ 321543 h 321543"/>
                    <a:gd name="connsiteX4-9" fmla="*/ 0 w 2376264"/>
                    <a:gd name="connsiteY4-10" fmla="*/ 0 h 321543"/>
                    <a:gd name="connsiteX0-11" fmla="*/ 0 w 2376264"/>
                    <a:gd name="connsiteY0-12" fmla="*/ 0 h 321543"/>
                    <a:gd name="connsiteX1-13" fmla="*/ 2376264 w 2376264"/>
                    <a:gd name="connsiteY1-14" fmla="*/ 0 h 321543"/>
                    <a:gd name="connsiteX2-15" fmla="*/ 2376264 w 2376264"/>
                    <a:gd name="connsiteY2-16" fmla="*/ 321543 h 321543"/>
                    <a:gd name="connsiteX3-17" fmla="*/ 0 w 2376264"/>
                    <a:gd name="connsiteY3-18" fmla="*/ 321543 h 321543"/>
                    <a:gd name="connsiteX4-19" fmla="*/ 0 w 2376264"/>
                    <a:gd name="connsiteY4-20" fmla="*/ 0 h 321543"/>
                    <a:gd name="connsiteX0-21" fmla="*/ 0 w 2376264"/>
                    <a:gd name="connsiteY0-22" fmla="*/ 0 h 321543"/>
                    <a:gd name="connsiteX1-23" fmla="*/ 2376264 w 2376264"/>
                    <a:gd name="connsiteY1-24" fmla="*/ 0 h 321543"/>
                    <a:gd name="connsiteX2-25" fmla="*/ 2376264 w 2376264"/>
                    <a:gd name="connsiteY2-26" fmla="*/ 321543 h 321543"/>
                    <a:gd name="connsiteX3-27" fmla="*/ 0 w 2376264"/>
                    <a:gd name="connsiteY3-28" fmla="*/ 321543 h 321543"/>
                    <a:gd name="connsiteX4-29" fmla="*/ 0 w 2376264"/>
                    <a:gd name="connsiteY4-30" fmla="*/ 0 h 3215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57" name="Group 56"/>
              <p:cNvGrpSpPr/>
              <p:nvPr/>
            </p:nvGrpSpPr>
            <p:grpSpPr>
              <a:xfrm>
                <a:off x="4117666" y="4061275"/>
                <a:ext cx="1832471" cy="391100"/>
                <a:chOff x="3644106" y="3130550"/>
                <a:chExt cx="2603340" cy="555625"/>
              </a:xfrm>
              <a:effectLst>
                <a:outerShdw blurRad="50800" dist="38100" dir="8100000" algn="tr" rotWithShape="0">
                  <a:prstClr val="black">
                    <a:alpha val="40000"/>
                  </a:prstClr>
                </a:outerShdw>
              </a:effectLst>
            </p:grpSpPr>
            <p:sp>
              <p:nvSpPr>
                <p:cNvPr id="58" name="Freeform 27"/>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1" fmla="*/ 47625 w 2552700"/>
                    <a:gd name="connsiteY0-2" fmla="*/ 263525 h 574675"/>
                    <a:gd name="connsiteX1-3" fmla="*/ 0 w 2552700"/>
                    <a:gd name="connsiteY1-4" fmla="*/ 311150 h 574675"/>
                    <a:gd name="connsiteX2-5" fmla="*/ 447675 w 2552700"/>
                    <a:gd name="connsiteY2-6" fmla="*/ 574675 h 574675"/>
                    <a:gd name="connsiteX3-7" fmla="*/ 2549525 w 2552700"/>
                    <a:gd name="connsiteY3-8" fmla="*/ 504825 h 574675"/>
                    <a:gd name="connsiteX4-9" fmla="*/ 2552700 w 2552700"/>
                    <a:gd name="connsiteY4-10" fmla="*/ 161925 h 574675"/>
                    <a:gd name="connsiteX5-11" fmla="*/ 1552575 w 2552700"/>
                    <a:gd name="connsiteY5-12" fmla="*/ 0 h 574675"/>
                    <a:gd name="connsiteX6-13" fmla="*/ 6350 w 2552700"/>
                    <a:gd name="connsiteY6-14" fmla="*/ 57150 h 574675"/>
                    <a:gd name="connsiteX7-15" fmla="*/ 3175 w 2552700"/>
                    <a:gd name="connsiteY7-16" fmla="*/ 95250 h 574675"/>
                    <a:gd name="connsiteX8-17" fmla="*/ 463550 w 2552700"/>
                    <a:gd name="connsiteY8-18" fmla="*/ 263525 h 574675"/>
                    <a:gd name="connsiteX9-19" fmla="*/ 2520950 w 2552700"/>
                    <a:gd name="connsiteY9-20" fmla="*/ 222250 h 574675"/>
                    <a:gd name="connsiteX10-21" fmla="*/ 2501900 w 2552700"/>
                    <a:gd name="connsiteY10-22" fmla="*/ 438150 h 574675"/>
                    <a:gd name="connsiteX11-23" fmla="*/ 473075 w 2552700"/>
                    <a:gd name="connsiteY11-24" fmla="*/ 511175 h 574675"/>
                    <a:gd name="connsiteX12-25" fmla="*/ 47625 w 2552700"/>
                    <a:gd name="connsiteY12-26" fmla="*/ 263525 h 574675"/>
                    <a:gd name="connsiteX0-27" fmla="*/ 47625 w 2552700"/>
                    <a:gd name="connsiteY0-28" fmla="*/ 244475 h 555625"/>
                    <a:gd name="connsiteX1-29" fmla="*/ 0 w 2552700"/>
                    <a:gd name="connsiteY1-30" fmla="*/ 292100 h 555625"/>
                    <a:gd name="connsiteX2-31" fmla="*/ 447675 w 2552700"/>
                    <a:gd name="connsiteY2-32" fmla="*/ 555625 h 555625"/>
                    <a:gd name="connsiteX3-33" fmla="*/ 2549525 w 2552700"/>
                    <a:gd name="connsiteY3-34" fmla="*/ 485775 h 555625"/>
                    <a:gd name="connsiteX4-35" fmla="*/ 2552700 w 2552700"/>
                    <a:gd name="connsiteY4-36" fmla="*/ 142875 h 555625"/>
                    <a:gd name="connsiteX5-37" fmla="*/ 1606550 w 2552700"/>
                    <a:gd name="connsiteY5-38" fmla="*/ 0 h 555625"/>
                    <a:gd name="connsiteX6-39" fmla="*/ 6350 w 2552700"/>
                    <a:gd name="connsiteY6-40" fmla="*/ 38100 h 555625"/>
                    <a:gd name="connsiteX7-41" fmla="*/ 3175 w 2552700"/>
                    <a:gd name="connsiteY7-42" fmla="*/ 76200 h 555625"/>
                    <a:gd name="connsiteX8-43" fmla="*/ 463550 w 2552700"/>
                    <a:gd name="connsiteY8-44" fmla="*/ 244475 h 555625"/>
                    <a:gd name="connsiteX9-45" fmla="*/ 2520950 w 2552700"/>
                    <a:gd name="connsiteY9-46" fmla="*/ 203200 h 555625"/>
                    <a:gd name="connsiteX10-47" fmla="*/ 2501900 w 2552700"/>
                    <a:gd name="connsiteY10-48" fmla="*/ 419100 h 555625"/>
                    <a:gd name="connsiteX11-49" fmla="*/ 473075 w 2552700"/>
                    <a:gd name="connsiteY11-50" fmla="*/ 492125 h 555625"/>
                    <a:gd name="connsiteX12-51" fmla="*/ 47625 w 2552700"/>
                    <a:gd name="connsiteY12-52" fmla="*/ 244475 h 555625"/>
                    <a:gd name="connsiteX0-53" fmla="*/ 47625 w 2585519"/>
                    <a:gd name="connsiteY0-54" fmla="*/ 244475 h 555625"/>
                    <a:gd name="connsiteX1-55" fmla="*/ 0 w 2585519"/>
                    <a:gd name="connsiteY1-56" fmla="*/ 292100 h 555625"/>
                    <a:gd name="connsiteX2-57" fmla="*/ 447675 w 2585519"/>
                    <a:gd name="connsiteY2-58" fmla="*/ 555625 h 555625"/>
                    <a:gd name="connsiteX3-59" fmla="*/ 2549525 w 2585519"/>
                    <a:gd name="connsiteY3-60" fmla="*/ 485775 h 555625"/>
                    <a:gd name="connsiteX4-61" fmla="*/ 2552700 w 2585519"/>
                    <a:gd name="connsiteY4-62" fmla="*/ 142875 h 555625"/>
                    <a:gd name="connsiteX5-63" fmla="*/ 1606550 w 2585519"/>
                    <a:gd name="connsiteY5-64" fmla="*/ 0 h 555625"/>
                    <a:gd name="connsiteX6-65" fmla="*/ 6350 w 2585519"/>
                    <a:gd name="connsiteY6-66" fmla="*/ 38100 h 555625"/>
                    <a:gd name="connsiteX7-67" fmla="*/ 3175 w 2585519"/>
                    <a:gd name="connsiteY7-68" fmla="*/ 76200 h 555625"/>
                    <a:gd name="connsiteX8-69" fmla="*/ 463550 w 2585519"/>
                    <a:gd name="connsiteY8-70" fmla="*/ 244475 h 555625"/>
                    <a:gd name="connsiteX9-71" fmla="*/ 2520950 w 2585519"/>
                    <a:gd name="connsiteY9-72" fmla="*/ 203200 h 555625"/>
                    <a:gd name="connsiteX10-73" fmla="*/ 2501900 w 2585519"/>
                    <a:gd name="connsiteY10-74" fmla="*/ 419100 h 555625"/>
                    <a:gd name="connsiteX11-75" fmla="*/ 473075 w 2585519"/>
                    <a:gd name="connsiteY11-76" fmla="*/ 492125 h 555625"/>
                    <a:gd name="connsiteX12-77" fmla="*/ 47625 w 2585519"/>
                    <a:gd name="connsiteY12-78" fmla="*/ 244475 h 555625"/>
                    <a:gd name="connsiteX0-79" fmla="*/ 47625 w 2599371"/>
                    <a:gd name="connsiteY0-80" fmla="*/ 244475 h 555625"/>
                    <a:gd name="connsiteX1-81" fmla="*/ 0 w 2599371"/>
                    <a:gd name="connsiteY1-82" fmla="*/ 292100 h 555625"/>
                    <a:gd name="connsiteX2-83" fmla="*/ 447675 w 2599371"/>
                    <a:gd name="connsiteY2-84" fmla="*/ 555625 h 555625"/>
                    <a:gd name="connsiteX3-85" fmla="*/ 2549525 w 2599371"/>
                    <a:gd name="connsiteY3-86" fmla="*/ 485775 h 555625"/>
                    <a:gd name="connsiteX4-87" fmla="*/ 2552700 w 2599371"/>
                    <a:gd name="connsiteY4-88" fmla="*/ 142875 h 555625"/>
                    <a:gd name="connsiteX5-89" fmla="*/ 1606550 w 2599371"/>
                    <a:gd name="connsiteY5-90" fmla="*/ 0 h 555625"/>
                    <a:gd name="connsiteX6-91" fmla="*/ 6350 w 2599371"/>
                    <a:gd name="connsiteY6-92" fmla="*/ 38100 h 555625"/>
                    <a:gd name="connsiteX7-93" fmla="*/ 3175 w 2599371"/>
                    <a:gd name="connsiteY7-94" fmla="*/ 76200 h 555625"/>
                    <a:gd name="connsiteX8-95" fmla="*/ 463550 w 2599371"/>
                    <a:gd name="connsiteY8-96" fmla="*/ 244475 h 555625"/>
                    <a:gd name="connsiteX9-97" fmla="*/ 2520950 w 2599371"/>
                    <a:gd name="connsiteY9-98" fmla="*/ 203200 h 555625"/>
                    <a:gd name="connsiteX10-99" fmla="*/ 2501900 w 2599371"/>
                    <a:gd name="connsiteY10-100" fmla="*/ 419100 h 555625"/>
                    <a:gd name="connsiteX11-101" fmla="*/ 473075 w 2599371"/>
                    <a:gd name="connsiteY11-102" fmla="*/ 492125 h 555625"/>
                    <a:gd name="connsiteX12-103" fmla="*/ 47625 w 2599371"/>
                    <a:gd name="connsiteY12-104" fmla="*/ 244475 h 555625"/>
                    <a:gd name="connsiteX0-105" fmla="*/ 47625 w 2599371"/>
                    <a:gd name="connsiteY0-106" fmla="*/ 244475 h 555625"/>
                    <a:gd name="connsiteX1-107" fmla="*/ 0 w 2599371"/>
                    <a:gd name="connsiteY1-108" fmla="*/ 292100 h 555625"/>
                    <a:gd name="connsiteX2-109" fmla="*/ 447675 w 2599371"/>
                    <a:gd name="connsiteY2-110" fmla="*/ 555625 h 555625"/>
                    <a:gd name="connsiteX3-111" fmla="*/ 2549525 w 2599371"/>
                    <a:gd name="connsiteY3-112" fmla="*/ 485775 h 555625"/>
                    <a:gd name="connsiteX4-113" fmla="*/ 2552700 w 2599371"/>
                    <a:gd name="connsiteY4-114" fmla="*/ 142875 h 555625"/>
                    <a:gd name="connsiteX5-115" fmla="*/ 1606550 w 2599371"/>
                    <a:gd name="connsiteY5-116" fmla="*/ 0 h 555625"/>
                    <a:gd name="connsiteX6-117" fmla="*/ 6350 w 2599371"/>
                    <a:gd name="connsiteY6-118" fmla="*/ 38100 h 555625"/>
                    <a:gd name="connsiteX7-119" fmla="*/ 3175 w 2599371"/>
                    <a:gd name="connsiteY7-120" fmla="*/ 76200 h 555625"/>
                    <a:gd name="connsiteX8-121" fmla="*/ 463550 w 2599371"/>
                    <a:gd name="connsiteY8-122" fmla="*/ 244475 h 555625"/>
                    <a:gd name="connsiteX9-123" fmla="*/ 2495550 w 2599371"/>
                    <a:gd name="connsiteY9-124" fmla="*/ 206375 h 555625"/>
                    <a:gd name="connsiteX10-125" fmla="*/ 2501900 w 2599371"/>
                    <a:gd name="connsiteY10-126" fmla="*/ 419100 h 555625"/>
                    <a:gd name="connsiteX11-127" fmla="*/ 473075 w 2599371"/>
                    <a:gd name="connsiteY11-128" fmla="*/ 492125 h 555625"/>
                    <a:gd name="connsiteX12-129" fmla="*/ 47625 w 2599371"/>
                    <a:gd name="connsiteY12-130" fmla="*/ 244475 h 555625"/>
                    <a:gd name="connsiteX0-131" fmla="*/ 47625 w 2599371"/>
                    <a:gd name="connsiteY0-132" fmla="*/ 244475 h 555625"/>
                    <a:gd name="connsiteX1-133" fmla="*/ 0 w 2599371"/>
                    <a:gd name="connsiteY1-134" fmla="*/ 292100 h 555625"/>
                    <a:gd name="connsiteX2-135" fmla="*/ 447675 w 2599371"/>
                    <a:gd name="connsiteY2-136" fmla="*/ 555625 h 555625"/>
                    <a:gd name="connsiteX3-137" fmla="*/ 2549525 w 2599371"/>
                    <a:gd name="connsiteY3-138" fmla="*/ 485775 h 555625"/>
                    <a:gd name="connsiteX4-139" fmla="*/ 2552700 w 2599371"/>
                    <a:gd name="connsiteY4-140" fmla="*/ 142875 h 555625"/>
                    <a:gd name="connsiteX5-141" fmla="*/ 1606550 w 2599371"/>
                    <a:gd name="connsiteY5-142" fmla="*/ 0 h 555625"/>
                    <a:gd name="connsiteX6-143" fmla="*/ 6350 w 2599371"/>
                    <a:gd name="connsiteY6-144" fmla="*/ 38100 h 555625"/>
                    <a:gd name="connsiteX7-145" fmla="*/ 3175 w 2599371"/>
                    <a:gd name="connsiteY7-146" fmla="*/ 76200 h 555625"/>
                    <a:gd name="connsiteX8-147" fmla="*/ 463550 w 2599371"/>
                    <a:gd name="connsiteY8-148" fmla="*/ 244475 h 555625"/>
                    <a:gd name="connsiteX9-149" fmla="*/ 2495550 w 2599371"/>
                    <a:gd name="connsiteY9-150" fmla="*/ 206375 h 555625"/>
                    <a:gd name="connsiteX10-151" fmla="*/ 2527300 w 2599371"/>
                    <a:gd name="connsiteY10-152" fmla="*/ 307975 h 555625"/>
                    <a:gd name="connsiteX11-153" fmla="*/ 2501900 w 2599371"/>
                    <a:gd name="connsiteY11-154" fmla="*/ 419100 h 555625"/>
                    <a:gd name="connsiteX12-155" fmla="*/ 473075 w 2599371"/>
                    <a:gd name="connsiteY12-156" fmla="*/ 492125 h 555625"/>
                    <a:gd name="connsiteX13" fmla="*/ 47625 w 2599371"/>
                    <a:gd name="connsiteY13" fmla="*/ 244475 h 555625"/>
                    <a:gd name="connsiteX0-157" fmla="*/ 47625 w 2599371"/>
                    <a:gd name="connsiteY0-158" fmla="*/ 244475 h 555625"/>
                    <a:gd name="connsiteX1-159" fmla="*/ 0 w 2599371"/>
                    <a:gd name="connsiteY1-160" fmla="*/ 292100 h 555625"/>
                    <a:gd name="connsiteX2-161" fmla="*/ 447675 w 2599371"/>
                    <a:gd name="connsiteY2-162" fmla="*/ 555625 h 555625"/>
                    <a:gd name="connsiteX3-163" fmla="*/ 2549525 w 2599371"/>
                    <a:gd name="connsiteY3-164" fmla="*/ 485775 h 555625"/>
                    <a:gd name="connsiteX4-165" fmla="*/ 2552700 w 2599371"/>
                    <a:gd name="connsiteY4-166" fmla="*/ 142875 h 555625"/>
                    <a:gd name="connsiteX5-167" fmla="*/ 1606550 w 2599371"/>
                    <a:gd name="connsiteY5-168" fmla="*/ 0 h 555625"/>
                    <a:gd name="connsiteX6-169" fmla="*/ 6350 w 2599371"/>
                    <a:gd name="connsiteY6-170" fmla="*/ 38100 h 555625"/>
                    <a:gd name="connsiteX7-171" fmla="*/ 3175 w 2599371"/>
                    <a:gd name="connsiteY7-172" fmla="*/ 76200 h 555625"/>
                    <a:gd name="connsiteX8-173" fmla="*/ 463550 w 2599371"/>
                    <a:gd name="connsiteY8-174" fmla="*/ 244475 h 555625"/>
                    <a:gd name="connsiteX9-175" fmla="*/ 2495550 w 2599371"/>
                    <a:gd name="connsiteY9-176" fmla="*/ 206375 h 555625"/>
                    <a:gd name="connsiteX10-177" fmla="*/ 2527300 w 2599371"/>
                    <a:gd name="connsiteY10-178" fmla="*/ 307975 h 555625"/>
                    <a:gd name="connsiteX11-179" fmla="*/ 2479675 w 2599371"/>
                    <a:gd name="connsiteY11-180" fmla="*/ 425450 h 555625"/>
                    <a:gd name="connsiteX12-181" fmla="*/ 473075 w 2599371"/>
                    <a:gd name="connsiteY12-182" fmla="*/ 492125 h 555625"/>
                    <a:gd name="connsiteX13-183" fmla="*/ 47625 w 2599371"/>
                    <a:gd name="connsiteY13-184" fmla="*/ 244475 h 555625"/>
                    <a:gd name="connsiteX0-185" fmla="*/ 47625 w 2740156"/>
                    <a:gd name="connsiteY0-186" fmla="*/ 244475 h 555625"/>
                    <a:gd name="connsiteX1-187" fmla="*/ 0 w 2740156"/>
                    <a:gd name="connsiteY1-188" fmla="*/ 292100 h 555625"/>
                    <a:gd name="connsiteX2-189" fmla="*/ 447675 w 2740156"/>
                    <a:gd name="connsiteY2-190" fmla="*/ 555625 h 555625"/>
                    <a:gd name="connsiteX3-191" fmla="*/ 2549525 w 2740156"/>
                    <a:gd name="connsiteY3-192" fmla="*/ 485775 h 555625"/>
                    <a:gd name="connsiteX4-193" fmla="*/ 2552700 w 2740156"/>
                    <a:gd name="connsiteY4-194" fmla="*/ 142875 h 555625"/>
                    <a:gd name="connsiteX5-195" fmla="*/ 1606550 w 2740156"/>
                    <a:gd name="connsiteY5-196" fmla="*/ 0 h 555625"/>
                    <a:gd name="connsiteX6-197" fmla="*/ 6350 w 2740156"/>
                    <a:gd name="connsiteY6-198" fmla="*/ 38100 h 555625"/>
                    <a:gd name="connsiteX7-199" fmla="*/ 3175 w 2740156"/>
                    <a:gd name="connsiteY7-200" fmla="*/ 76200 h 555625"/>
                    <a:gd name="connsiteX8-201" fmla="*/ 463550 w 2740156"/>
                    <a:gd name="connsiteY8-202" fmla="*/ 244475 h 555625"/>
                    <a:gd name="connsiteX9-203" fmla="*/ 2495550 w 2740156"/>
                    <a:gd name="connsiteY9-204" fmla="*/ 206375 h 555625"/>
                    <a:gd name="connsiteX10-205" fmla="*/ 2479675 w 2740156"/>
                    <a:gd name="connsiteY10-206" fmla="*/ 425450 h 555625"/>
                    <a:gd name="connsiteX11-207" fmla="*/ 473075 w 2740156"/>
                    <a:gd name="connsiteY11-208" fmla="*/ 492125 h 555625"/>
                    <a:gd name="connsiteX12-209" fmla="*/ 47625 w 2740156"/>
                    <a:gd name="connsiteY12-210" fmla="*/ 244475 h 555625"/>
                    <a:gd name="connsiteX0-211" fmla="*/ 47625 w 2646925"/>
                    <a:gd name="connsiteY0-212" fmla="*/ 244475 h 555625"/>
                    <a:gd name="connsiteX1-213" fmla="*/ 0 w 2646925"/>
                    <a:gd name="connsiteY1-214" fmla="*/ 292100 h 555625"/>
                    <a:gd name="connsiteX2-215" fmla="*/ 447675 w 2646925"/>
                    <a:gd name="connsiteY2-216" fmla="*/ 555625 h 555625"/>
                    <a:gd name="connsiteX3-217" fmla="*/ 2549525 w 2646925"/>
                    <a:gd name="connsiteY3-218" fmla="*/ 485775 h 555625"/>
                    <a:gd name="connsiteX4-219" fmla="*/ 2552700 w 2646925"/>
                    <a:gd name="connsiteY4-220" fmla="*/ 142875 h 555625"/>
                    <a:gd name="connsiteX5-221" fmla="*/ 1606550 w 2646925"/>
                    <a:gd name="connsiteY5-222" fmla="*/ 0 h 555625"/>
                    <a:gd name="connsiteX6-223" fmla="*/ 6350 w 2646925"/>
                    <a:gd name="connsiteY6-224" fmla="*/ 38100 h 555625"/>
                    <a:gd name="connsiteX7-225" fmla="*/ 3175 w 2646925"/>
                    <a:gd name="connsiteY7-226" fmla="*/ 76200 h 555625"/>
                    <a:gd name="connsiteX8-227" fmla="*/ 463550 w 2646925"/>
                    <a:gd name="connsiteY8-228" fmla="*/ 244475 h 555625"/>
                    <a:gd name="connsiteX9-229" fmla="*/ 2495550 w 2646925"/>
                    <a:gd name="connsiteY9-230" fmla="*/ 206375 h 555625"/>
                    <a:gd name="connsiteX10-231" fmla="*/ 2479675 w 2646925"/>
                    <a:gd name="connsiteY10-232" fmla="*/ 425450 h 555625"/>
                    <a:gd name="connsiteX11-233" fmla="*/ 473075 w 2646925"/>
                    <a:gd name="connsiteY11-234" fmla="*/ 492125 h 555625"/>
                    <a:gd name="connsiteX12-235" fmla="*/ 47625 w 2646925"/>
                    <a:gd name="connsiteY12-236" fmla="*/ 244475 h 555625"/>
                    <a:gd name="connsiteX0-237" fmla="*/ 47625 w 2599371"/>
                    <a:gd name="connsiteY0-238" fmla="*/ 244475 h 555625"/>
                    <a:gd name="connsiteX1-239" fmla="*/ 0 w 2599371"/>
                    <a:gd name="connsiteY1-240" fmla="*/ 292100 h 555625"/>
                    <a:gd name="connsiteX2-241" fmla="*/ 447675 w 2599371"/>
                    <a:gd name="connsiteY2-242" fmla="*/ 555625 h 555625"/>
                    <a:gd name="connsiteX3-243" fmla="*/ 2549525 w 2599371"/>
                    <a:gd name="connsiteY3-244" fmla="*/ 485775 h 555625"/>
                    <a:gd name="connsiteX4-245" fmla="*/ 2552700 w 2599371"/>
                    <a:gd name="connsiteY4-246" fmla="*/ 142875 h 555625"/>
                    <a:gd name="connsiteX5-247" fmla="*/ 1606550 w 2599371"/>
                    <a:gd name="connsiteY5-248" fmla="*/ 0 h 555625"/>
                    <a:gd name="connsiteX6-249" fmla="*/ 6350 w 2599371"/>
                    <a:gd name="connsiteY6-250" fmla="*/ 38100 h 555625"/>
                    <a:gd name="connsiteX7-251" fmla="*/ 3175 w 2599371"/>
                    <a:gd name="connsiteY7-252" fmla="*/ 76200 h 555625"/>
                    <a:gd name="connsiteX8-253" fmla="*/ 463550 w 2599371"/>
                    <a:gd name="connsiteY8-254" fmla="*/ 244475 h 555625"/>
                    <a:gd name="connsiteX9-255" fmla="*/ 2495550 w 2599371"/>
                    <a:gd name="connsiteY9-256" fmla="*/ 206375 h 555625"/>
                    <a:gd name="connsiteX10-257" fmla="*/ 2479675 w 2599371"/>
                    <a:gd name="connsiteY10-258" fmla="*/ 425450 h 555625"/>
                    <a:gd name="connsiteX11-259" fmla="*/ 473075 w 2599371"/>
                    <a:gd name="connsiteY11-260" fmla="*/ 492125 h 555625"/>
                    <a:gd name="connsiteX12-261" fmla="*/ 47625 w 2599371"/>
                    <a:gd name="connsiteY12-262" fmla="*/ 244475 h 555625"/>
                    <a:gd name="connsiteX0-263" fmla="*/ 47625 w 2599371"/>
                    <a:gd name="connsiteY0-264" fmla="*/ 244475 h 555625"/>
                    <a:gd name="connsiteX1-265" fmla="*/ 0 w 2599371"/>
                    <a:gd name="connsiteY1-266" fmla="*/ 292100 h 555625"/>
                    <a:gd name="connsiteX2-267" fmla="*/ 447675 w 2599371"/>
                    <a:gd name="connsiteY2-268" fmla="*/ 555625 h 555625"/>
                    <a:gd name="connsiteX3-269" fmla="*/ 2549525 w 2599371"/>
                    <a:gd name="connsiteY3-270" fmla="*/ 485775 h 555625"/>
                    <a:gd name="connsiteX4-271" fmla="*/ 2552700 w 2599371"/>
                    <a:gd name="connsiteY4-272" fmla="*/ 142875 h 555625"/>
                    <a:gd name="connsiteX5-273" fmla="*/ 1606550 w 2599371"/>
                    <a:gd name="connsiteY5-274" fmla="*/ 0 h 555625"/>
                    <a:gd name="connsiteX6-275" fmla="*/ 6350 w 2599371"/>
                    <a:gd name="connsiteY6-276" fmla="*/ 38100 h 555625"/>
                    <a:gd name="connsiteX7-277" fmla="*/ 3175 w 2599371"/>
                    <a:gd name="connsiteY7-278" fmla="*/ 76200 h 555625"/>
                    <a:gd name="connsiteX8-279" fmla="*/ 463550 w 2599371"/>
                    <a:gd name="connsiteY8-280" fmla="*/ 244475 h 555625"/>
                    <a:gd name="connsiteX9-281" fmla="*/ 2470150 w 2599371"/>
                    <a:gd name="connsiteY9-282" fmla="*/ 209550 h 555625"/>
                    <a:gd name="connsiteX10-283" fmla="*/ 2479675 w 2599371"/>
                    <a:gd name="connsiteY10-284" fmla="*/ 425450 h 555625"/>
                    <a:gd name="connsiteX11-285" fmla="*/ 473075 w 2599371"/>
                    <a:gd name="connsiteY11-286" fmla="*/ 492125 h 555625"/>
                    <a:gd name="connsiteX12-287" fmla="*/ 47625 w 2599371"/>
                    <a:gd name="connsiteY12-288" fmla="*/ 244475 h 555625"/>
                    <a:gd name="connsiteX0-289" fmla="*/ 47625 w 2599371"/>
                    <a:gd name="connsiteY0-290" fmla="*/ 244475 h 555625"/>
                    <a:gd name="connsiteX1-291" fmla="*/ 0 w 2599371"/>
                    <a:gd name="connsiteY1-292" fmla="*/ 292100 h 555625"/>
                    <a:gd name="connsiteX2-293" fmla="*/ 447675 w 2599371"/>
                    <a:gd name="connsiteY2-294" fmla="*/ 555625 h 555625"/>
                    <a:gd name="connsiteX3-295" fmla="*/ 2549525 w 2599371"/>
                    <a:gd name="connsiteY3-296" fmla="*/ 485775 h 555625"/>
                    <a:gd name="connsiteX4-297" fmla="*/ 2552700 w 2599371"/>
                    <a:gd name="connsiteY4-298" fmla="*/ 142875 h 555625"/>
                    <a:gd name="connsiteX5-299" fmla="*/ 1606550 w 2599371"/>
                    <a:gd name="connsiteY5-300" fmla="*/ 0 h 555625"/>
                    <a:gd name="connsiteX6-301" fmla="*/ 6350 w 2599371"/>
                    <a:gd name="connsiteY6-302" fmla="*/ 38100 h 555625"/>
                    <a:gd name="connsiteX7-303" fmla="*/ 3175 w 2599371"/>
                    <a:gd name="connsiteY7-304" fmla="*/ 76200 h 555625"/>
                    <a:gd name="connsiteX8-305" fmla="*/ 463550 w 2599371"/>
                    <a:gd name="connsiteY8-306" fmla="*/ 244475 h 555625"/>
                    <a:gd name="connsiteX9-307" fmla="*/ 2470150 w 2599371"/>
                    <a:gd name="connsiteY9-308" fmla="*/ 209550 h 555625"/>
                    <a:gd name="connsiteX10-309" fmla="*/ 2479675 w 2599371"/>
                    <a:gd name="connsiteY10-310" fmla="*/ 425450 h 555625"/>
                    <a:gd name="connsiteX11-311" fmla="*/ 473075 w 2599371"/>
                    <a:gd name="connsiteY11-312" fmla="*/ 492125 h 555625"/>
                    <a:gd name="connsiteX12-313" fmla="*/ 47625 w 2599371"/>
                    <a:gd name="connsiteY12-314" fmla="*/ 244475 h 555625"/>
                    <a:gd name="connsiteX0-315" fmla="*/ 47625 w 2599371"/>
                    <a:gd name="connsiteY0-316" fmla="*/ 244475 h 555625"/>
                    <a:gd name="connsiteX1-317" fmla="*/ 0 w 2599371"/>
                    <a:gd name="connsiteY1-318" fmla="*/ 292100 h 555625"/>
                    <a:gd name="connsiteX2-319" fmla="*/ 447675 w 2599371"/>
                    <a:gd name="connsiteY2-320" fmla="*/ 555625 h 555625"/>
                    <a:gd name="connsiteX3-321" fmla="*/ 2549525 w 2599371"/>
                    <a:gd name="connsiteY3-322" fmla="*/ 485775 h 555625"/>
                    <a:gd name="connsiteX4-323" fmla="*/ 2552700 w 2599371"/>
                    <a:gd name="connsiteY4-324" fmla="*/ 142875 h 555625"/>
                    <a:gd name="connsiteX5-325" fmla="*/ 1606550 w 2599371"/>
                    <a:gd name="connsiteY5-326" fmla="*/ 0 h 555625"/>
                    <a:gd name="connsiteX6-327" fmla="*/ 6350 w 2599371"/>
                    <a:gd name="connsiteY6-328" fmla="*/ 38100 h 555625"/>
                    <a:gd name="connsiteX7-329" fmla="*/ 3175 w 2599371"/>
                    <a:gd name="connsiteY7-330" fmla="*/ 76200 h 555625"/>
                    <a:gd name="connsiteX8-331" fmla="*/ 463550 w 2599371"/>
                    <a:gd name="connsiteY8-332" fmla="*/ 244475 h 555625"/>
                    <a:gd name="connsiteX9-333" fmla="*/ 2470150 w 2599371"/>
                    <a:gd name="connsiteY9-334" fmla="*/ 209550 h 555625"/>
                    <a:gd name="connsiteX10-335" fmla="*/ 2479675 w 2599371"/>
                    <a:gd name="connsiteY10-336" fmla="*/ 425450 h 555625"/>
                    <a:gd name="connsiteX11-337" fmla="*/ 473075 w 2599371"/>
                    <a:gd name="connsiteY11-338" fmla="*/ 492125 h 555625"/>
                    <a:gd name="connsiteX12-339" fmla="*/ 47625 w 2599371"/>
                    <a:gd name="connsiteY12-340" fmla="*/ 244475 h 555625"/>
                    <a:gd name="connsiteX0-341" fmla="*/ 24625 w 2608121"/>
                    <a:gd name="connsiteY0-342" fmla="*/ 244475 h 555625"/>
                    <a:gd name="connsiteX1-343" fmla="*/ 8750 w 2608121"/>
                    <a:gd name="connsiteY1-344" fmla="*/ 292100 h 555625"/>
                    <a:gd name="connsiteX2-345" fmla="*/ 456425 w 2608121"/>
                    <a:gd name="connsiteY2-346" fmla="*/ 555625 h 555625"/>
                    <a:gd name="connsiteX3-347" fmla="*/ 2558275 w 2608121"/>
                    <a:gd name="connsiteY3-348" fmla="*/ 485775 h 555625"/>
                    <a:gd name="connsiteX4-349" fmla="*/ 2561450 w 2608121"/>
                    <a:gd name="connsiteY4-350" fmla="*/ 142875 h 555625"/>
                    <a:gd name="connsiteX5-351" fmla="*/ 1615300 w 2608121"/>
                    <a:gd name="connsiteY5-352" fmla="*/ 0 h 555625"/>
                    <a:gd name="connsiteX6-353" fmla="*/ 15100 w 2608121"/>
                    <a:gd name="connsiteY6-354" fmla="*/ 38100 h 555625"/>
                    <a:gd name="connsiteX7-355" fmla="*/ 11925 w 2608121"/>
                    <a:gd name="connsiteY7-356" fmla="*/ 76200 h 555625"/>
                    <a:gd name="connsiteX8-357" fmla="*/ 472300 w 2608121"/>
                    <a:gd name="connsiteY8-358" fmla="*/ 244475 h 555625"/>
                    <a:gd name="connsiteX9-359" fmla="*/ 2478900 w 2608121"/>
                    <a:gd name="connsiteY9-360" fmla="*/ 209550 h 555625"/>
                    <a:gd name="connsiteX10-361" fmla="*/ 2488425 w 2608121"/>
                    <a:gd name="connsiteY10-362" fmla="*/ 425450 h 555625"/>
                    <a:gd name="connsiteX11-363" fmla="*/ 481825 w 2608121"/>
                    <a:gd name="connsiteY11-364" fmla="*/ 492125 h 555625"/>
                    <a:gd name="connsiteX12-365" fmla="*/ 24625 w 2608121"/>
                    <a:gd name="connsiteY12-366" fmla="*/ 244475 h 555625"/>
                    <a:gd name="connsiteX0-367" fmla="*/ 20208 w 2622754"/>
                    <a:gd name="connsiteY0-368" fmla="*/ 244475 h 555625"/>
                    <a:gd name="connsiteX1-369" fmla="*/ 23383 w 2622754"/>
                    <a:gd name="connsiteY1-370" fmla="*/ 292100 h 555625"/>
                    <a:gd name="connsiteX2-371" fmla="*/ 471058 w 2622754"/>
                    <a:gd name="connsiteY2-372" fmla="*/ 555625 h 555625"/>
                    <a:gd name="connsiteX3-373" fmla="*/ 2572908 w 2622754"/>
                    <a:gd name="connsiteY3-374" fmla="*/ 485775 h 555625"/>
                    <a:gd name="connsiteX4-375" fmla="*/ 2576083 w 2622754"/>
                    <a:gd name="connsiteY4-376" fmla="*/ 142875 h 555625"/>
                    <a:gd name="connsiteX5-377" fmla="*/ 1629933 w 2622754"/>
                    <a:gd name="connsiteY5-378" fmla="*/ 0 h 555625"/>
                    <a:gd name="connsiteX6-379" fmla="*/ 29733 w 2622754"/>
                    <a:gd name="connsiteY6-380" fmla="*/ 38100 h 555625"/>
                    <a:gd name="connsiteX7-381" fmla="*/ 26558 w 2622754"/>
                    <a:gd name="connsiteY7-382" fmla="*/ 76200 h 555625"/>
                    <a:gd name="connsiteX8-383" fmla="*/ 486933 w 2622754"/>
                    <a:gd name="connsiteY8-384" fmla="*/ 244475 h 555625"/>
                    <a:gd name="connsiteX9-385" fmla="*/ 2493533 w 2622754"/>
                    <a:gd name="connsiteY9-386" fmla="*/ 209550 h 555625"/>
                    <a:gd name="connsiteX10-387" fmla="*/ 2503058 w 2622754"/>
                    <a:gd name="connsiteY10-388" fmla="*/ 425450 h 555625"/>
                    <a:gd name="connsiteX11-389" fmla="*/ 496458 w 2622754"/>
                    <a:gd name="connsiteY11-390" fmla="*/ 492125 h 555625"/>
                    <a:gd name="connsiteX12-391" fmla="*/ 20208 w 2622754"/>
                    <a:gd name="connsiteY12-392" fmla="*/ 244475 h 555625"/>
                    <a:gd name="connsiteX0-393" fmla="*/ 63500 w 2599371"/>
                    <a:gd name="connsiteY0-394" fmla="*/ 244475 h 555625"/>
                    <a:gd name="connsiteX1-395" fmla="*/ 0 w 2599371"/>
                    <a:gd name="connsiteY1-396" fmla="*/ 292100 h 555625"/>
                    <a:gd name="connsiteX2-397" fmla="*/ 447675 w 2599371"/>
                    <a:gd name="connsiteY2-398" fmla="*/ 555625 h 555625"/>
                    <a:gd name="connsiteX3-399" fmla="*/ 2549525 w 2599371"/>
                    <a:gd name="connsiteY3-400" fmla="*/ 485775 h 555625"/>
                    <a:gd name="connsiteX4-401" fmla="*/ 2552700 w 2599371"/>
                    <a:gd name="connsiteY4-402" fmla="*/ 142875 h 555625"/>
                    <a:gd name="connsiteX5-403" fmla="*/ 1606550 w 2599371"/>
                    <a:gd name="connsiteY5-404" fmla="*/ 0 h 555625"/>
                    <a:gd name="connsiteX6-405" fmla="*/ 6350 w 2599371"/>
                    <a:gd name="connsiteY6-406" fmla="*/ 38100 h 555625"/>
                    <a:gd name="connsiteX7-407" fmla="*/ 3175 w 2599371"/>
                    <a:gd name="connsiteY7-408" fmla="*/ 76200 h 555625"/>
                    <a:gd name="connsiteX8-409" fmla="*/ 463550 w 2599371"/>
                    <a:gd name="connsiteY8-410" fmla="*/ 244475 h 555625"/>
                    <a:gd name="connsiteX9-411" fmla="*/ 2470150 w 2599371"/>
                    <a:gd name="connsiteY9-412" fmla="*/ 209550 h 555625"/>
                    <a:gd name="connsiteX10-413" fmla="*/ 2479675 w 2599371"/>
                    <a:gd name="connsiteY10-414" fmla="*/ 425450 h 555625"/>
                    <a:gd name="connsiteX11-415" fmla="*/ 473075 w 2599371"/>
                    <a:gd name="connsiteY11-416" fmla="*/ 492125 h 555625"/>
                    <a:gd name="connsiteX12-417" fmla="*/ 63500 w 2599371"/>
                    <a:gd name="connsiteY12-418" fmla="*/ 244475 h 555625"/>
                    <a:gd name="connsiteX0-419" fmla="*/ 63500 w 2599371"/>
                    <a:gd name="connsiteY0-420" fmla="*/ 244475 h 555625"/>
                    <a:gd name="connsiteX1-421" fmla="*/ 0 w 2599371"/>
                    <a:gd name="connsiteY1-422" fmla="*/ 292100 h 555625"/>
                    <a:gd name="connsiteX2-423" fmla="*/ 447675 w 2599371"/>
                    <a:gd name="connsiteY2-424" fmla="*/ 555625 h 555625"/>
                    <a:gd name="connsiteX3-425" fmla="*/ 2549525 w 2599371"/>
                    <a:gd name="connsiteY3-426" fmla="*/ 485775 h 555625"/>
                    <a:gd name="connsiteX4-427" fmla="*/ 2552700 w 2599371"/>
                    <a:gd name="connsiteY4-428" fmla="*/ 142875 h 555625"/>
                    <a:gd name="connsiteX5-429" fmla="*/ 1606550 w 2599371"/>
                    <a:gd name="connsiteY5-430" fmla="*/ 0 h 555625"/>
                    <a:gd name="connsiteX6-431" fmla="*/ 6350 w 2599371"/>
                    <a:gd name="connsiteY6-432" fmla="*/ 38100 h 555625"/>
                    <a:gd name="connsiteX7-433" fmla="*/ 3175 w 2599371"/>
                    <a:gd name="connsiteY7-434" fmla="*/ 76200 h 555625"/>
                    <a:gd name="connsiteX8-435" fmla="*/ 463550 w 2599371"/>
                    <a:gd name="connsiteY8-436" fmla="*/ 244475 h 555625"/>
                    <a:gd name="connsiteX9-437" fmla="*/ 2470150 w 2599371"/>
                    <a:gd name="connsiteY9-438" fmla="*/ 209550 h 555625"/>
                    <a:gd name="connsiteX10-439" fmla="*/ 2479675 w 2599371"/>
                    <a:gd name="connsiteY10-440" fmla="*/ 425450 h 555625"/>
                    <a:gd name="connsiteX11-441" fmla="*/ 485775 w 2599371"/>
                    <a:gd name="connsiteY11-442" fmla="*/ 488950 h 555625"/>
                    <a:gd name="connsiteX12-443" fmla="*/ 63500 w 2599371"/>
                    <a:gd name="connsiteY12-444" fmla="*/ 244475 h 555625"/>
                    <a:gd name="connsiteX0-445" fmla="*/ 96355 w 2632226"/>
                    <a:gd name="connsiteY0-446" fmla="*/ 244475 h 555625"/>
                    <a:gd name="connsiteX1-447" fmla="*/ 36030 w 2632226"/>
                    <a:gd name="connsiteY1-448" fmla="*/ 247650 h 555625"/>
                    <a:gd name="connsiteX2-449" fmla="*/ 32855 w 2632226"/>
                    <a:gd name="connsiteY2-450" fmla="*/ 292100 h 555625"/>
                    <a:gd name="connsiteX3-451" fmla="*/ 480530 w 2632226"/>
                    <a:gd name="connsiteY3-452" fmla="*/ 555625 h 555625"/>
                    <a:gd name="connsiteX4-453" fmla="*/ 2582380 w 2632226"/>
                    <a:gd name="connsiteY4-454" fmla="*/ 485775 h 555625"/>
                    <a:gd name="connsiteX5-455" fmla="*/ 2585555 w 2632226"/>
                    <a:gd name="connsiteY5-456" fmla="*/ 142875 h 555625"/>
                    <a:gd name="connsiteX6-457" fmla="*/ 1639405 w 2632226"/>
                    <a:gd name="connsiteY6-458" fmla="*/ 0 h 555625"/>
                    <a:gd name="connsiteX7-459" fmla="*/ 39205 w 2632226"/>
                    <a:gd name="connsiteY7-460" fmla="*/ 38100 h 555625"/>
                    <a:gd name="connsiteX8-461" fmla="*/ 36030 w 2632226"/>
                    <a:gd name="connsiteY8-462" fmla="*/ 76200 h 555625"/>
                    <a:gd name="connsiteX9-463" fmla="*/ 496405 w 2632226"/>
                    <a:gd name="connsiteY9-464" fmla="*/ 244475 h 555625"/>
                    <a:gd name="connsiteX10-465" fmla="*/ 2503005 w 2632226"/>
                    <a:gd name="connsiteY10-466" fmla="*/ 209550 h 555625"/>
                    <a:gd name="connsiteX11-467" fmla="*/ 2512530 w 2632226"/>
                    <a:gd name="connsiteY11-468" fmla="*/ 425450 h 555625"/>
                    <a:gd name="connsiteX12-469" fmla="*/ 518630 w 2632226"/>
                    <a:gd name="connsiteY12-470" fmla="*/ 488950 h 555625"/>
                    <a:gd name="connsiteX13-471" fmla="*/ 96355 w 2632226"/>
                    <a:gd name="connsiteY13-472" fmla="*/ 244475 h 555625"/>
                    <a:gd name="connsiteX0-473" fmla="*/ 105580 w 2641451"/>
                    <a:gd name="connsiteY0-474" fmla="*/ 244475 h 555625"/>
                    <a:gd name="connsiteX1-475" fmla="*/ 19061 w 2641451"/>
                    <a:gd name="connsiteY1-476" fmla="*/ 226218 h 555625"/>
                    <a:gd name="connsiteX2-477" fmla="*/ 42080 w 2641451"/>
                    <a:gd name="connsiteY2-478" fmla="*/ 292100 h 555625"/>
                    <a:gd name="connsiteX3-479" fmla="*/ 489755 w 2641451"/>
                    <a:gd name="connsiteY3-480" fmla="*/ 555625 h 555625"/>
                    <a:gd name="connsiteX4-481" fmla="*/ 2591605 w 2641451"/>
                    <a:gd name="connsiteY4-482" fmla="*/ 485775 h 555625"/>
                    <a:gd name="connsiteX5-483" fmla="*/ 2594780 w 2641451"/>
                    <a:gd name="connsiteY5-484" fmla="*/ 142875 h 555625"/>
                    <a:gd name="connsiteX6-485" fmla="*/ 1648630 w 2641451"/>
                    <a:gd name="connsiteY6-486" fmla="*/ 0 h 555625"/>
                    <a:gd name="connsiteX7-487" fmla="*/ 48430 w 2641451"/>
                    <a:gd name="connsiteY7-488" fmla="*/ 38100 h 555625"/>
                    <a:gd name="connsiteX8-489" fmla="*/ 45255 w 2641451"/>
                    <a:gd name="connsiteY8-490" fmla="*/ 76200 h 555625"/>
                    <a:gd name="connsiteX9-491" fmla="*/ 505630 w 2641451"/>
                    <a:gd name="connsiteY9-492" fmla="*/ 244475 h 555625"/>
                    <a:gd name="connsiteX10-493" fmla="*/ 2512230 w 2641451"/>
                    <a:gd name="connsiteY10-494" fmla="*/ 209550 h 555625"/>
                    <a:gd name="connsiteX11-495" fmla="*/ 2521755 w 2641451"/>
                    <a:gd name="connsiteY11-496" fmla="*/ 425450 h 555625"/>
                    <a:gd name="connsiteX12-497" fmla="*/ 527855 w 2641451"/>
                    <a:gd name="connsiteY12-498" fmla="*/ 488950 h 555625"/>
                    <a:gd name="connsiteX13-499" fmla="*/ 105580 w 2641451"/>
                    <a:gd name="connsiteY13-500" fmla="*/ 244475 h 555625"/>
                    <a:gd name="connsiteX0-501" fmla="*/ 100036 w 2635907"/>
                    <a:gd name="connsiteY0-502" fmla="*/ 244475 h 555625"/>
                    <a:gd name="connsiteX1-503" fmla="*/ 27804 w 2635907"/>
                    <a:gd name="connsiteY1-504" fmla="*/ 266699 h 555625"/>
                    <a:gd name="connsiteX2-505" fmla="*/ 36536 w 2635907"/>
                    <a:gd name="connsiteY2-506" fmla="*/ 292100 h 555625"/>
                    <a:gd name="connsiteX3-507" fmla="*/ 484211 w 2635907"/>
                    <a:gd name="connsiteY3-508" fmla="*/ 555625 h 555625"/>
                    <a:gd name="connsiteX4-509" fmla="*/ 2586061 w 2635907"/>
                    <a:gd name="connsiteY4-510" fmla="*/ 485775 h 555625"/>
                    <a:gd name="connsiteX5-511" fmla="*/ 2589236 w 2635907"/>
                    <a:gd name="connsiteY5-512" fmla="*/ 142875 h 555625"/>
                    <a:gd name="connsiteX6-513" fmla="*/ 1643086 w 2635907"/>
                    <a:gd name="connsiteY6-514" fmla="*/ 0 h 555625"/>
                    <a:gd name="connsiteX7-515" fmla="*/ 42886 w 2635907"/>
                    <a:gd name="connsiteY7-516" fmla="*/ 38100 h 555625"/>
                    <a:gd name="connsiteX8-517" fmla="*/ 39711 w 2635907"/>
                    <a:gd name="connsiteY8-518" fmla="*/ 76200 h 555625"/>
                    <a:gd name="connsiteX9-519" fmla="*/ 500086 w 2635907"/>
                    <a:gd name="connsiteY9-520" fmla="*/ 244475 h 555625"/>
                    <a:gd name="connsiteX10-521" fmla="*/ 2506686 w 2635907"/>
                    <a:gd name="connsiteY10-522" fmla="*/ 209550 h 555625"/>
                    <a:gd name="connsiteX11-523" fmla="*/ 2516211 w 2635907"/>
                    <a:gd name="connsiteY11-524" fmla="*/ 425450 h 555625"/>
                    <a:gd name="connsiteX12-525" fmla="*/ 522311 w 2635907"/>
                    <a:gd name="connsiteY12-526" fmla="*/ 488950 h 555625"/>
                    <a:gd name="connsiteX13-527" fmla="*/ 100036 w 2635907"/>
                    <a:gd name="connsiteY13-528" fmla="*/ 244475 h 555625"/>
                    <a:gd name="connsiteX0-529" fmla="*/ 103571 w 2639442"/>
                    <a:gd name="connsiteY0-530" fmla="*/ 244475 h 555625"/>
                    <a:gd name="connsiteX1-531" fmla="*/ 21814 w 2639442"/>
                    <a:gd name="connsiteY1-532" fmla="*/ 226218 h 555625"/>
                    <a:gd name="connsiteX2-533" fmla="*/ 40071 w 2639442"/>
                    <a:gd name="connsiteY2-534" fmla="*/ 292100 h 555625"/>
                    <a:gd name="connsiteX3-535" fmla="*/ 487746 w 2639442"/>
                    <a:gd name="connsiteY3-536" fmla="*/ 555625 h 555625"/>
                    <a:gd name="connsiteX4-537" fmla="*/ 2589596 w 2639442"/>
                    <a:gd name="connsiteY4-538" fmla="*/ 485775 h 555625"/>
                    <a:gd name="connsiteX5-539" fmla="*/ 2592771 w 2639442"/>
                    <a:gd name="connsiteY5-540" fmla="*/ 142875 h 555625"/>
                    <a:gd name="connsiteX6-541" fmla="*/ 1646621 w 2639442"/>
                    <a:gd name="connsiteY6-542" fmla="*/ 0 h 555625"/>
                    <a:gd name="connsiteX7-543" fmla="*/ 46421 w 2639442"/>
                    <a:gd name="connsiteY7-544" fmla="*/ 38100 h 555625"/>
                    <a:gd name="connsiteX8-545" fmla="*/ 43246 w 2639442"/>
                    <a:gd name="connsiteY8-546" fmla="*/ 76200 h 555625"/>
                    <a:gd name="connsiteX9-547" fmla="*/ 503621 w 2639442"/>
                    <a:gd name="connsiteY9-548" fmla="*/ 244475 h 555625"/>
                    <a:gd name="connsiteX10-549" fmla="*/ 2510221 w 2639442"/>
                    <a:gd name="connsiteY10-550" fmla="*/ 209550 h 555625"/>
                    <a:gd name="connsiteX11-551" fmla="*/ 2519746 w 2639442"/>
                    <a:gd name="connsiteY11-552" fmla="*/ 425450 h 555625"/>
                    <a:gd name="connsiteX12-553" fmla="*/ 525846 w 2639442"/>
                    <a:gd name="connsiteY12-554" fmla="*/ 488950 h 555625"/>
                    <a:gd name="connsiteX13-555" fmla="*/ 103571 w 2639442"/>
                    <a:gd name="connsiteY13-556" fmla="*/ 244475 h 555625"/>
                    <a:gd name="connsiteX0-557" fmla="*/ 103571 w 2639442"/>
                    <a:gd name="connsiteY0-558" fmla="*/ 244475 h 555625"/>
                    <a:gd name="connsiteX1-559" fmla="*/ 21814 w 2639442"/>
                    <a:gd name="connsiteY1-560" fmla="*/ 226218 h 555625"/>
                    <a:gd name="connsiteX2-561" fmla="*/ 40071 w 2639442"/>
                    <a:gd name="connsiteY2-562" fmla="*/ 292100 h 555625"/>
                    <a:gd name="connsiteX3-563" fmla="*/ 487746 w 2639442"/>
                    <a:gd name="connsiteY3-564" fmla="*/ 555625 h 555625"/>
                    <a:gd name="connsiteX4-565" fmla="*/ 2589596 w 2639442"/>
                    <a:gd name="connsiteY4-566" fmla="*/ 485775 h 555625"/>
                    <a:gd name="connsiteX5-567" fmla="*/ 2592771 w 2639442"/>
                    <a:gd name="connsiteY5-568" fmla="*/ 142875 h 555625"/>
                    <a:gd name="connsiteX6-569" fmla="*/ 1646621 w 2639442"/>
                    <a:gd name="connsiteY6-570" fmla="*/ 0 h 555625"/>
                    <a:gd name="connsiteX7-571" fmla="*/ 46421 w 2639442"/>
                    <a:gd name="connsiteY7-572" fmla="*/ 38100 h 555625"/>
                    <a:gd name="connsiteX8-573" fmla="*/ 43246 w 2639442"/>
                    <a:gd name="connsiteY8-574" fmla="*/ 76200 h 555625"/>
                    <a:gd name="connsiteX9-575" fmla="*/ 503621 w 2639442"/>
                    <a:gd name="connsiteY9-576" fmla="*/ 244475 h 555625"/>
                    <a:gd name="connsiteX10-577" fmla="*/ 2510221 w 2639442"/>
                    <a:gd name="connsiteY10-578" fmla="*/ 209550 h 555625"/>
                    <a:gd name="connsiteX11-579" fmla="*/ 2519746 w 2639442"/>
                    <a:gd name="connsiteY11-580" fmla="*/ 425450 h 555625"/>
                    <a:gd name="connsiteX12-581" fmla="*/ 525846 w 2639442"/>
                    <a:gd name="connsiteY12-582" fmla="*/ 488950 h 555625"/>
                    <a:gd name="connsiteX13-583" fmla="*/ 103571 w 2639442"/>
                    <a:gd name="connsiteY13-584" fmla="*/ 244475 h 555625"/>
                    <a:gd name="connsiteX0-585" fmla="*/ 98616 w 2634487"/>
                    <a:gd name="connsiteY0-586" fmla="*/ 244475 h 555625"/>
                    <a:gd name="connsiteX1-587" fmla="*/ 16859 w 2634487"/>
                    <a:gd name="connsiteY1-588" fmla="*/ 226218 h 555625"/>
                    <a:gd name="connsiteX2-589" fmla="*/ 35116 w 2634487"/>
                    <a:gd name="connsiteY2-590" fmla="*/ 292100 h 555625"/>
                    <a:gd name="connsiteX3-591" fmla="*/ 482791 w 2634487"/>
                    <a:gd name="connsiteY3-592" fmla="*/ 555625 h 555625"/>
                    <a:gd name="connsiteX4-593" fmla="*/ 2584641 w 2634487"/>
                    <a:gd name="connsiteY4-594" fmla="*/ 485775 h 555625"/>
                    <a:gd name="connsiteX5-595" fmla="*/ 2587816 w 2634487"/>
                    <a:gd name="connsiteY5-596" fmla="*/ 142875 h 555625"/>
                    <a:gd name="connsiteX6-597" fmla="*/ 1641666 w 2634487"/>
                    <a:gd name="connsiteY6-598" fmla="*/ 0 h 555625"/>
                    <a:gd name="connsiteX7-599" fmla="*/ 41466 w 2634487"/>
                    <a:gd name="connsiteY7-600" fmla="*/ 38100 h 555625"/>
                    <a:gd name="connsiteX8-601" fmla="*/ 38291 w 2634487"/>
                    <a:gd name="connsiteY8-602" fmla="*/ 76200 h 555625"/>
                    <a:gd name="connsiteX9-603" fmla="*/ 498666 w 2634487"/>
                    <a:gd name="connsiteY9-604" fmla="*/ 244475 h 555625"/>
                    <a:gd name="connsiteX10-605" fmla="*/ 2505266 w 2634487"/>
                    <a:gd name="connsiteY10-606" fmla="*/ 209550 h 555625"/>
                    <a:gd name="connsiteX11-607" fmla="*/ 2514791 w 2634487"/>
                    <a:gd name="connsiteY11-608" fmla="*/ 425450 h 555625"/>
                    <a:gd name="connsiteX12-609" fmla="*/ 520891 w 2634487"/>
                    <a:gd name="connsiteY12-610" fmla="*/ 488950 h 555625"/>
                    <a:gd name="connsiteX13-611" fmla="*/ 98616 w 2634487"/>
                    <a:gd name="connsiteY13-612" fmla="*/ 244475 h 555625"/>
                    <a:gd name="connsiteX0-613" fmla="*/ 81757 w 2617628"/>
                    <a:gd name="connsiteY0-614" fmla="*/ 244475 h 555625"/>
                    <a:gd name="connsiteX1-615" fmla="*/ 0 w 2617628"/>
                    <a:gd name="connsiteY1-616" fmla="*/ 226218 h 555625"/>
                    <a:gd name="connsiteX2-617" fmla="*/ 18257 w 2617628"/>
                    <a:gd name="connsiteY2-618" fmla="*/ 292100 h 555625"/>
                    <a:gd name="connsiteX3-619" fmla="*/ 465932 w 2617628"/>
                    <a:gd name="connsiteY3-620" fmla="*/ 555625 h 555625"/>
                    <a:gd name="connsiteX4-621" fmla="*/ 2567782 w 2617628"/>
                    <a:gd name="connsiteY4-622" fmla="*/ 485775 h 555625"/>
                    <a:gd name="connsiteX5-623" fmla="*/ 2570957 w 2617628"/>
                    <a:gd name="connsiteY5-624" fmla="*/ 142875 h 555625"/>
                    <a:gd name="connsiteX6-625" fmla="*/ 1624807 w 2617628"/>
                    <a:gd name="connsiteY6-626" fmla="*/ 0 h 555625"/>
                    <a:gd name="connsiteX7-627" fmla="*/ 24607 w 2617628"/>
                    <a:gd name="connsiteY7-628" fmla="*/ 38100 h 555625"/>
                    <a:gd name="connsiteX8-629" fmla="*/ 21432 w 2617628"/>
                    <a:gd name="connsiteY8-630" fmla="*/ 76200 h 555625"/>
                    <a:gd name="connsiteX9-631" fmla="*/ 481807 w 2617628"/>
                    <a:gd name="connsiteY9-632" fmla="*/ 244475 h 555625"/>
                    <a:gd name="connsiteX10-633" fmla="*/ 2488407 w 2617628"/>
                    <a:gd name="connsiteY10-634" fmla="*/ 209550 h 555625"/>
                    <a:gd name="connsiteX11-635" fmla="*/ 2497932 w 2617628"/>
                    <a:gd name="connsiteY11-636" fmla="*/ 425450 h 555625"/>
                    <a:gd name="connsiteX12-637" fmla="*/ 504032 w 2617628"/>
                    <a:gd name="connsiteY12-638" fmla="*/ 488950 h 555625"/>
                    <a:gd name="connsiteX13-639" fmla="*/ 81757 w 2617628"/>
                    <a:gd name="connsiteY13-640" fmla="*/ 244475 h 555625"/>
                    <a:gd name="connsiteX0-641" fmla="*/ 67469 w 2603340"/>
                    <a:gd name="connsiteY0-642" fmla="*/ 244475 h 555625"/>
                    <a:gd name="connsiteX1-643" fmla="*/ 0 w 2603340"/>
                    <a:gd name="connsiteY1-644" fmla="*/ 247649 h 555625"/>
                    <a:gd name="connsiteX2-645" fmla="*/ 3969 w 2603340"/>
                    <a:gd name="connsiteY2-646" fmla="*/ 292100 h 555625"/>
                    <a:gd name="connsiteX3-647" fmla="*/ 451644 w 2603340"/>
                    <a:gd name="connsiteY3-648" fmla="*/ 555625 h 555625"/>
                    <a:gd name="connsiteX4-649" fmla="*/ 2553494 w 2603340"/>
                    <a:gd name="connsiteY4-650" fmla="*/ 485775 h 555625"/>
                    <a:gd name="connsiteX5-651" fmla="*/ 2556669 w 2603340"/>
                    <a:gd name="connsiteY5-652" fmla="*/ 142875 h 555625"/>
                    <a:gd name="connsiteX6-653" fmla="*/ 1610519 w 2603340"/>
                    <a:gd name="connsiteY6-654" fmla="*/ 0 h 555625"/>
                    <a:gd name="connsiteX7-655" fmla="*/ 10319 w 2603340"/>
                    <a:gd name="connsiteY7-656" fmla="*/ 38100 h 555625"/>
                    <a:gd name="connsiteX8-657" fmla="*/ 7144 w 2603340"/>
                    <a:gd name="connsiteY8-658" fmla="*/ 76200 h 555625"/>
                    <a:gd name="connsiteX9-659" fmla="*/ 467519 w 2603340"/>
                    <a:gd name="connsiteY9-660" fmla="*/ 244475 h 555625"/>
                    <a:gd name="connsiteX10-661" fmla="*/ 2474119 w 2603340"/>
                    <a:gd name="connsiteY10-662" fmla="*/ 209550 h 555625"/>
                    <a:gd name="connsiteX11-663" fmla="*/ 2483644 w 2603340"/>
                    <a:gd name="connsiteY11-664" fmla="*/ 425450 h 555625"/>
                    <a:gd name="connsiteX12-665" fmla="*/ 489744 w 2603340"/>
                    <a:gd name="connsiteY12-666" fmla="*/ 488950 h 555625"/>
                    <a:gd name="connsiteX13-667" fmla="*/ 67469 w 2603340"/>
                    <a:gd name="connsiteY13-668" fmla="*/ 244475 h 555625"/>
                    <a:gd name="connsiteX0-669" fmla="*/ 67469 w 2603340"/>
                    <a:gd name="connsiteY0-670" fmla="*/ 244475 h 555625"/>
                    <a:gd name="connsiteX1-671" fmla="*/ 0 w 2603340"/>
                    <a:gd name="connsiteY1-672" fmla="*/ 247649 h 555625"/>
                    <a:gd name="connsiteX2-673" fmla="*/ 3969 w 2603340"/>
                    <a:gd name="connsiteY2-674" fmla="*/ 292100 h 555625"/>
                    <a:gd name="connsiteX3-675" fmla="*/ 451644 w 2603340"/>
                    <a:gd name="connsiteY3-676" fmla="*/ 555625 h 555625"/>
                    <a:gd name="connsiteX4-677" fmla="*/ 2553494 w 2603340"/>
                    <a:gd name="connsiteY4-678" fmla="*/ 485775 h 555625"/>
                    <a:gd name="connsiteX5-679" fmla="*/ 2556669 w 2603340"/>
                    <a:gd name="connsiteY5-680" fmla="*/ 142875 h 555625"/>
                    <a:gd name="connsiteX6-681" fmla="*/ 1610519 w 2603340"/>
                    <a:gd name="connsiteY6-682" fmla="*/ 0 h 555625"/>
                    <a:gd name="connsiteX7-683" fmla="*/ 10319 w 2603340"/>
                    <a:gd name="connsiteY7-684" fmla="*/ 38100 h 555625"/>
                    <a:gd name="connsiteX8-685" fmla="*/ 7144 w 2603340"/>
                    <a:gd name="connsiteY8-686" fmla="*/ 76200 h 555625"/>
                    <a:gd name="connsiteX9-687" fmla="*/ 467519 w 2603340"/>
                    <a:gd name="connsiteY9-688" fmla="*/ 244475 h 555625"/>
                    <a:gd name="connsiteX10-689" fmla="*/ 2474119 w 2603340"/>
                    <a:gd name="connsiteY10-690" fmla="*/ 209550 h 555625"/>
                    <a:gd name="connsiteX11-691" fmla="*/ 2483644 w 2603340"/>
                    <a:gd name="connsiteY11-692" fmla="*/ 425450 h 555625"/>
                    <a:gd name="connsiteX12-693" fmla="*/ 489744 w 2603340"/>
                    <a:gd name="connsiteY12-694" fmla="*/ 488950 h 555625"/>
                    <a:gd name="connsiteX13-695" fmla="*/ 67469 w 2603340"/>
                    <a:gd name="connsiteY13-696" fmla="*/ 244475 h 555625"/>
                    <a:gd name="connsiteX0-697" fmla="*/ 67469 w 2603340"/>
                    <a:gd name="connsiteY0-698" fmla="*/ 244475 h 555625"/>
                    <a:gd name="connsiteX1-699" fmla="*/ 0 w 2603340"/>
                    <a:gd name="connsiteY1-700" fmla="*/ 242887 h 555625"/>
                    <a:gd name="connsiteX2-701" fmla="*/ 3969 w 2603340"/>
                    <a:gd name="connsiteY2-702" fmla="*/ 292100 h 555625"/>
                    <a:gd name="connsiteX3-703" fmla="*/ 451644 w 2603340"/>
                    <a:gd name="connsiteY3-704" fmla="*/ 555625 h 555625"/>
                    <a:gd name="connsiteX4-705" fmla="*/ 2553494 w 2603340"/>
                    <a:gd name="connsiteY4-706" fmla="*/ 485775 h 555625"/>
                    <a:gd name="connsiteX5-707" fmla="*/ 2556669 w 2603340"/>
                    <a:gd name="connsiteY5-708" fmla="*/ 142875 h 555625"/>
                    <a:gd name="connsiteX6-709" fmla="*/ 1610519 w 2603340"/>
                    <a:gd name="connsiteY6-710" fmla="*/ 0 h 555625"/>
                    <a:gd name="connsiteX7-711" fmla="*/ 10319 w 2603340"/>
                    <a:gd name="connsiteY7-712" fmla="*/ 38100 h 555625"/>
                    <a:gd name="connsiteX8-713" fmla="*/ 7144 w 2603340"/>
                    <a:gd name="connsiteY8-714" fmla="*/ 76200 h 555625"/>
                    <a:gd name="connsiteX9-715" fmla="*/ 467519 w 2603340"/>
                    <a:gd name="connsiteY9-716" fmla="*/ 244475 h 555625"/>
                    <a:gd name="connsiteX10-717" fmla="*/ 2474119 w 2603340"/>
                    <a:gd name="connsiteY10-718" fmla="*/ 209550 h 555625"/>
                    <a:gd name="connsiteX11-719" fmla="*/ 2483644 w 2603340"/>
                    <a:gd name="connsiteY11-720" fmla="*/ 425450 h 555625"/>
                    <a:gd name="connsiteX12-721" fmla="*/ 489744 w 2603340"/>
                    <a:gd name="connsiteY12-722" fmla="*/ 488950 h 555625"/>
                    <a:gd name="connsiteX13-723" fmla="*/ 67469 w 2603340"/>
                    <a:gd name="connsiteY13-724" fmla="*/ 244475 h 555625"/>
                    <a:gd name="connsiteX0-725" fmla="*/ 67469 w 2603340"/>
                    <a:gd name="connsiteY0-726" fmla="*/ 244475 h 555625"/>
                    <a:gd name="connsiteX1-727" fmla="*/ 0 w 2603340"/>
                    <a:gd name="connsiteY1-728" fmla="*/ 242887 h 555625"/>
                    <a:gd name="connsiteX2-729" fmla="*/ 3969 w 2603340"/>
                    <a:gd name="connsiteY2-730" fmla="*/ 292100 h 555625"/>
                    <a:gd name="connsiteX3-731" fmla="*/ 451644 w 2603340"/>
                    <a:gd name="connsiteY3-732" fmla="*/ 555625 h 555625"/>
                    <a:gd name="connsiteX4-733" fmla="*/ 2553494 w 2603340"/>
                    <a:gd name="connsiteY4-734" fmla="*/ 485775 h 555625"/>
                    <a:gd name="connsiteX5-735" fmla="*/ 2556669 w 2603340"/>
                    <a:gd name="connsiteY5-736" fmla="*/ 142875 h 555625"/>
                    <a:gd name="connsiteX6-737" fmla="*/ 1610519 w 2603340"/>
                    <a:gd name="connsiteY6-738" fmla="*/ 0 h 555625"/>
                    <a:gd name="connsiteX7-739" fmla="*/ 19844 w 2603340"/>
                    <a:gd name="connsiteY7-740" fmla="*/ 33337 h 555625"/>
                    <a:gd name="connsiteX8-741" fmla="*/ 7144 w 2603340"/>
                    <a:gd name="connsiteY8-742" fmla="*/ 76200 h 555625"/>
                    <a:gd name="connsiteX9-743" fmla="*/ 467519 w 2603340"/>
                    <a:gd name="connsiteY9-744" fmla="*/ 244475 h 555625"/>
                    <a:gd name="connsiteX10-745" fmla="*/ 2474119 w 2603340"/>
                    <a:gd name="connsiteY10-746" fmla="*/ 209550 h 555625"/>
                    <a:gd name="connsiteX11-747" fmla="*/ 2483644 w 2603340"/>
                    <a:gd name="connsiteY11-748" fmla="*/ 425450 h 555625"/>
                    <a:gd name="connsiteX12-749" fmla="*/ 489744 w 2603340"/>
                    <a:gd name="connsiteY12-750" fmla="*/ 488950 h 555625"/>
                    <a:gd name="connsiteX13-751" fmla="*/ 67469 w 2603340"/>
                    <a:gd name="connsiteY13-752" fmla="*/ 244475 h 555625"/>
                    <a:gd name="connsiteX0-753" fmla="*/ 67469 w 2603340"/>
                    <a:gd name="connsiteY0-754" fmla="*/ 244475 h 555625"/>
                    <a:gd name="connsiteX1-755" fmla="*/ 0 w 2603340"/>
                    <a:gd name="connsiteY1-756" fmla="*/ 242887 h 555625"/>
                    <a:gd name="connsiteX2-757" fmla="*/ 3969 w 2603340"/>
                    <a:gd name="connsiteY2-758" fmla="*/ 292100 h 555625"/>
                    <a:gd name="connsiteX3-759" fmla="*/ 451644 w 2603340"/>
                    <a:gd name="connsiteY3-760" fmla="*/ 555625 h 555625"/>
                    <a:gd name="connsiteX4-761" fmla="*/ 2553494 w 2603340"/>
                    <a:gd name="connsiteY4-762" fmla="*/ 485775 h 555625"/>
                    <a:gd name="connsiteX5-763" fmla="*/ 2556669 w 2603340"/>
                    <a:gd name="connsiteY5-764" fmla="*/ 142875 h 555625"/>
                    <a:gd name="connsiteX6-765" fmla="*/ 1610519 w 2603340"/>
                    <a:gd name="connsiteY6-766" fmla="*/ 0 h 555625"/>
                    <a:gd name="connsiteX7-767" fmla="*/ 10319 w 2603340"/>
                    <a:gd name="connsiteY7-768" fmla="*/ 30955 h 555625"/>
                    <a:gd name="connsiteX8-769" fmla="*/ 7144 w 2603340"/>
                    <a:gd name="connsiteY8-770" fmla="*/ 76200 h 555625"/>
                    <a:gd name="connsiteX9-771" fmla="*/ 467519 w 2603340"/>
                    <a:gd name="connsiteY9-772" fmla="*/ 244475 h 555625"/>
                    <a:gd name="connsiteX10-773" fmla="*/ 2474119 w 2603340"/>
                    <a:gd name="connsiteY10-774" fmla="*/ 209550 h 555625"/>
                    <a:gd name="connsiteX11-775" fmla="*/ 2483644 w 2603340"/>
                    <a:gd name="connsiteY11-776" fmla="*/ 425450 h 555625"/>
                    <a:gd name="connsiteX12-777" fmla="*/ 489744 w 2603340"/>
                    <a:gd name="connsiteY12-778" fmla="*/ 488950 h 555625"/>
                    <a:gd name="connsiteX13-779" fmla="*/ 67469 w 2603340"/>
                    <a:gd name="connsiteY13-780" fmla="*/ 244475 h 5556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183" y="connsiteY13-184"/>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9" name="Freeform 28"/>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1" fmla="*/ 7144 w 2436996"/>
                    <a:gd name="connsiteY0-2" fmla="*/ 0 h 378619"/>
                    <a:gd name="connsiteX1-3" fmla="*/ 0 w 2436996"/>
                    <a:gd name="connsiteY1-4" fmla="*/ 130969 h 378619"/>
                    <a:gd name="connsiteX2-5" fmla="*/ 431007 w 2436996"/>
                    <a:gd name="connsiteY2-6" fmla="*/ 378619 h 378619"/>
                    <a:gd name="connsiteX3-7" fmla="*/ 2424113 w 2436996"/>
                    <a:gd name="connsiteY3-8" fmla="*/ 304800 h 378619"/>
                    <a:gd name="connsiteX4-9" fmla="*/ 2414588 w 2436996"/>
                    <a:gd name="connsiteY4-10" fmla="*/ 109538 h 378619"/>
                    <a:gd name="connsiteX5-11" fmla="*/ 428625 w 2436996"/>
                    <a:gd name="connsiteY5-12" fmla="*/ 150019 h 378619"/>
                    <a:gd name="connsiteX6-13" fmla="*/ 7144 w 2436996"/>
                    <a:gd name="connsiteY6-14" fmla="*/ 0 h 378619"/>
                    <a:gd name="connsiteX0-15" fmla="*/ 7144 w 2448855"/>
                    <a:gd name="connsiteY0-16" fmla="*/ 0 h 378619"/>
                    <a:gd name="connsiteX1-17" fmla="*/ 0 w 2448855"/>
                    <a:gd name="connsiteY1-18" fmla="*/ 130969 h 378619"/>
                    <a:gd name="connsiteX2-19" fmla="*/ 431007 w 2448855"/>
                    <a:gd name="connsiteY2-20" fmla="*/ 378619 h 378619"/>
                    <a:gd name="connsiteX3-21" fmla="*/ 2424113 w 2448855"/>
                    <a:gd name="connsiteY3-22" fmla="*/ 304800 h 378619"/>
                    <a:gd name="connsiteX4-23" fmla="*/ 2414588 w 2448855"/>
                    <a:gd name="connsiteY4-24" fmla="*/ 109538 h 378619"/>
                    <a:gd name="connsiteX5-25" fmla="*/ 428625 w 2448855"/>
                    <a:gd name="connsiteY5-26" fmla="*/ 150019 h 378619"/>
                    <a:gd name="connsiteX6-27" fmla="*/ 7144 w 2448855"/>
                    <a:gd name="connsiteY6-28" fmla="*/ 0 h 378619"/>
                    <a:gd name="connsiteX0-29" fmla="*/ 7144 w 2444270"/>
                    <a:gd name="connsiteY0-30" fmla="*/ 0 h 378619"/>
                    <a:gd name="connsiteX1-31" fmla="*/ 0 w 2444270"/>
                    <a:gd name="connsiteY1-32" fmla="*/ 130969 h 378619"/>
                    <a:gd name="connsiteX2-33" fmla="*/ 431007 w 2444270"/>
                    <a:gd name="connsiteY2-34" fmla="*/ 378619 h 378619"/>
                    <a:gd name="connsiteX3-35" fmla="*/ 2414588 w 2444270"/>
                    <a:gd name="connsiteY3-36" fmla="*/ 314325 h 378619"/>
                    <a:gd name="connsiteX4-37" fmla="*/ 2414588 w 2444270"/>
                    <a:gd name="connsiteY4-38" fmla="*/ 109538 h 378619"/>
                    <a:gd name="connsiteX5-39" fmla="*/ 428625 w 2444270"/>
                    <a:gd name="connsiteY5-40" fmla="*/ 150019 h 378619"/>
                    <a:gd name="connsiteX6-41" fmla="*/ 7144 w 2444270"/>
                    <a:gd name="connsiteY6-42" fmla="*/ 0 h 378619"/>
                    <a:gd name="connsiteX0-43" fmla="*/ 7144 w 2446779"/>
                    <a:gd name="connsiteY0-44" fmla="*/ 0 h 378619"/>
                    <a:gd name="connsiteX1-45" fmla="*/ 0 w 2446779"/>
                    <a:gd name="connsiteY1-46" fmla="*/ 130969 h 378619"/>
                    <a:gd name="connsiteX2-47" fmla="*/ 431007 w 2446779"/>
                    <a:gd name="connsiteY2-48" fmla="*/ 378619 h 378619"/>
                    <a:gd name="connsiteX3-49" fmla="*/ 2414588 w 2446779"/>
                    <a:gd name="connsiteY3-50" fmla="*/ 314325 h 378619"/>
                    <a:gd name="connsiteX4-51" fmla="*/ 2414588 w 2446779"/>
                    <a:gd name="connsiteY4-52" fmla="*/ 109538 h 378619"/>
                    <a:gd name="connsiteX5-53" fmla="*/ 428625 w 2446779"/>
                    <a:gd name="connsiteY5-54" fmla="*/ 150019 h 378619"/>
                    <a:gd name="connsiteX6-55" fmla="*/ 7144 w 2446779"/>
                    <a:gd name="connsiteY6-56" fmla="*/ 0 h 378619"/>
                    <a:gd name="connsiteX0-57" fmla="*/ 7144 w 2446779"/>
                    <a:gd name="connsiteY0-58" fmla="*/ 0 h 378619"/>
                    <a:gd name="connsiteX1-59" fmla="*/ 0 w 2446779"/>
                    <a:gd name="connsiteY1-60" fmla="*/ 130969 h 378619"/>
                    <a:gd name="connsiteX2-61" fmla="*/ 431007 w 2446779"/>
                    <a:gd name="connsiteY2-62" fmla="*/ 378619 h 378619"/>
                    <a:gd name="connsiteX3-63" fmla="*/ 2414588 w 2446779"/>
                    <a:gd name="connsiteY3-64" fmla="*/ 314325 h 378619"/>
                    <a:gd name="connsiteX4-65" fmla="*/ 2414588 w 2446779"/>
                    <a:gd name="connsiteY4-66" fmla="*/ 109538 h 378619"/>
                    <a:gd name="connsiteX5-67" fmla="*/ 433388 w 2446779"/>
                    <a:gd name="connsiteY5-68" fmla="*/ 140494 h 378619"/>
                    <a:gd name="connsiteX6-69" fmla="*/ 7144 w 2446779"/>
                    <a:gd name="connsiteY6-70" fmla="*/ 0 h 378619"/>
                    <a:gd name="connsiteX0-71" fmla="*/ 7144 w 2446779"/>
                    <a:gd name="connsiteY0-72" fmla="*/ 0 h 378619"/>
                    <a:gd name="connsiteX1-73" fmla="*/ 0 w 2446779"/>
                    <a:gd name="connsiteY1-74" fmla="*/ 130969 h 378619"/>
                    <a:gd name="connsiteX2-75" fmla="*/ 431007 w 2446779"/>
                    <a:gd name="connsiteY2-76" fmla="*/ 378619 h 378619"/>
                    <a:gd name="connsiteX3-77" fmla="*/ 2414588 w 2446779"/>
                    <a:gd name="connsiteY3-78" fmla="*/ 314325 h 378619"/>
                    <a:gd name="connsiteX4-79" fmla="*/ 2414588 w 2446779"/>
                    <a:gd name="connsiteY4-80" fmla="*/ 100013 h 378619"/>
                    <a:gd name="connsiteX5-81" fmla="*/ 433388 w 2446779"/>
                    <a:gd name="connsiteY5-82" fmla="*/ 140494 h 378619"/>
                    <a:gd name="connsiteX6-83" fmla="*/ 7144 w 2446779"/>
                    <a:gd name="connsiteY6-84" fmla="*/ 0 h 378619"/>
                    <a:gd name="connsiteX0-85" fmla="*/ 7144 w 2446779"/>
                    <a:gd name="connsiteY0-86" fmla="*/ 0 h 378619"/>
                    <a:gd name="connsiteX1-87" fmla="*/ 0 w 2446779"/>
                    <a:gd name="connsiteY1-88" fmla="*/ 130969 h 378619"/>
                    <a:gd name="connsiteX2-89" fmla="*/ 431007 w 2446779"/>
                    <a:gd name="connsiteY2-90" fmla="*/ 378619 h 378619"/>
                    <a:gd name="connsiteX3-91" fmla="*/ 2414588 w 2446779"/>
                    <a:gd name="connsiteY3-92" fmla="*/ 314325 h 378619"/>
                    <a:gd name="connsiteX4-93" fmla="*/ 2414588 w 2446779"/>
                    <a:gd name="connsiteY4-94" fmla="*/ 100013 h 378619"/>
                    <a:gd name="connsiteX5-95" fmla="*/ 442913 w 2446779"/>
                    <a:gd name="connsiteY5-96" fmla="*/ 142875 h 378619"/>
                    <a:gd name="connsiteX6-97" fmla="*/ 7144 w 2446779"/>
                    <a:gd name="connsiteY6-98" fmla="*/ 0 h 378619"/>
                    <a:gd name="connsiteX0-99" fmla="*/ 7144 w 2446779"/>
                    <a:gd name="connsiteY0-100" fmla="*/ 0 h 378619"/>
                    <a:gd name="connsiteX1-101" fmla="*/ 0 w 2446779"/>
                    <a:gd name="connsiteY1-102" fmla="*/ 130969 h 378619"/>
                    <a:gd name="connsiteX2-103" fmla="*/ 431007 w 2446779"/>
                    <a:gd name="connsiteY2-104" fmla="*/ 378619 h 378619"/>
                    <a:gd name="connsiteX3-105" fmla="*/ 2414588 w 2446779"/>
                    <a:gd name="connsiteY3-106" fmla="*/ 314325 h 378619"/>
                    <a:gd name="connsiteX4-107" fmla="*/ 2414588 w 2446779"/>
                    <a:gd name="connsiteY4-108" fmla="*/ 100013 h 378619"/>
                    <a:gd name="connsiteX5-109" fmla="*/ 445294 w 2446779"/>
                    <a:gd name="connsiteY5-110" fmla="*/ 135731 h 378619"/>
                    <a:gd name="connsiteX6-111" fmla="*/ 7144 w 2446779"/>
                    <a:gd name="connsiteY6-112" fmla="*/ 0 h 378619"/>
                    <a:gd name="connsiteX0-113" fmla="*/ 9525 w 2446779"/>
                    <a:gd name="connsiteY0-114" fmla="*/ 0 h 385763"/>
                    <a:gd name="connsiteX1-115" fmla="*/ 0 w 2446779"/>
                    <a:gd name="connsiteY1-116" fmla="*/ 138113 h 385763"/>
                    <a:gd name="connsiteX2-117" fmla="*/ 431007 w 2446779"/>
                    <a:gd name="connsiteY2-118" fmla="*/ 385763 h 385763"/>
                    <a:gd name="connsiteX3-119" fmla="*/ 2414588 w 2446779"/>
                    <a:gd name="connsiteY3-120" fmla="*/ 321469 h 385763"/>
                    <a:gd name="connsiteX4-121" fmla="*/ 2414588 w 2446779"/>
                    <a:gd name="connsiteY4-122" fmla="*/ 107157 h 385763"/>
                    <a:gd name="connsiteX5-123" fmla="*/ 445294 w 2446779"/>
                    <a:gd name="connsiteY5-124" fmla="*/ 142875 h 385763"/>
                    <a:gd name="connsiteX6-125" fmla="*/ 9525 w 2446779"/>
                    <a:gd name="connsiteY6-126" fmla="*/ 0 h 385763"/>
                    <a:gd name="connsiteX0-127" fmla="*/ 9525 w 2446779"/>
                    <a:gd name="connsiteY0-128" fmla="*/ 0 h 385763"/>
                    <a:gd name="connsiteX1-129" fmla="*/ 0 w 2446779"/>
                    <a:gd name="connsiteY1-130" fmla="*/ 138113 h 385763"/>
                    <a:gd name="connsiteX2-131" fmla="*/ 431007 w 2446779"/>
                    <a:gd name="connsiteY2-132" fmla="*/ 385763 h 385763"/>
                    <a:gd name="connsiteX3-133" fmla="*/ 2414588 w 2446779"/>
                    <a:gd name="connsiteY3-134" fmla="*/ 321469 h 385763"/>
                    <a:gd name="connsiteX4-135" fmla="*/ 2414588 w 2446779"/>
                    <a:gd name="connsiteY4-136" fmla="*/ 107157 h 385763"/>
                    <a:gd name="connsiteX5-137" fmla="*/ 445294 w 2446779"/>
                    <a:gd name="connsiteY5-138" fmla="*/ 142875 h 385763"/>
                    <a:gd name="connsiteX6-139" fmla="*/ 9525 w 2446779"/>
                    <a:gd name="connsiteY6-140" fmla="*/ 0 h 385763"/>
                    <a:gd name="connsiteX0-141" fmla="*/ 9525 w 2446779"/>
                    <a:gd name="connsiteY0-142" fmla="*/ 0 h 385763"/>
                    <a:gd name="connsiteX1-143" fmla="*/ 0 w 2446779"/>
                    <a:gd name="connsiteY1-144" fmla="*/ 138113 h 385763"/>
                    <a:gd name="connsiteX2-145" fmla="*/ 431007 w 2446779"/>
                    <a:gd name="connsiteY2-146" fmla="*/ 385763 h 385763"/>
                    <a:gd name="connsiteX3-147" fmla="*/ 2414588 w 2446779"/>
                    <a:gd name="connsiteY3-148" fmla="*/ 321469 h 385763"/>
                    <a:gd name="connsiteX4-149" fmla="*/ 2414588 w 2446779"/>
                    <a:gd name="connsiteY4-150" fmla="*/ 107157 h 385763"/>
                    <a:gd name="connsiteX5-151" fmla="*/ 445294 w 2446779"/>
                    <a:gd name="connsiteY5-152" fmla="*/ 142875 h 385763"/>
                    <a:gd name="connsiteX6-153" fmla="*/ 9525 w 2446779"/>
                    <a:gd name="connsiteY6-154" fmla="*/ 0 h 385763"/>
                    <a:gd name="connsiteX0-155" fmla="*/ 14287 w 2451541"/>
                    <a:gd name="connsiteY0-156" fmla="*/ 0 h 385763"/>
                    <a:gd name="connsiteX1-157" fmla="*/ 0 w 2451541"/>
                    <a:gd name="connsiteY1-158" fmla="*/ 145257 h 385763"/>
                    <a:gd name="connsiteX2-159" fmla="*/ 435769 w 2451541"/>
                    <a:gd name="connsiteY2-160" fmla="*/ 385763 h 385763"/>
                    <a:gd name="connsiteX3-161" fmla="*/ 2419350 w 2451541"/>
                    <a:gd name="connsiteY3-162" fmla="*/ 321469 h 385763"/>
                    <a:gd name="connsiteX4-163" fmla="*/ 2419350 w 2451541"/>
                    <a:gd name="connsiteY4-164" fmla="*/ 107157 h 385763"/>
                    <a:gd name="connsiteX5-165" fmla="*/ 450056 w 2451541"/>
                    <a:gd name="connsiteY5-166" fmla="*/ 142875 h 385763"/>
                    <a:gd name="connsiteX6-167" fmla="*/ 14287 w 2451541"/>
                    <a:gd name="connsiteY6-168" fmla="*/ 0 h 385763"/>
                    <a:gd name="connsiteX0-169" fmla="*/ 4762 w 2451541"/>
                    <a:gd name="connsiteY0-170" fmla="*/ 0 h 383382"/>
                    <a:gd name="connsiteX1-171" fmla="*/ 0 w 2451541"/>
                    <a:gd name="connsiteY1-172" fmla="*/ 142876 h 383382"/>
                    <a:gd name="connsiteX2-173" fmla="*/ 435769 w 2451541"/>
                    <a:gd name="connsiteY2-174" fmla="*/ 383382 h 383382"/>
                    <a:gd name="connsiteX3-175" fmla="*/ 2419350 w 2451541"/>
                    <a:gd name="connsiteY3-176" fmla="*/ 319088 h 383382"/>
                    <a:gd name="connsiteX4-177" fmla="*/ 2419350 w 2451541"/>
                    <a:gd name="connsiteY4-178" fmla="*/ 104776 h 383382"/>
                    <a:gd name="connsiteX5-179" fmla="*/ 450056 w 2451541"/>
                    <a:gd name="connsiteY5-180" fmla="*/ 140494 h 383382"/>
                    <a:gd name="connsiteX6-181" fmla="*/ 4762 w 2451541"/>
                    <a:gd name="connsiteY6-182" fmla="*/ 0 h 383382"/>
                    <a:gd name="connsiteX0-183" fmla="*/ 4762 w 2451541"/>
                    <a:gd name="connsiteY0-184" fmla="*/ 0 h 383382"/>
                    <a:gd name="connsiteX1-185" fmla="*/ 0 w 2451541"/>
                    <a:gd name="connsiteY1-186" fmla="*/ 142876 h 383382"/>
                    <a:gd name="connsiteX2-187" fmla="*/ 435769 w 2451541"/>
                    <a:gd name="connsiteY2-188" fmla="*/ 383382 h 383382"/>
                    <a:gd name="connsiteX3-189" fmla="*/ 2419350 w 2451541"/>
                    <a:gd name="connsiteY3-190" fmla="*/ 319088 h 383382"/>
                    <a:gd name="connsiteX4-191" fmla="*/ 2419350 w 2451541"/>
                    <a:gd name="connsiteY4-192" fmla="*/ 104776 h 383382"/>
                    <a:gd name="connsiteX5-193" fmla="*/ 450056 w 2451541"/>
                    <a:gd name="connsiteY5-194" fmla="*/ 140494 h 383382"/>
                    <a:gd name="connsiteX6-195" fmla="*/ 4762 w 2451541"/>
                    <a:gd name="connsiteY6-196" fmla="*/ 0 h 383382"/>
                    <a:gd name="connsiteX0-197" fmla="*/ 11905 w 2458684"/>
                    <a:gd name="connsiteY0-198" fmla="*/ 0 h 383382"/>
                    <a:gd name="connsiteX1-199" fmla="*/ 0 w 2458684"/>
                    <a:gd name="connsiteY1-200" fmla="*/ 138114 h 383382"/>
                    <a:gd name="connsiteX2-201" fmla="*/ 442912 w 2458684"/>
                    <a:gd name="connsiteY2-202" fmla="*/ 383382 h 383382"/>
                    <a:gd name="connsiteX3-203" fmla="*/ 2426493 w 2458684"/>
                    <a:gd name="connsiteY3-204" fmla="*/ 319088 h 383382"/>
                    <a:gd name="connsiteX4-205" fmla="*/ 2426493 w 2458684"/>
                    <a:gd name="connsiteY4-206" fmla="*/ 104776 h 383382"/>
                    <a:gd name="connsiteX5-207" fmla="*/ 457199 w 2458684"/>
                    <a:gd name="connsiteY5-208" fmla="*/ 140494 h 383382"/>
                    <a:gd name="connsiteX6-209" fmla="*/ 11905 w 2458684"/>
                    <a:gd name="connsiteY6-210" fmla="*/ 0 h 3833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grpSp>
        </p:grpSp>
        <p:sp>
          <p:nvSpPr>
            <p:cNvPr id="4" name="Freeform: Shape 3"/>
            <p:cNvSpPr/>
            <p:nvPr/>
          </p:nvSpPr>
          <p:spPr>
            <a:xfrm>
              <a:off x="668085" y="4549042"/>
              <a:ext cx="3954836" cy="1217858"/>
            </a:xfrm>
            <a:custGeom>
              <a:avLst/>
              <a:gdLst>
                <a:gd name="connsiteX0" fmla="*/ 2940786 w 5876925"/>
                <a:gd name="connsiteY0" fmla="*/ 1810802 h 1809750"/>
                <a:gd name="connsiteX1" fmla="*/ 265213 w 5876925"/>
                <a:gd name="connsiteY1" fmla="*/ 1810802 h 1809750"/>
                <a:gd name="connsiteX2" fmla="*/ 10896 w 5876925"/>
                <a:gd name="connsiteY2" fmla="*/ 1631732 h 1809750"/>
                <a:gd name="connsiteX3" fmla="*/ 54711 w 5876925"/>
                <a:gd name="connsiteY3" fmla="*/ 1386940 h 1809750"/>
                <a:gd name="connsiteX4" fmla="*/ 1051978 w 5876925"/>
                <a:gd name="connsiteY4" fmla="*/ 88682 h 1809750"/>
                <a:gd name="connsiteX5" fmla="*/ 1066266 w 5876925"/>
                <a:gd name="connsiteY5" fmla="*/ 69632 h 1809750"/>
                <a:gd name="connsiteX6" fmla="*/ 1208188 w 5876925"/>
                <a:gd name="connsiteY6" fmla="*/ 99 h 1809750"/>
                <a:gd name="connsiteX7" fmla="*/ 3893286 w 5876925"/>
                <a:gd name="connsiteY7" fmla="*/ 18197 h 1809750"/>
                <a:gd name="connsiteX8" fmla="*/ 4812448 w 5876925"/>
                <a:gd name="connsiteY8" fmla="*/ 24864 h 1809750"/>
                <a:gd name="connsiteX9" fmla="*/ 4868646 w 5876925"/>
                <a:gd name="connsiteY9" fmla="*/ 61059 h 1809750"/>
                <a:gd name="connsiteX10" fmla="*/ 4895316 w 5876925"/>
                <a:gd name="connsiteY10" fmla="*/ 105827 h 1809750"/>
                <a:gd name="connsiteX11" fmla="*/ 5849721 w 5876925"/>
                <a:gd name="connsiteY11" fmla="*/ 1482190 h 1809750"/>
                <a:gd name="connsiteX12" fmla="*/ 5862103 w 5876925"/>
                <a:gd name="connsiteY12" fmla="*/ 1672690 h 1809750"/>
                <a:gd name="connsiteX13" fmla="*/ 5635408 w 5876925"/>
                <a:gd name="connsiteY13" fmla="*/ 1810802 h 1809750"/>
                <a:gd name="connsiteX14" fmla="*/ 5287746 w 5876925"/>
                <a:gd name="connsiteY14" fmla="*/ 1810802 h 1809750"/>
                <a:gd name="connsiteX15" fmla="*/ 2940786 w 5876925"/>
                <a:gd name="connsiteY15" fmla="*/ 1810802 h 1809750"/>
                <a:gd name="connsiteX16" fmla="*/ 714793 w 5876925"/>
                <a:gd name="connsiteY16" fmla="*/ 760194 h 1809750"/>
                <a:gd name="connsiteX17" fmla="*/ 5211546 w 5876925"/>
                <a:gd name="connsiteY17" fmla="*/ 760194 h 1809750"/>
                <a:gd name="connsiteX18" fmla="*/ 5184876 w 5876925"/>
                <a:gd name="connsiteY18" fmla="*/ 717332 h 1809750"/>
                <a:gd name="connsiteX19" fmla="*/ 4838166 w 5876925"/>
                <a:gd name="connsiteY19" fmla="*/ 217269 h 1809750"/>
                <a:gd name="connsiteX20" fmla="*/ 4760061 w 5876925"/>
                <a:gd name="connsiteY20" fmla="*/ 177264 h 1809750"/>
                <a:gd name="connsiteX21" fmla="*/ 1142466 w 5876925"/>
                <a:gd name="connsiteY21" fmla="*/ 173454 h 1809750"/>
                <a:gd name="connsiteX22" fmla="*/ 1069123 w 5876925"/>
                <a:gd name="connsiteY22" fmla="*/ 211554 h 1809750"/>
                <a:gd name="connsiteX23" fmla="*/ 739558 w 5876925"/>
                <a:gd name="connsiteY23" fmla="*/ 718284 h 1809750"/>
                <a:gd name="connsiteX24" fmla="*/ 714793 w 5876925"/>
                <a:gd name="connsiteY24" fmla="*/ 760194 h 1809750"/>
                <a:gd name="connsiteX25" fmla="*/ 3505618 w 5876925"/>
                <a:gd name="connsiteY25" fmla="*/ 1132622 h 1809750"/>
                <a:gd name="connsiteX26" fmla="*/ 3443706 w 5876925"/>
                <a:gd name="connsiteY26" fmla="*/ 870684 h 1809750"/>
                <a:gd name="connsiteX27" fmla="*/ 3407511 w 5876925"/>
                <a:gd name="connsiteY27" fmla="*/ 851634 h 1809750"/>
                <a:gd name="connsiteX28" fmla="*/ 3255111 w 5876925"/>
                <a:gd name="connsiteY28" fmla="*/ 850682 h 1809750"/>
                <a:gd name="connsiteX29" fmla="*/ 2546451 w 5876925"/>
                <a:gd name="connsiteY29" fmla="*/ 854492 h 1809750"/>
                <a:gd name="connsiteX30" fmla="*/ 2495016 w 5876925"/>
                <a:gd name="connsiteY30" fmla="*/ 872589 h 1809750"/>
                <a:gd name="connsiteX31" fmla="*/ 2435008 w 5876925"/>
                <a:gd name="connsiteY31" fmla="*/ 1131669 h 1809750"/>
                <a:gd name="connsiteX32" fmla="*/ 3505618 w 5876925"/>
                <a:gd name="connsiteY32" fmla="*/ 1132622 h 1809750"/>
                <a:gd name="connsiteX33" fmla="*/ 2922688 w 5876925"/>
                <a:gd name="connsiteY33" fmla="*/ 1231682 h 1809750"/>
                <a:gd name="connsiteX34" fmla="*/ 2491206 w 5876925"/>
                <a:gd name="connsiteY34" fmla="*/ 1231682 h 1809750"/>
                <a:gd name="connsiteX35" fmla="*/ 2494063 w 5876925"/>
                <a:gd name="connsiteY35" fmla="*/ 1199297 h 1809750"/>
                <a:gd name="connsiteX36" fmla="*/ 2496921 w 5876925"/>
                <a:gd name="connsiteY36" fmla="*/ 1168817 h 1809750"/>
                <a:gd name="connsiteX37" fmla="*/ 2435008 w 5876925"/>
                <a:gd name="connsiteY37" fmla="*/ 1250732 h 1809750"/>
                <a:gd name="connsiteX38" fmla="*/ 3478948 w 5876925"/>
                <a:gd name="connsiteY38" fmla="*/ 1250732 h 1809750"/>
                <a:gd name="connsiteX39" fmla="*/ 3409416 w 5876925"/>
                <a:gd name="connsiteY39" fmla="*/ 1170722 h 1809750"/>
                <a:gd name="connsiteX40" fmla="*/ 3413226 w 5876925"/>
                <a:gd name="connsiteY40" fmla="*/ 1234540 h 1809750"/>
                <a:gd name="connsiteX41" fmla="*/ 2990316 w 5876925"/>
                <a:gd name="connsiteY41" fmla="*/ 1234540 h 1809750"/>
                <a:gd name="connsiteX42" fmla="*/ 2986506 w 5876925"/>
                <a:gd name="connsiteY42" fmla="*/ 1167865 h 1809750"/>
                <a:gd name="connsiteX43" fmla="*/ 2928403 w 5876925"/>
                <a:gd name="connsiteY43" fmla="*/ 1167865 h 1809750"/>
                <a:gd name="connsiteX44" fmla="*/ 2922688 w 5876925"/>
                <a:gd name="connsiteY44" fmla="*/ 1231682 h 1809750"/>
                <a:gd name="connsiteX45" fmla="*/ 4566703 w 5876925"/>
                <a:gd name="connsiteY45" fmla="*/ 1389797 h 1809750"/>
                <a:gd name="connsiteX46" fmla="*/ 4764823 w 5876925"/>
                <a:gd name="connsiteY46" fmla="*/ 1389797 h 1809750"/>
                <a:gd name="connsiteX47" fmla="*/ 4725771 w 5876925"/>
                <a:gd name="connsiteY47" fmla="*/ 1339315 h 1809750"/>
                <a:gd name="connsiteX48" fmla="*/ 4602898 w 5876925"/>
                <a:gd name="connsiteY48" fmla="*/ 1337409 h 1809750"/>
                <a:gd name="connsiteX49" fmla="*/ 4566703 w 5876925"/>
                <a:gd name="connsiteY49" fmla="*/ 1389797 h 1809750"/>
                <a:gd name="connsiteX50" fmla="*/ 1342491 w 5876925"/>
                <a:gd name="connsiteY50" fmla="*/ 1383129 h 1809750"/>
                <a:gd name="connsiteX51" fmla="*/ 1313916 w 5876925"/>
                <a:gd name="connsiteY51" fmla="*/ 1337409 h 1809750"/>
                <a:gd name="connsiteX52" fmla="*/ 1175803 w 5876925"/>
                <a:gd name="connsiteY52" fmla="*/ 1334552 h 1809750"/>
                <a:gd name="connsiteX53" fmla="*/ 1127226 w 5876925"/>
                <a:gd name="connsiteY53" fmla="*/ 1383129 h 1809750"/>
                <a:gd name="connsiteX54" fmla="*/ 1342491 w 5876925"/>
                <a:gd name="connsiteY54" fmla="*/ 1383129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876925" h="1809750">
                  <a:moveTo>
                    <a:pt x="2940786" y="1810802"/>
                  </a:moveTo>
                  <a:cubicBezTo>
                    <a:pt x="2049246" y="1810802"/>
                    <a:pt x="1156753" y="1810802"/>
                    <a:pt x="265213" y="1810802"/>
                  </a:cubicBezTo>
                  <a:cubicBezTo>
                    <a:pt x="134721" y="1810802"/>
                    <a:pt x="35661" y="1745079"/>
                    <a:pt x="10896" y="1631732"/>
                  </a:cubicBezTo>
                  <a:cubicBezTo>
                    <a:pt x="-8154" y="1546959"/>
                    <a:pt x="-7202" y="1466949"/>
                    <a:pt x="54711" y="1386940"/>
                  </a:cubicBezTo>
                  <a:cubicBezTo>
                    <a:pt x="390943" y="956409"/>
                    <a:pt x="720508" y="522069"/>
                    <a:pt x="1051978" y="88682"/>
                  </a:cubicBezTo>
                  <a:cubicBezTo>
                    <a:pt x="1056741" y="82014"/>
                    <a:pt x="1064361" y="76299"/>
                    <a:pt x="1066266" y="69632"/>
                  </a:cubicBezTo>
                  <a:cubicBezTo>
                    <a:pt x="1088173" y="-5616"/>
                    <a:pt x="1145323" y="99"/>
                    <a:pt x="1208188" y="99"/>
                  </a:cubicBezTo>
                  <a:cubicBezTo>
                    <a:pt x="2103538" y="7719"/>
                    <a:pt x="2997936" y="12482"/>
                    <a:pt x="3893286" y="18197"/>
                  </a:cubicBezTo>
                  <a:cubicBezTo>
                    <a:pt x="4199991" y="20102"/>
                    <a:pt x="4505743" y="22959"/>
                    <a:pt x="4812448" y="24864"/>
                  </a:cubicBezTo>
                  <a:cubicBezTo>
                    <a:pt x="4841976" y="24864"/>
                    <a:pt x="4859121" y="32484"/>
                    <a:pt x="4868646" y="61059"/>
                  </a:cubicBezTo>
                  <a:cubicBezTo>
                    <a:pt x="4874361" y="77252"/>
                    <a:pt x="4885791" y="91539"/>
                    <a:pt x="4895316" y="105827"/>
                  </a:cubicBezTo>
                  <a:cubicBezTo>
                    <a:pt x="5213451" y="564932"/>
                    <a:pt x="5529681" y="1024989"/>
                    <a:pt x="5849721" y="1482190"/>
                  </a:cubicBezTo>
                  <a:cubicBezTo>
                    <a:pt x="5896393" y="1548865"/>
                    <a:pt x="5893536" y="1607920"/>
                    <a:pt x="5862103" y="1672690"/>
                  </a:cubicBezTo>
                  <a:cubicBezTo>
                    <a:pt x="5817336" y="1766034"/>
                    <a:pt x="5737326" y="1808897"/>
                    <a:pt x="5635408" y="1810802"/>
                  </a:cubicBezTo>
                  <a:cubicBezTo>
                    <a:pt x="5519203" y="1811754"/>
                    <a:pt x="5403951" y="1810802"/>
                    <a:pt x="5287746" y="1810802"/>
                  </a:cubicBezTo>
                  <a:cubicBezTo>
                    <a:pt x="4505743" y="1810802"/>
                    <a:pt x="3722788" y="1810802"/>
                    <a:pt x="2940786" y="1810802"/>
                  </a:cubicBezTo>
                  <a:close/>
                  <a:moveTo>
                    <a:pt x="714793" y="760194"/>
                  </a:moveTo>
                  <a:cubicBezTo>
                    <a:pt x="2214981" y="760194"/>
                    <a:pt x="3709453" y="760194"/>
                    <a:pt x="5211546" y="760194"/>
                  </a:cubicBezTo>
                  <a:cubicBezTo>
                    <a:pt x="5199164" y="740192"/>
                    <a:pt x="5193448" y="728762"/>
                    <a:pt x="5184876" y="717332"/>
                  </a:cubicBezTo>
                  <a:cubicBezTo>
                    <a:pt x="5069623" y="550644"/>
                    <a:pt x="4952466" y="384909"/>
                    <a:pt x="4838166" y="217269"/>
                  </a:cubicBezTo>
                  <a:cubicBezTo>
                    <a:pt x="4817211" y="186789"/>
                    <a:pt x="4795303" y="177264"/>
                    <a:pt x="4760061" y="177264"/>
                  </a:cubicBezTo>
                  <a:cubicBezTo>
                    <a:pt x="3554196" y="177264"/>
                    <a:pt x="2348331" y="175359"/>
                    <a:pt x="1142466" y="173454"/>
                  </a:cubicBezTo>
                  <a:cubicBezTo>
                    <a:pt x="1109128" y="173454"/>
                    <a:pt x="1088173" y="182027"/>
                    <a:pt x="1069123" y="211554"/>
                  </a:cubicBezTo>
                  <a:cubicBezTo>
                    <a:pt x="960538" y="381099"/>
                    <a:pt x="849096" y="549692"/>
                    <a:pt x="739558" y="718284"/>
                  </a:cubicBezTo>
                  <a:cubicBezTo>
                    <a:pt x="730986" y="731619"/>
                    <a:pt x="724318" y="744954"/>
                    <a:pt x="714793" y="760194"/>
                  </a:cubicBezTo>
                  <a:close/>
                  <a:moveTo>
                    <a:pt x="3505618" y="1132622"/>
                  </a:moveTo>
                  <a:cubicBezTo>
                    <a:pt x="3484663" y="1042134"/>
                    <a:pt x="3465613" y="955457"/>
                    <a:pt x="3443706" y="870684"/>
                  </a:cubicBezTo>
                  <a:cubicBezTo>
                    <a:pt x="3441801" y="862112"/>
                    <a:pt x="3419893" y="852587"/>
                    <a:pt x="3407511" y="851634"/>
                  </a:cubicBezTo>
                  <a:cubicBezTo>
                    <a:pt x="3357028" y="849729"/>
                    <a:pt x="3306546" y="850682"/>
                    <a:pt x="3255111" y="850682"/>
                  </a:cubicBezTo>
                  <a:cubicBezTo>
                    <a:pt x="3018891" y="851634"/>
                    <a:pt x="2782671" y="852587"/>
                    <a:pt x="2546451" y="854492"/>
                  </a:cubicBezTo>
                  <a:cubicBezTo>
                    <a:pt x="2528353" y="854492"/>
                    <a:pt x="2497873" y="862112"/>
                    <a:pt x="2495016" y="872589"/>
                  </a:cubicBezTo>
                  <a:cubicBezTo>
                    <a:pt x="2472156" y="956409"/>
                    <a:pt x="2455011" y="1041182"/>
                    <a:pt x="2435008" y="1131669"/>
                  </a:cubicBezTo>
                  <a:cubicBezTo>
                    <a:pt x="2794101" y="1132622"/>
                    <a:pt x="3145573" y="1132622"/>
                    <a:pt x="3505618" y="1132622"/>
                  </a:cubicBezTo>
                  <a:close/>
                  <a:moveTo>
                    <a:pt x="2922688" y="1231682"/>
                  </a:moveTo>
                  <a:cubicBezTo>
                    <a:pt x="2776003" y="1231682"/>
                    <a:pt x="2634081" y="1231682"/>
                    <a:pt x="2491206" y="1231682"/>
                  </a:cubicBezTo>
                  <a:cubicBezTo>
                    <a:pt x="2492158" y="1218347"/>
                    <a:pt x="2493111" y="1208822"/>
                    <a:pt x="2494063" y="1199297"/>
                  </a:cubicBezTo>
                  <a:cubicBezTo>
                    <a:pt x="2495016" y="1188819"/>
                    <a:pt x="2495968" y="1178342"/>
                    <a:pt x="2496921" y="1168817"/>
                  </a:cubicBezTo>
                  <a:cubicBezTo>
                    <a:pt x="2438818" y="1161197"/>
                    <a:pt x="2432151" y="1169769"/>
                    <a:pt x="2435008" y="1250732"/>
                  </a:cubicBezTo>
                  <a:cubicBezTo>
                    <a:pt x="2782671" y="1250732"/>
                    <a:pt x="3130333" y="1250732"/>
                    <a:pt x="3478948" y="1250732"/>
                  </a:cubicBezTo>
                  <a:cubicBezTo>
                    <a:pt x="3483711" y="1167865"/>
                    <a:pt x="3474186" y="1157387"/>
                    <a:pt x="3409416" y="1170722"/>
                  </a:cubicBezTo>
                  <a:cubicBezTo>
                    <a:pt x="3410368" y="1191677"/>
                    <a:pt x="3412273" y="1213584"/>
                    <a:pt x="3413226" y="1234540"/>
                  </a:cubicBezTo>
                  <a:cubicBezTo>
                    <a:pt x="3270351" y="1234540"/>
                    <a:pt x="3130333" y="1234540"/>
                    <a:pt x="2990316" y="1234540"/>
                  </a:cubicBezTo>
                  <a:cubicBezTo>
                    <a:pt x="2989363" y="1208822"/>
                    <a:pt x="2988411" y="1188819"/>
                    <a:pt x="2986506" y="1167865"/>
                  </a:cubicBezTo>
                  <a:cubicBezTo>
                    <a:pt x="2965551" y="1167865"/>
                    <a:pt x="2947453" y="1167865"/>
                    <a:pt x="2928403" y="1167865"/>
                  </a:cubicBezTo>
                  <a:cubicBezTo>
                    <a:pt x="2925546" y="1189772"/>
                    <a:pt x="2923641" y="1208822"/>
                    <a:pt x="2922688" y="1231682"/>
                  </a:cubicBezTo>
                  <a:close/>
                  <a:moveTo>
                    <a:pt x="4566703" y="1389797"/>
                  </a:moveTo>
                  <a:cubicBezTo>
                    <a:pt x="4634331" y="1389797"/>
                    <a:pt x="4700053" y="1389797"/>
                    <a:pt x="4764823" y="1389797"/>
                  </a:cubicBezTo>
                  <a:cubicBezTo>
                    <a:pt x="4771491" y="1353602"/>
                    <a:pt x="4759108" y="1338362"/>
                    <a:pt x="4725771" y="1339315"/>
                  </a:cubicBezTo>
                  <a:cubicBezTo>
                    <a:pt x="4684813" y="1340267"/>
                    <a:pt x="4643856" y="1340267"/>
                    <a:pt x="4602898" y="1337409"/>
                  </a:cubicBezTo>
                  <a:cubicBezTo>
                    <a:pt x="4563846" y="1335504"/>
                    <a:pt x="4556226" y="1353602"/>
                    <a:pt x="4566703" y="1389797"/>
                  </a:cubicBezTo>
                  <a:close/>
                  <a:moveTo>
                    <a:pt x="1342491" y="1383129"/>
                  </a:moveTo>
                  <a:cubicBezTo>
                    <a:pt x="1347253" y="1339315"/>
                    <a:pt x="1347253" y="1338362"/>
                    <a:pt x="1313916" y="1337409"/>
                  </a:cubicBezTo>
                  <a:cubicBezTo>
                    <a:pt x="1268196" y="1335504"/>
                    <a:pt x="1222476" y="1336457"/>
                    <a:pt x="1175803" y="1334552"/>
                  </a:cubicBezTo>
                  <a:cubicBezTo>
                    <a:pt x="1143418" y="1333599"/>
                    <a:pt x="1132941" y="1351697"/>
                    <a:pt x="1127226" y="1383129"/>
                  </a:cubicBezTo>
                  <a:cubicBezTo>
                    <a:pt x="1201521" y="1383129"/>
                    <a:pt x="1272006" y="1383129"/>
                    <a:pt x="1342491" y="1383129"/>
                  </a:cubicBezTo>
                  <a:close/>
                </a:path>
              </a:pathLst>
            </a:custGeom>
            <a:solidFill>
              <a:schemeClr val="accent2"/>
            </a:solidFill>
            <a:ln w="9525" cap="flat">
              <a:noFill/>
              <a:prstDash val="solid"/>
              <a:miter/>
            </a:ln>
          </p:spPr>
          <p:txBody>
            <a:bodyPr rtlCol="0" anchor="ctr"/>
            <a:lstStyle/>
            <a:p>
              <a:endParaRPr lang="en-US"/>
            </a:p>
          </p:txBody>
        </p:sp>
        <p:sp>
          <p:nvSpPr>
            <p:cNvPr id="96" name="Freeform: Shape 95"/>
            <p:cNvSpPr/>
            <p:nvPr/>
          </p:nvSpPr>
          <p:spPr>
            <a:xfrm>
              <a:off x="1331139" y="4697381"/>
              <a:ext cx="2652368" cy="333742"/>
            </a:xfrm>
            <a:custGeom>
              <a:avLst/>
              <a:gdLst>
                <a:gd name="connsiteX0" fmla="*/ 2048566 w 2652368"/>
                <a:gd name="connsiteY0" fmla="*/ 278539 h 333742"/>
                <a:gd name="connsiteX1" fmla="*/ 2127406 w 2652368"/>
                <a:gd name="connsiteY1" fmla="*/ 281182 h 333742"/>
                <a:gd name="connsiteX2" fmla="*/ 2162660 w 2652368"/>
                <a:gd name="connsiteY2" fmla="*/ 321564 h 333742"/>
                <a:gd name="connsiteX3" fmla="*/ 2156250 w 2652368"/>
                <a:gd name="connsiteY3" fmla="*/ 331178 h 333742"/>
                <a:gd name="connsiteX4" fmla="*/ 1996006 w 2652368"/>
                <a:gd name="connsiteY4" fmla="*/ 329256 h 333742"/>
                <a:gd name="connsiteX5" fmla="*/ 1963316 w 2652368"/>
                <a:gd name="connsiteY5" fmla="*/ 286951 h 333742"/>
                <a:gd name="connsiteX6" fmla="*/ 1969726 w 2652368"/>
                <a:gd name="connsiteY6" fmla="*/ 279260 h 333742"/>
                <a:gd name="connsiteX7" fmla="*/ 2048566 w 2652368"/>
                <a:gd name="connsiteY7" fmla="*/ 278539 h 333742"/>
                <a:gd name="connsiteX8" fmla="*/ 517269 w 2652368"/>
                <a:gd name="connsiteY8" fmla="*/ 277977 h 333742"/>
                <a:gd name="connsiteX9" fmla="*/ 622390 w 2652368"/>
                <a:gd name="connsiteY9" fmla="*/ 277977 h 333742"/>
                <a:gd name="connsiteX10" fmla="*/ 565984 w 2652368"/>
                <a:gd name="connsiteY10" fmla="*/ 333101 h 333742"/>
                <a:gd name="connsiteX11" fmla="*/ 461504 w 2652368"/>
                <a:gd name="connsiteY11" fmla="*/ 333101 h 333742"/>
                <a:gd name="connsiteX12" fmla="*/ 517269 w 2652368"/>
                <a:gd name="connsiteY12" fmla="*/ 277977 h 333742"/>
                <a:gd name="connsiteX13" fmla="*/ 353819 w 2652368"/>
                <a:gd name="connsiteY13" fmla="*/ 277977 h 333742"/>
                <a:gd name="connsiteX14" fmla="*/ 458299 w 2652368"/>
                <a:gd name="connsiteY14" fmla="*/ 277977 h 333742"/>
                <a:gd name="connsiteX15" fmla="*/ 393560 w 2652368"/>
                <a:gd name="connsiteY15" fmla="*/ 333742 h 333742"/>
                <a:gd name="connsiteX16" fmla="*/ 291645 w 2652368"/>
                <a:gd name="connsiteY16" fmla="*/ 333742 h 333742"/>
                <a:gd name="connsiteX17" fmla="*/ 353819 w 2652368"/>
                <a:gd name="connsiteY17" fmla="*/ 277977 h 333742"/>
                <a:gd name="connsiteX18" fmla="*/ 1709408 w 2652368"/>
                <a:gd name="connsiteY18" fmla="*/ 277898 h 333742"/>
                <a:gd name="connsiteX19" fmla="*/ 1776791 w 2652368"/>
                <a:gd name="connsiteY19" fmla="*/ 280541 h 333742"/>
                <a:gd name="connsiteX20" fmla="*/ 1803712 w 2652368"/>
                <a:gd name="connsiteY20" fmla="*/ 320282 h 333742"/>
                <a:gd name="connsiteX21" fmla="*/ 1796661 w 2652368"/>
                <a:gd name="connsiteY21" fmla="*/ 331819 h 333742"/>
                <a:gd name="connsiteX22" fmla="*/ 1663979 w 2652368"/>
                <a:gd name="connsiteY22" fmla="*/ 329897 h 333742"/>
                <a:gd name="connsiteX23" fmla="*/ 1633853 w 2652368"/>
                <a:gd name="connsiteY23" fmla="*/ 278619 h 333742"/>
                <a:gd name="connsiteX24" fmla="*/ 1709408 w 2652368"/>
                <a:gd name="connsiteY24" fmla="*/ 277898 h 333742"/>
                <a:gd name="connsiteX25" fmla="*/ 2225797 w 2652368"/>
                <a:gd name="connsiteY25" fmla="*/ 277657 h 333742"/>
                <a:gd name="connsiteX26" fmla="*/ 2291497 w 2652368"/>
                <a:gd name="connsiteY26" fmla="*/ 280541 h 333742"/>
                <a:gd name="connsiteX27" fmla="*/ 2325469 w 2652368"/>
                <a:gd name="connsiteY27" fmla="*/ 320923 h 333742"/>
                <a:gd name="connsiteX28" fmla="*/ 2319700 w 2652368"/>
                <a:gd name="connsiteY28" fmla="*/ 330537 h 333742"/>
                <a:gd name="connsiteX29" fmla="*/ 2193427 w 2652368"/>
                <a:gd name="connsiteY29" fmla="*/ 328615 h 333742"/>
                <a:gd name="connsiteX30" fmla="*/ 2153687 w 2652368"/>
                <a:gd name="connsiteY30" fmla="*/ 288874 h 333742"/>
                <a:gd name="connsiteX31" fmla="*/ 2160097 w 2652368"/>
                <a:gd name="connsiteY31" fmla="*/ 278618 h 333742"/>
                <a:gd name="connsiteX32" fmla="*/ 2225797 w 2652368"/>
                <a:gd name="connsiteY32" fmla="*/ 277657 h 333742"/>
                <a:gd name="connsiteX33" fmla="*/ 2545325 w 2652368"/>
                <a:gd name="connsiteY33" fmla="*/ 277416 h 333742"/>
                <a:gd name="connsiteX34" fmla="*/ 2608782 w 2652368"/>
                <a:gd name="connsiteY34" fmla="*/ 280541 h 333742"/>
                <a:gd name="connsiteX35" fmla="*/ 2652368 w 2652368"/>
                <a:gd name="connsiteY35" fmla="*/ 320282 h 333742"/>
                <a:gd name="connsiteX36" fmla="*/ 2647881 w 2652368"/>
                <a:gd name="connsiteY36" fmla="*/ 328614 h 333742"/>
                <a:gd name="connsiteX37" fmla="*/ 2511353 w 2652368"/>
                <a:gd name="connsiteY37" fmla="*/ 326691 h 333742"/>
                <a:gd name="connsiteX38" fmla="*/ 2474176 w 2652368"/>
                <a:gd name="connsiteY38" fmla="*/ 278618 h 333742"/>
                <a:gd name="connsiteX39" fmla="*/ 2545325 w 2652368"/>
                <a:gd name="connsiteY39" fmla="*/ 277416 h 333742"/>
                <a:gd name="connsiteX40" fmla="*/ 686487 w 2652368"/>
                <a:gd name="connsiteY40" fmla="*/ 277336 h 333742"/>
                <a:gd name="connsiteX41" fmla="*/ 787762 w 2652368"/>
                <a:gd name="connsiteY41" fmla="*/ 277336 h 333742"/>
                <a:gd name="connsiteX42" fmla="*/ 735202 w 2652368"/>
                <a:gd name="connsiteY42" fmla="*/ 333101 h 333742"/>
                <a:gd name="connsiteX43" fmla="*/ 627517 w 2652368"/>
                <a:gd name="connsiteY43" fmla="*/ 333101 h 333742"/>
                <a:gd name="connsiteX44" fmla="*/ 686487 w 2652368"/>
                <a:gd name="connsiteY44" fmla="*/ 277336 h 333742"/>
                <a:gd name="connsiteX45" fmla="*/ 69226 w 2652368"/>
                <a:gd name="connsiteY45" fmla="*/ 277336 h 333742"/>
                <a:gd name="connsiteX46" fmla="*/ 290363 w 2652368"/>
                <a:gd name="connsiteY46" fmla="*/ 277336 h 333742"/>
                <a:gd name="connsiteX47" fmla="*/ 230111 w 2652368"/>
                <a:gd name="connsiteY47" fmla="*/ 333101 h 333742"/>
                <a:gd name="connsiteX48" fmla="*/ 31408 w 2652368"/>
                <a:gd name="connsiteY48" fmla="*/ 333101 h 333742"/>
                <a:gd name="connsiteX49" fmla="*/ 0 w 2652368"/>
                <a:gd name="connsiteY49" fmla="*/ 331819 h 333742"/>
                <a:gd name="connsiteX50" fmla="*/ 69226 w 2652368"/>
                <a:gd name="connsiteY50" fmla="*/ 277336 h 333742"/>
                <a:gd name="connsiteX51" fmla="*/ 1870534 w 2652368"/>
                <a:gd name="connsiteY51" fmla="*/ 277016 h 333742"/>
                <a:gd name="connsiteX52" fmla="*/ 1935112 w 2652368"/>
                <a:gd name="connsiteY52" fmla="*/ 279900 h 333742"/>
                <a:gd name="connsiteX53" fmla="*/ 1969084 w 2652368"/>
                <a:gd name="connsiteY53" fmla="*/ 320922 h 333742"/>
                <a:gd name="connsiteX54" fmla="*/ 1963315 w 2652368"/>
                <a:gd name="connsiteY54" fmla="*/ 329896 h 333742"/>
                <a:gd name="connsiteX55" fmla="*/ 1827428 w 2652368"/>
                <a:gd name="connsiteY55" fmla="*/ 327974 h 333742"/>
                <a:gd name="connsiteX56" fmla="*/ 1797302 w 2652368"/>
                <a:gd name="connsiteY56" fmla="*/ 277977 h 333742"/>
                <a:gd name="connsiteX57" fmla="*/ 1870534 w 2652368"/>
                <a:gd name="connsiteY57" fmla="*/ 277016 h 333742"/>
                <a:gd name="connsiteX58" fmla="*/ 2384278 w 2652368"/>
                <a:gd name="connsiteY58" fmla="*/ 276775 h 333742"/>
                <a:gd name="connsiteX59" fmla="*/ 2444048 w 2652368"/>
                <a:gd name="connsiteY59" fmla="*/ 279900 h 333742"/>
                <a:gd name="connsiteX60" fmla="*/ 2490200 w 2652368"/>
                <a:gd name="connsiteY60" fmla="*/ 318999 h 333742"/>
                <a:gd name="connsiteX61" fmla="*/ 2484430 w 2652368"/>
                <a:gd name="connsiteY61" fmla="*/ 329255 h 333742"/>
                <a:gd name="connsiteX62" fmla="*/ 2349825 w 2652368"/>
                <a:gd name="connsiteY62" fmla="*/ 327332 h 333742"/>
                <a:gd name="connsiteX63" fmla="*/ 2316494 w 2652368"/>
                <a:gd name="connsiteY63" fmla="*/ 286310 h 333742"/>
                <a:gd name="connsiteX64" fmla="*/ 2323545 w 2652368"/>
                <a:gd name="connsiteY64" fmla="*/ 277977 h 333742"/>
                <a:gd name="connsiteX65" fmla="*/ 2384278 w 2652368"/>
                <a:gd name="connsiteY65" fmla="*/ 276775 h 333742"/>
                <a:gd name="connsiteX66" fmla="*/ 848655 w 2652368"/>
                <a:gd name="connsiteY66" fmla="*/ 276695 h 333742"/>
                <a:gd name="connsiteX67" fmla="*/ 1588985 w 2652368"/>
                <a:gd name="connsiteY67" fmla="*/ 277337 h 333742"/>
                <a:gd name="connsiteX68" fmla="*/ 1630007 w 2652368"/>
                <a:gd name="connsiteY68" fmla="*/ 329897 h 333742"/>
                <a:gd name="connsiteX69" fmla="*/ 799941 w 2652368"/>
                <a:gd name="connsiteY69" fmla="*/ 329897 h 333742"/>
                <a:gd name="connsiteX70" fmla="*/ 848655 w 2652368"/>
                <a:gd name="connsiteY70" fmla="*/ 276695 h 333742"/>
                <a:gd name="connsiteX71" fmla="*/ 1376820 w 2652368"/>
                <a:gd name="connsiteY71" fmla="*/ 216444 h 333742"/>
                <a:gd name="connsiteX72" fmla="*/ 1522963 w 2652368"/>
                <a:gd name="connsiteY72" fmla="*/ 216444 h 333742"/>
                <a:gd name="connsiteX73" fmla="*/ 1530655 w 2652368"/>
                <a:gd name="connsiteY73" fmla="*/ 263235 h 333742"/>
                <a:gd name="connsiteX74" fmla="*/ 1396049 w 2652368"/>
                <a:gd name="connsiteY74" fmla="*/ 261312 h 333742"/>
                <a:gd name="connsiteX75" fmla="*/ 1376820 w 2652368"/>
                <a:gd name="connsiteY75" fmla="*/ 216444 h 333742"/>
                <a:gd name="connsiteX76" fmla="*/ 1768377 w 2652368"/>
                <a:gd name="connsiteY76" fmla="*/ 215322 h 333742"/>
                <a:gd name="connsiteX77" fmla="*/ 1835119 w 2652368"/>
                <a:gd name="connsiteY77" fmla="*/ 217726 h 333742"/>
                <a:gd name="connsiteX78" fmla="*/ 1856913 w 2652368"/>
                <a:gd name="connsiteY78" fmla="*/ 263876 h 333742"/>
                <a:gd name="connsiteX79" fmla="*/ 1728717 w 2652368"/>
                <a:gd name="connsiteY79" fmla="*/ 261953 h 333742"/>
                <a:gd name="connsiteX80" fmla="*/ 1694745 w 2652368"/>
                <a:gd name="connsiteY80" fmla="*/ 227982 h 333742"/>
                <a:gd name="connsiteX81" fmla="*/ 1701155 w 2652368"/>
                <a:gd name="connsiteY81" fmla="*/ 215803 h 333742"/>
                <a:gd name="connsiteX82" fmla="*/ 1768377 w 2652368"/>
                <a:gd name="connsiteY82" fmla="*/ 215322 h 333742"/>
                <a:gd name="connsiteX83" fmla="*/ 2508708 w 2652368"/>
                <a:gd name="connsiteY83" fmla="*/ 214841 h 333742"/>
                <a:gd name="connsiteX84" fmla="*/ 2570963 w 2652368"/>
                <a:gd name="connsiteY84" fmla="*/ 217726 h 333742"/>
                <a:gd name="connsiteX85" fmla="*/ 2610063 w 2652368"/>
                <a:gd name="connsiteY85" fmla="*/ 254261 h 333742"/>
                <a:gd name="connsiteX86" fmla="*/ 2604293 w 2652368"/>
                <a:gd name="connsiteY86" fmla="*/ 263875 h 333742"/>
                <a:gd name="connsiteX87" fmla="*/ 2481867 w 2652368"/>
                <a:gd name="connsiteY87" fmla="*/ 261952 h 333742"/>
                <a:gd name="connsiteX88" fmla="*/ 2441485 w 2652368"/>
                <a:gd name="connsiteY88" fmla="*/ 224776 h 333742"/>
                <a:gd name="connsiteX89" fmla="*/ 2445972 w 2652368"/>
                <a:gd name="connsiteY89" fmla="*/ 215802 h 333742"/>
                <a:gd name="connsiteX90" fmla="*/ 2508708 w 2652368"/>
                <a:gd name="connsiteY90" fmla="*/ 214841 h 333742"/>
                <a:gd name="connsiteX91" fmla="*/ 1545398 w 2652368"/>
                <a:gd name="connsiteY91" fmla="*/ 214521 h 333742"/>
                <a:gd name="connsiteX92" fmla="*/ 1666542 w 2652368"/>
                <a:gd name="connsiteY92" fmla="*/ 215161 h 333742"/>
                <a:gd name="connsiteX93" fmla="*/ 1690900 w 2652368"/>
                <a:gd name="connsiteY93" fmla="*/ 263875 h 333742"/>
                <a:gd name="connsiteX94" fmla="*/ 1562063 w 2652368"/>
                <a:gd name="connsiteY94" fmla="*/ 261953 h 333742"/>
                <a:gd name="connsiteX95" fmla="*/ 1536424 w 2652368"/>
                <a:gd name="connsiteY95" fmla="*/ 223494 h 333742"/>
                <a:gd name="connsiteX96" fmla="*/ 1545398 w 2652368"/>
                <a:gd name="connsiteY96" fmla="*/ 214521 h 333742"/>
                <a:gd name="connsiteX97" fmla="*/ 2351028 w 2652368"/>
                <a:gd name="connsiteY97" fmla="*/ 214200 h 333742"/>
                <a:gd name="connsiteX98" fmla="*/ 2412001 w 2652368"/>
                <a:gd name="connsiteY98" fmla="*/ 217085 h 333742"/>
                <a:gd name="connsiteX99" fmla="*/ 2449178 w 2652368"/>
                <a:gd name="connsiteY99" fmla="*/ 254260 h 333742"/>
                <a:gd name="connsiteX100" fmla="*/ 2443409 w 2652368"/>
                <a:gd name="connsiteY100" fmla="*/ 263875 h 333742"/>
                <a:gd name="connsiteX101" fmla="*/ 2322905 w 2652368"/>
                <a:gd name="connsiteY101" fmla="*/ 261953 h 333742"/>
                <a:gd name="connsiteX102" fmla="*/ 2283805 w 2652368"/>
                <a:gd name="connsiteY102" fmla="*/ 226058 h 333742"/>
                <a:gd name="connsiteX103" fmla="*/ 2289574 w 2652368"/>
                <a:gd name="connsiteY103" fmla="*/ 215161 h 333742"/>
                <a:gd name="connsiteX104" fmla="*/ 2351028 w 2652368"/>
                <a:gd name="connsiteY104" fmla="*/ 214200 h 333742"/>
                <a:gd name="connsiteX105" fmla="*/ 2136460 w 2652368"/>
                <a:gd name="connsiteY105" fmla="*/ 214040 h 333742"/>
                <a:gd name="connsiteX106" fmla="*/ 2251756 w 2652368"/>
                <a:gd name="connsiteY106" fmla="*/ 216444 h 333742"/>
                <a:gd name="connsiteX107" fmla="*/ 2290855 w 2652368"/>
                <a:gd name="connsiteY107" fmla="*/ 252979 h 333742"/>
                <a:gd name="connsiteX108" fmla="*/ 2285087 w 2652368"/>
                <a:gd name="connsiteY108" fmla="*/ 263876 h 333742"/>
                <a:gd name="connsiteX109" fmla="*/ 2203682 w 2652368"/>
                <a:gd name="connsiteY109" fmla="*/ 263876 h 333742"/>
                <a:gd name="connsiteX110" fmla="*/ 2069718 w 2652368"/>
                <a:gd name="connsiteY110" fmla="*/ 263876 h 333742"/>
                <a:gd name="connsiteX111" fmla="*/ 2019722 w 2652368"/>
                <a:gd name="connsiteY111" fmla="*/ 214521 h 333742"/>
                <a:gd name="connsiteX112" fmla="*/ 2136460 w 2652368"/>
                <a:gd name="connsiteY112" fmla="*/ 214040 h 333742"/>
                <a:gd name="connsiteX113" fmla="*/ 1288205 w 2652368"/>
                <a:gd name="connsiteY113" fmla="*/ 214040 h 333742"/>
                <a:gd name="connsiteX114" fmla="*/ 1353104 w 2652368"/>
                <a:gd name="connsiteY114" fmla="*/ 216444 h 333742"/>
                <a:gd name="connsiteX115" fmla="*/ 1374898 w 2652368"/>
                <a:gd name="connsiteY115" fmla="*/ 263876 h 333742"/>
                <a:gd name="connsiteX116" fmla="*/ 1238369 w 2652368"/>
                <a:gd name="connsiteY116" fmla="*/ 263235 h 333742"/>
                <a:gd name="connsiteX117" fmla="*/ 1220421 w 2652368"/>
                <a:gd name="connsiteY117" fmla="*/ 214521 h 333742"/>
                <a:gd name="connsiteX118" fmla="*/ 1288205 w 2652368"/>
                <a:gd name="connsiteY118" fmla="*/ 214040 h 333742"/>
                <a:gd name="connsiteX119" fmla="*/ 1100560 w 2652368"/>
                <a:gd name="connsiteY119" fmla="*/ 213880 h 333742"/>
                <a:gd name="connsiteX120" fmla="*/ 1200551 w 2652368"/>
                <a:gd name="connsiteY120" fmla="*/ 213880 h 333742"/>
                <a:gd name="connsiteX121" fmla="*/ 1164657 w 2652368"/>
                <a:gd name="connsiteY121" fmla="*/ 264517 h 333742"/>
                <a:gd name="connsiteX122" fmla="*/ 1060818 w 2652368"/>
                <a:gd name="connsiteY122" fmla="*/ 264517 h 333742"/>
                <a:gd name="connsiteX123" fmla="*/ 1100560 w 2652368"/>
                <a:gd name="connsiteY123" fmla="*/ 213880 h 333742"/>
                <a:gd name="connsiteX124" fmla="*/ 937110 w 2652368"/>
                <a:gd name="connsiteY124" fmla="*/ 213880 h 333742"/>
                <a:gd name="connsiteX125" fmla="*/ 1040948 w 2652368"/>
                <a:gd name="connsiteY125" fmla="*/ 213880 h 333742"/>
                <a:gd name="connsiteX126" fmla="*/ 1000567 w 2652368"/>
                <a:gd name="connsiteY126" fmla="*/ 263876 h 333742"/>
                <a:gd name="connsiteX127" fmla="*/ 899292 w 2652368"/>
                <a:gd name="connsiteY127" fmla="*/ 263876 h 333742"/>
                <a:gd name="connsiteX128" fmla="*/ 937110 w 2652368"/>
                <a:gd name="connsiteY128" fmla="*/ 213880 h 333742"/>
                <a:gd name="connsiteX129" fmla="*/ 778146 w 2652368"/>
                <a:gd name="connsiteY129" fmla="*/ 213880 h 333742"/>
                <a:gd name="connsiteX130" fmla="*/ 878780 w 2652368"/>
                <a:gd name="connsiteY130" fmla="*/ 213880 h 333742"/>
                <a:gd name="connsiteX131" fmla="*/ 840322 w 2652368"/>
                <a:gd name="connsiteY131" fmla="*/ 263876 h 333742"/>
                <a:gd name="connsiteX132" fmla="*/ 733278 w 2652368"/>
                <a:gd name="connsiteY132" fmla="*/ 263876 h 333742"/>
                <a:gd name="connsiteX133" fmla="*/ 778146 w 2652368"/>
                <a:gd name="connsiteY133" fmla="*/ 213880 h 333742"/>
                <a:gd name="connsiteX134" fmla="*/ 616620 w 2652368"/>
                <a:gd name="connsiteY134" fmla="*/ 213880 h 333742"/>
                <a:gd name="connsiteX135" fmla="*/ 721099 w 2652368"/>
                <a:gd name="connsiteY135" fmla="*/ 213880 h 333742"/>
                <a:gd name="connsiteX136" fmla="*/ 674308 w 2652368"/>
                <a:gd name="connsiteY136" fmla="*/ 263876 h 333742"/>
                <a:gd name="connsiteX137" fmla="*/ 569188 w 2652368"/>
                <a:gd name="connsiteY137" fmla="*/ 263876 h 333742"/>
                <a:gd name="connsiteX138" fmla="*/ 616620 w 2652368"/>
                <a:gd name="connsiteY138" fmla="*/ 213880 h 333742"/>
                <a:gd name="connsiteX139" fmla="*/ 455094 w 2652368"/>
                <a:gd name="connsiteY139" fmla="*/ 213880 h 333742"/>
                <a:gd name="connsiteX140" fmla="*/ 560215 w 2652368"/>
                <a:gd name="connsiteY140" fmla="*/ 213880 h 333742"/>
                <a:gd name="connsiteX141" fmla="*/ 508936 w 2652368"/>
                <a:gd name="connsiteY141" fmla="*/ 263876 h 333742"/>
                <a:gd name="connsiteX142" fmla="*/ 403816 w 2652368"/>
                <a:gd name="connsiteY142" fmla="*/ 263876 h 333742"/>
                <a:gd name="connsiteX143" fmla="*/ 455094 w 2652368"/>
                <a:gd name="connsiteY143" fmla="*/ 213880 h 333742"/>
                <a:gd name="connsiteX144" fmla="*/ 1923254 w 2652368"/>
                <a:gd name="connsiteY144" fmla="*/ 213559 h 333742"/>
                <a:gd name="connsiteX145" fmla="*/ 1985109 w 2652368"/>
                <a:gd name="connsiteY145" fmla="*/ 216443 h 333742"/>
                <a:gd name="connsiteX146" fmla="*/ 2017799 w 2652368"/>
                <a:gd name="connsiteY146" fmla="*/ 254261 h 333742"/>
                <a:gd name="connsiteX147" fmla="*/ 2009466 w 2652368"/>
                <a:gd name="connsiteY147" fmla="*/ 263875 h 333742"/>
                <a:gd name="connsiteX148" fmla="*/ 1888321 w 2652368"/>
                <a:gd name="connsiteY148" fmla="*/ 261953 h 333742"/>
                <a:gd name="connsiteX149" fmla="*/ 1854349 w 2652368"/>
                <a:gd name="connsiteY149" fmla="*/ 223494 h 333742"/>
                <a:gd name="connsiteX150" fmla="*/ 1861400 w 2652368"/>
                <a:gd name="connsiteY150" fmla="*/ 214520 h 333742"/>
                <a:gd name="connsiteX151" fmla="*/ 1923254 w 2652368"/>
                <a:gd name="connsiteY151" fmla="*/ 213559 h 333742"/>
                <a:gd name="connsiteX152" fmla="*/ 292926 w 2652368"/>
                <a:gd name="connsiteY152" fmla="*/ 212598 h 333742"/>
                <a:gd name="connsiteX153" fmla="*/ 398047 w 2652368"/>
                <a:gd name="connsiteY153" fmla="*/ 213239 h 333742"/>
                <a:gd name="connsiteX154" fmla="*/ 342282 w 2652368"/>
                <a:gd name="connsiteY154" fmla="*/ 263876 h 333742"/>
                <a:gd name="connsiteX155" fmla="*/ 236520 w 2652368"/>
                <a:gd name="connsiteY155" fmla="*/ 263876 h 333742"/>
                <a:gd name="connsiteX156" fmla="*/ 292926 w 2652368"/>
                <a:gd name="connsiteY156" fmla="*/ 212598 h 333742"/>
                <a:gd name="connsiteX157" fmla="*/ 109606 w 2652368"/>
                <a:gd name="connsiteY157" fmla="*/ 212597 h 333742"/>
                <a:gd name="connsiteX158" fmla="*/ 233956 w 2652368"/>
                <a:gd name="connsiteY158" fmla="*/ 213239 h 333742"/>
                <a:gd name="connsiteX159" fmla="*/ 179473 w 2652368"/>
                <a:gd name="connsiteY159" fmla="*/ 263235 h 333742"/>
                <a:gd name="connsiteX160" fmla="*/ 40381 w 2652368"/>
                <a:gd name="connsiteY160" fmla="*/ 263875 h 333742"/>
                <a:gd name="connsiteX161" fmla="*/ 109606 w 2652368"/>
                <a:gd name="connsiteY161" fmla="*/ 212597 h 333742"/>
                <a:gd name="connsiteX162" fmla="*/ 1309518 w 2652368"/>
                <a:gd name="connsiteY162" fmla="*/ 157473 h 333742"/>
                <a:gd name="connsiteX163" fmla="*/ 1444123 w 2652368"/>
                <a:gd name="connsiteY163" fmla="*/ 157473 h 333742"/>
                <a:gd name="connsiteX164" fmla="*/ 1450533 w 2652368"/>
                <a:gd name="connsiteY164" fmla="*/ 196574 h 333742"/>
                <a:gd name="connsiteX165" fmla="*/ 1309518 w 2652368"/>
                <a:gd name="connsiteY165" fmla="*/ 196574 h 333742"/>
                <a:gd name="connsiteX166" fmla="*/ 1309518 w 2652368"/>
                <a:gd name="connsiteY166" fmla="*/ 157473 h 333742"/>
                <a:gd name="connsiteX167" fmla="*/ 2473775 w 2652368"/>
                <a:gd name="connsiteY167" fmla="*/ 156753 h 333742"/>
                <a:gd name="connsiteX168" fmla="*/ 2535710 w 2652368"/>
                <a:gd name="connsiteY168" fmla="*/ 159396 h 333742"/>
                <a:gd name="connsiteX169" fmla="*/ 2573528 w 2652368"/>
                <a:gd name="connsiteY169" fmla="*/ 199779 h 333742"/>
                <a:gd name="connsiteX170" fmla="*/ 2441486 w 2652368"/>
                <a:gd name="connsiteY170" fmla="*/ 198497 h 333742"/>
                <a:gd name="connsiteX171" fmla="*/ 2408155 w 2652368"/>
                <a:gd name="connsiteY171" fmla="*/ 165806 h 333742"/>
                <a:gd name="connsiteX172" fmla="*/ 2411360 w 2652368"/>
                <a:gd name="connsiteY172" fmla="*/ 157474 h 333742"/>
                <a:gd name="connsiteX173" fmla="*/ 2473775 w 2652368"/>
                <a:gd name="connsiteY173" fmla="*/ 156753 h 333742"/>
                <a:gd name="connsiteX174" fmla="*/ 1679283 w 2652368"/>
                <a:gd name="connsiteY174" fmla="*/ 156352 h 333742"/>
                <a:gd name="connsiteX175" fmla="*/ 1741538 w 2652368"/>
                <a:gd name="connsiteY175" fmla="*/ 158756 h 333742"/>
                <a:gd name="connsiteX176" fmla="*/ 1767818 w 2652368"/>
                <a:gd name="connsiteY176" fmla="*/ 200420 h 333742"/>
                <a:gd name="connsiteX177" fmla="*/ 1637699 w 2652368"/>
                <a:gd name="connsiteY177" fmla="*/ 199138 h 333742"/>
                <a:gd name="connsiteX178" fmla="*/ 1610137 w 2652368"/>
                <a:gd name="connsiteY178" fmla="*/ 167088 h 333742"/>
                <a:gd name="connsiteX179" fmla="*/ 1616547 w 2652368"/>
                <a:gd name="connsiteY179" fmla="*/ 156833 h 333742"/>
                <a:gd name="connsiteX180" fmla="*/ 1679283 w 2652368"/>
                <a:gd name="connsiteY180" fmla="*/ 156352 h 333742"/>
                <a:gd name="connsiteX181" fmla="*/ 1831836 w 2652368"/>
                <a:gd name="connsiteY181" fmla="*/ 156112 h 333742"/>
                <a:gd name="connsiteX182" fmla="*/ 1892808 w 2652368"/>
                <a:gd name="connsiteY182" fmla="*/ 158755 h 333742"/>
                <a:gd name="connsiteX183" fmla="*/ 1919089 w 2652368"/>
                <a:gd name="connsiteY183" fmla="*/ 194009 h 333742"/>
                <a:gd name="connsiteX184" fmla="*/ 1909474 w 2652368"/>
                <a:gd name="connsiteY184" fmla="*/ 201059 h 333742"/>
                <a:gd name="connsiteX185" fmla="*/ 1811404 w 2652368"/>
                <a:gd name="connsiteY185" fmla="*/ 201059 h 333742"/>
                <a:gd name="connsiteX186" fmla="*/ 1770382 w 2652368"/>
                <a:gd name="connsiteY186" fmla="*/ 156833 h 333742"/>
                <a:gd name="connsiteX187" fmla="*/ 1831836 w 2652368"/>
                <a:gd name="connsiteY187" fmla="*/ 156112 h 333742"/>
                <a:gd name="connsiteX188" fmla="*/ 1525127 w 2652368"/>
                <a:gd name="connsiteY188" fmla="*/ 154830 h 333742"/>
                <a:gd name="connsiteX189" fmla="*/ 1585139 w 2652368"/>
                <a:gd name="connsiteY189" fmla="*/ 157473 h 333742"/>
                <a:gd name="connsiteX190" fmla="*/ 1610137 w 2652368"/>
                <a:gd name="connsiteY190" fmla="*/ 192086 h 333742"/>
                <a:gd name="connsiteX191" fmla="*/ 1603727 w 2652368"/>
                <a:gd name="connsiteY191" fmla="*/ 200419 h 333742"/>
                <a:gd name="connsiteX192" fmla="*/ 1480018 w 2652368"/>
                <a:gd name="connsiteY192" fmla="*/ 198495 h 333742"/>
                <a:gd name="connsiteX193" fmla="*/ 1456943 w 2652368"/>
                <a:gd name="connsiteY193" fmla="*/ 163883 h 333742"/>
                <a:gd name="connsiteX194" fmla="*/ 1464635 w 2652368"/>
                <a:gd name="connsiteY194" fmla="*/ 155551 h 333742"/>
                <a:gd name="connsiteX195" fmla="*/ 1525127 w 2652368"/>
                <a:gd name="connsiteY195" fmla="*/ 154830 h 333742"/>
                <a:gd name="connsiteX196" fmla="*/ 2131653 w 2652368"/>
                <a:gd name="connsiteY196" fmla="*/ 154509 h 333742"/>
                <a:gd name="connsiteX197" fmla="*/ 2188299 w 2652368"/>
                <a:gd name="connsiteY197" fmla="*/ 156832 h 333742"/>
                <a:gd name="connsiteX198" fmla="*/ 2228681 w 2652368"/>
                <a:gd name="connsiteY198" fmla="*/ 186958 h 333742"/>
                <a:gd name="connsiteX199" fmla="*/ 2223553 w 2652368"/>
                <a:gd name="connsiteY199" fmla="*/ 198496 h 333742"/>
                <a:gd name="connsiteX200" fmla="*/ 2093434 w 2652368"/>
                <a:gd name="connsiteY200" fmla="*/ 196573 h 333742"/>
                <a:gd name="connsiteX201" fmla="*/ 2067795 w 2652368"/>
                <a:gd name="connsiteY201" fmla="*/ 155550 h 333742"/>
                <a:gd name="connsiteX202" fmla="*/ 2131653 w 2652368"/>
                <a:gd name="connsiteY202" fmla="*/ 154509 h 333742"/>
                <a:gd name="connsiteX203" fmla="*/ 1981184 w 2652368"/>
                <a:gd name="connsiteY203" fmla="*/ 154509 h 333742"/>
                <a:gd name="connsiteX204" fmla="*/ 2037670 w 2652368"/>
                <a:gd name="connsiteY204" fmla="*/ 156832 h 333742"/>
                <a:gd name="connsiteX205" fmla="*/ 2074206 w 2652368"/>
                <a:gd name="connsiteY205" fmla="*/ 189521 h 333742"/>
                <a:gd name="connsiteX206" fmla="*/ 2067796 w 2652368"/>
                <a:gd name="connsiteY206" fmla="*/ 199777 h 333742"/>
                <a:gd name="connsiteX207" fmla="*/ 1945369 w 2652368"/>
                <a:gd name="connsiteY207" fmla="*/ 197854 h 333742"/>
                <a:gd name="connsiteX208" fmla="*/ 1916525 w 2652368"/>
                <a:gd name="connsiteY208" fmla="*/ 163883 h 333742"/>
                <a:gd name="connsiteX209" fmla="*/ 1924217 w 2652368"/>
                <a:gd name="connsiteY209" fmla="*/ 155550 h 333742"/>
                <a:gd name="connsiteX210" fmla="*/ 1981184 w 2652368"/>
                <a:gd name="connsiteY210" fmla="*/ 154509 h 333742"/>
                <a:gd name="connsiteX211" fmla="*/ 1190296 w 2652368"/>
                <a:gd name="connsiteY211" fmla="*/ 154268 h 333742"/>
                <a:gd name="connsiteX212" fmla="*/ 1257599 w 2652368"/>
                <a:gd name="connsiteY212" fmla="*/ 154910 h 333742"/>
                <a:gd name="connsiteX213" fmla="*/ 1289006 w 2652368"/>
                <a:gd name="connsiteY213" fmla="*/ 198496 h 333742"/>
                <a:gd name="connsiteX214" fmla="*/ 1156965 w 2652368"/>
                <a:gd name="connsiteY214" fmla="*/ 198496 h 333742"/>
                <a:gd name="connsiteX215" fmla="*/ 1190296 w 2652368"/>
                <a:gd name="connsiteY215" fmla="*/ 154268 h 333742"/>
                <a:gd name="connsiteX216" fmla="*/ 1039666 w 2652368"/>
                <a:gd name="connsiteY216" fmla="*/ 152987 h 333742"/>
                <a:gd name="connsiteX217" fmla="*/ 1122351 w 2652368"/>
                <a:gd name="connsiteY217" fmla="*/ 154909 h 333742"/>
                <a:gd name="connsiteX218" fmla="*/ 1137735 w 2652368"/>
                <a:gd name="connsiteY218" fmla="*/ 175420 h 333742"/>
                <a:gd name="connsiteX219" fmla="*/ 1121710 w 2652368"/>
                <a:gd name="connsiteY219" fmla="*/ 199137 h 333742"/>
                <a:gd name="connsiteX220" fmla="*/ 998002 w 2652368"/>
                <a:gd name="connsiteY220" fmla="*/ 200418 h 333742"/>
                <a:gd name="connsiteX221" fmla="*/ 1039666 w 2652368"/>
                <a:gd name="connsiteY221" fmla="*/ 152987 h 333742"/>
                <a:gd name="connsiteX222" fmla="*/ 879422 w 2652368"/>
                <a:gd name="connsiteY222" fmla="*/ 152987 h 333742"/>
                <a:gd name="connsiteX223" fmla="*/ 981978 w 2652368"/>
                <a:gd name="connsiteY223" fmla="*/ 152987 h 333742"/>
                <a:gd name="connsiteX224" fmla="*/ 945442 w 2652368"/>
                <a:gd name="connsiteY224" fmla="*/ 201701 h 333742"/>
                <a:gd name="connsiteX225" fmla="*/ 844168 w 2652368"/>
                <a:gd name="connsiteY225" fmla="*/ 201060 h 333742"/>
                <a:gd name="connsiteX226" fmla="*/ 879422 w 2652368"/>
                <a:gd name="connsiteY226" fmla="*/ 152987 h 333742"/>
                <a:gd name="connsiteX227" fmla="*/ 727509 w 2652368"/>
                <a:gd name="connsiteY227" fmla="*/ 152346 h 333742"/>
                <a:gd name="connsiteX228" fmla="*/ 828143 w 2652368"/>
                <a:gd name="connsiteY228" fmla="*/ 152988 h 333742"/>
                <a:gd name="connsiteX229" fmla="*/ 786479 w 2652368"/>
                <a:gd name="connsiteY229" fmla="*/ 201060 h 333742"/>
                <a:gd name="connsiteX230" fmla="*/ 684564 w 2652368"/>
                <a:gd name="connsiteY230" fmla="*/ 200419 h 333742"/>
                <a:gd name="connsiteX231" fmla="*/ 727509 w 2652368"/>
                <a:gd name="connsiteY231" fmla="*/ 152346 h 333742"/>
                <a:gd name="connsiteX232" fmla="*/ 136528 w 2652368"/>
                <a:gd name="connsiteY232" fmla="*/ 152346 h 333742"/>
                <a:gd name="connsiteX233" fmla="*/ 351896 w 2652368"/>
                <a:gd name="connsiteY233" fmla="*/ 152346 h 333742"/>
                <a:gd name="connsiteX234" fmla="*/ 295491 w 2652368"/>
                <a:gd name="connsiteY234" fmla="*/ 201060 h 333742"/>
                <a:gd name="connsiteX235" fmla="*/ 79481 w 2652368"/>
                <a:gd name="connsiteY235" fmla="*/ 200418 h 333742"/>
                <a:gd name="connsiteX236" fmla="*/ 136528 w 2652368"/>
                <a:gd name="connsiteY236" fmla="*/ 152346 h 333742"/>
                <a:gd name="connsiteX237" fmla="*/ 570471 w 2652368"/>
                <a:gd name="connsiteY237" fmla="*/ 151705 h 333742"/>
                <a:gd name="connsiteX238" fmla="*/ 673027 w 2652368"/>
                <a:gd name="connsiteY238" fmla="*/ 152346 h 333742"/>
                <a:gd name="connsiteX239" fmla="*/ 623671 w 2652368"/>
                <a:gd name="connsiteY239" fmla="*/ 200419 h 333742"/>
                <a:gd name="connsiteX240" fmla="*/ 523679 w 2652368"/>
                <a:gd name="connsiteY240" fmla="*/ 199778 h 333742"/>
                <a:gd name="connsiteX241" fmla="*/ 570471 w 2652368"/>
                <a:gd name="connsiteY241" fmla="*/ 151705 h 333742"/>
                <a:gd name="connsiteX242" fmla="*/ 415353 w 2652368"/>
                <a:gd name="connsiteY242" fmla="*/ 151704 h 333742"/>
                <a:gd name="connsiteX243" fmla="*/ 517910 w 2652368"/>
                <a:gd name="connsiteY243" fmla="*/ 152345 h 333742"/>
                <a:gd name="connsiteX244" fmla="*/ 467913 w 2652368"/>
                <a:gd name="connsiteY244" fmla="*/ 201059 h 333742"/>
                <a:gd name="connsiteX245" fmla="*/ 365357 w 2652368"/>
                <a:gd name="connsiteY245" fmla="*/ 200418 h 333742"/>
                <a:gd name="connsiteX246" fmla="*/ 415353 w 2652368"/>
                <a:gd name="connsiteY246" fmla="*/ 151704 h 333742"/>
                <a:gd name="connsiteX247" fmla="*/ 1239010 w 2652368"/>
                <a:gd name="connsiteY247" fmla="*/ 101067 h 333742"/>
                <a:gd name="connsiteX248" fmla="*/ 1370411 w 2652368"/>
                <a:gd name="connsiteY248" fmla="*/ 101067 h 333742"/>
                <a:gd name="connsiteX249" fmla="*/ 1372334 w 2652368"/>
                <a:gd name="connsiteY249" fmla="*/ 139526 h 333742"/>
                <a:gd name="connsiteX250" fmla="*/ 1239010 w 2652368"/>
                <a:gd name="connsiteY250" fmla="*/ 139526 h 333742"/>
                <a:gd name="connsiteX251" fmla="*/ 1239010 w 2652368"/>
                <a:gd name="connsiteY251" fmla="*/ 101067 h 333742"/>
                <a:gd name="connsiteX252" fmla="*/ 1088380 w 2652368"/>
                <a:gd name="connsiteY252" fmla="*/ 100426 h 333742"/>
                <a:gd name="connsiteX253" fmla="*/ 1220421 w 2652368"/>
                <a:gd name="connsiteY253" fmla="*/ 100426 h 333742"/>
                <a:gd name="connsiteX254" fmla="*/ 1220421 w 2652368"/>
                <a:gd name="connsiteY254" fmla="*/ 138885 h 333742"/>
                <a:gd name="connsiteX255" fmla="*/ 1083894 w 2652368"/>
                <a:gd name="connsiteY255" fmla="*/ 138885 h 333742"/>
                <a:gd name="connsiteX256" fmla="*/ 1088380 w 2652368"/>
                <a:gd name="connsiteY256" fmla="*/ 100426 h 333742"/>
                <a:gd name="connsiteX257" fmla="*/ 2437240 w 2652368"/>
                <a:gd name="connsiteY257" fmla="*/ 99385 h 333742"/>
                <a:gd name="connsiteX258" fmla="*/ 2493405 w 2652368"/>
                <a:gd name="connsiteY258" fmla="*/ 101708 h 333742"/>
                <a:gd name="connsiteX259" fmla="*/ 2530582 w 2652368"/>
                <a:gd name="connsiteY259" fmla="*/ 133757 h 333742"/>
                <a:gd name="connsiteX260" fmla="*/ 2526095 w 2652368"/>
                <a:gd name="connsiteY260" fmla="*/ 142090 h 333742"/>
                <a:gd name="connsiteX261" fmla="*/ 2409437 w 2652368"/>
                <a:gd name="connsiteY261" fmla="*/ 140809 h 333742"/>
                <a:gd name="connsiteX262" fmla="*/ 2376106 w 2652368"/>
                <a:gd name="connsiteY262" fmla="*/ 109400 h 333742"/>
                <a:gd name="connsiteX263" fmla="*/ 2380593 w 2652368"/>
                <a:gd name="connsiteY263" fmla="*/ 100426 h 333742"/>
                <a:gd name="connsiteX264" fmla="*/ 2437240 w 2652368"/>
                <a:gd name="connsiteY264" fmla="*/ 99385 h 333742"/>
                <a:gd name="connsiteX265" fmla="*/ 1595314 w 2652368"/>
                <a:gd name="connsiteY265" fmla="*/ 99225 h 333742"/>
                <a:gd name="connsiteX266" fmla="*/ 1655005 w 2652368"/>
                <a:gd name="connsiteY266" fmla="*/ 101067 h 333742"/>
                <a:gd name="connsiteX267" fmla="*/ 1678721 w 2652368"/>
                <a:gd name="connsiteY267" fmla="*/ 133116 h 333742"/>
                <a:gd name="connsiteX268" fmla="*/ 1672952 w 2652368"/>
                <a:gd name="connsiteY268" fmla="*/ 141450 h 333742"/>
                <a:gd name="connsiteX269" fmla="*/ 1553089 w 2652368"/>
                <a:gd name="connsiteY269" fmla="*/ 140168 h 333742"/>
                <a:gd name="connsiteX270" fmla="*/ 1527450 w 2652368"/>
                <a:gd name="connsiteY270" fmla="*/ 99785 h 333742"/>
                <a:gd name="connsiteX271" fmla="*/ 1595314 w 2652368"/>
                <a:gd name="connsiteY271" fmla="*/ 99225 h 333742"/>
                <a:gd name="connsiteX272" fmla="*/ 1447969 w 2652368"/>
                <a:gd name="connsiteY272" fmla="*/ 99225 h 333742"/>
                <a:gd name="connsiteX273" fmla="*/ 1507580 w 2652368"/>
                <a:gd name="connsiteY273" fmla="*/ 101067 h 333742"/>
                <a:gd name="connsiteX274" fmla="*/ 1532578 w 2652368"/>
                <a:gd name="connsiteY274" fmla="*/ 142090 h 333742"/>
                <a:gd name="connsiteX275" fmla="*/ 1404382 w 2652368"/>
                <a:gd name="connsiteY275" fmla="*/ 140808 h 333742"/>
                <a:gd name="connsiteX276" fmla="*/ 1381307 w 2652368"/>
                <a:gd name="connsiteY276" fmla="*/ 109400 h 333742"/>
                <a:gd name="connsiteX277" fmla="*/ 1388358 w 2652368"/>
                <a:gd name="connsiteY277" fmla="*/ 99785 h 333742"/>
                <a:gd name="connsiteX278" fmla="*/ 1447969 w 2652368"/>
                <a:gd name="connsiteY278" fmla="*/ 99225 h 333742"/>
                <a:gd name="connsiteX279" fmla="*/ 2138303 w 2652368"/>
                <a:gd name="connsiteY279" fmla="*/ 99144 h 333742"/>
                <a:gd name="connsiteX280" fmla="*/ 2264575 w 2652368"/>
                <a:gd name="connsiteY280" fmla="*/ 99144 h 333742"/>
                <a:gd name="connsiteX281" fmla="*/ 2408156 w 2652368"/>
                <a:gd name="connsiteY281" fmla="*/ 186318 h 333742"/>
                <a:gd name="connsiteX282" fmla="*/ 2415206 w 2652368"/>
                <a:gd name="connsiteY282" fmla="*/ 202342 h 333742"/>
                <a:gd name="connsiteX283" fmla="*/ 2262011 w 2652368"/>
                <a:gd name="connsiteY283" fmla="*/ 201060 h 333742"/>
                <a:gd name="connsiteX284" fmla="*/ 2238296 w 2652368"/>
                <a:gd name="connsiteY284" fmla="*/ 174780 h 333742"/>
                <a:gd name="connsiteX285" fmla="*/ 2185735 w 2652368"/>
                <a:gd name="connsiteY285" fmla="*/ 141449 h 333742"/>
                <a:gd name="connsiteX286" fmla="*/ 2138303 w 2652368"/>
                <a:gd name="connsiteY286" fmla="*/ 99144 h 333742"/>
                <a:gd name="connsiteX287" fmla="*/ 2041435 w 2652368"/>
                <a:gd name="connsiteY287" fmla="*/ 98984 h 333742"/>
                <a:gd name="connsiteX288" fmla="*/ 2099203 w 2652368"/>
                <a:gd name="connsiteY288" fmla="*/ 101067 h 333742"/>
                <a:gd name="connsiteX289" fmla="*/ 2128688 w 2652368"/>
                <a:gd name="connsiteY289" fmla="*/ 131835 h 333742"/>
                <a:gd name="connsiteX290" fmla="*/ 2122919 w 2652368"/>
                <a:gd name="connsiteY290" fmla="*/ 142090 h 333742"/>
                <a:gd name="connsiteX291" fmla="*/ 2008824 w 2652368"/>
                <a:gd name="connsiteY291" fmla="*/ 140808 h 333742"/>
                <a:gd name="connsiteX292" fmla="*/ 1977417 w 2652368"/>
                <a:gd name="connsiteY292" fmla="*/ 109400 h 333742"/>
                <a:gd name="connsiteX293" fmla="*/ 1983185 w 2652368"/>
                <a:gd name="connsiteY293" fmla="*/ 99785 h 333742"/>
                <a:gd name="connsiteX294" fmla="*/ 2041435 w 2652368"/>
                <a:gd name="connsiteY294" fmla="*/ 98984 h 333742"/>
                <a:gd name="connsiteX295" fmla="*/ 1892487 w 2652368"/>
                <a:gd name="connsiteY295" fmla="*/ 98984 h 333742"/>
                <a:gd name="connsiteX296" fmla="*/ 1949214 w 2652368"/>
                <a:gd name="connsiteY296" fmla="*/ 101067 h 333742"/>
                <a:gd name="connsiteX297" fmla="*/ 1979981 w 2652368"/>
                <a:gd name="connsiteY297" fmla="*/ 132476 h 333742"/>
                <a:gd name="connsiteX298" fmla="*/ 1971648 w 2652368"/>
                <a:gd name="connsiteY298" fmla="*/ 142090 h 333742"/>
                <a:gd name="connsiteX299" fmla="*/ 1860759 w 2652368"/>
                <a:gd name="connsiteY299" fmla="*/ 140808 h 333742"/>
                <a:gd name="connsiteX300" fmla="*/ 1828710 w 2652368"/>
                <a:gd name="connsiteY300" fmla="*/ 110041 h 333742"/>
                <a:gd name="connsiteX301" fmla="*/ 1835761 w 2652368"/>
                <a:gd name="connsiteY301" fmla="*/ 99785 h 333742"/>
                <a:gd name="connsiteX302" fmla="*/ 1892487 w 2652368"/>
                <a:gd name="connsiteY302" fmla="*/ 98984 h 333742"/>
                <a:gd name="connsiteX303" fmla="*/ 1744021 w 2652368"/>
                <a:gd name="connsiteY303" fmla="*/ 98343 h 333742"/>
                <a:gd name="connsiteX304" fmla="*/ 1799225 w 2652368"/>
                <a:gd name="connsiteY304" fmla="*/ 100426 h 333742"/>
                <a:gd name="connsiteX305" fmla="*/ 1828710 w 2652368"/>
                <a:gd name="connsiteY305" fmla="*/ 130553 h 333742"/>
                <a:gd name="connsiteX306" fmla="*/ 1822300 w 2652368"/>
                <a:gd name="connsiteY306" fmla="*/ 140809 h 333742"/>
                <a:gd name="connsiteX307" fmla="*/ 1703078 w 2652368"/>
                <a:gd name="connsiteY307" fmla="*/ 139527 h 333742"/>
                <a:gd name="connsiteX308" fmla="*/ 1681285 w 2652368"/>
                <a:gd name="connsiteY308" fmla="*/ 108118 h 333742"/>
                <a:gd name="connsiteX309" fmla="*/ 1688336 w 2652368"/>
                <a:gd name="connsiteY309" fmla="*/ 99144 h 333742"/>
                <a:gd name="connsiteX310" fmla="*/ 1744021 w 2652368"/>
                <a:gd name="connsiteY310" fmla="*/ 98343 h 333742"/>
                <a:gd name="connsiteX311" fmla="*/ 971723 w 2652368"/>
                <a:gd name="connsiteY311" fmla="*/ 97222 h 333742"/>
                <a:gd name="connsiteX312" fmla="*/ 1070432 w 2652368"/>
                <a:gd name="connsiteY312" fmla="*/ 97863 h 333742"/>
                <a:gd name="connsiteX313" fmla="*/ 1033897 w 2652368"/>
                <a:gd name="connsiteY313" fmla="*/ 142090 h 333742"/>
                <a:gd name="connsiteX314" fmla="*/ 935827 w 2652368"/>
                <a:gd name="connsiteY314" fmla="*/ 141449 h 333742"/>
                <a:gd name="connsiteX315" fmla="*/ 971723 w 2652368"/>
                <a:gd name="connsiteY315" fmla="*/ 97222 h 333742"/>
                <a:gd name="connsiteX316" fmla="*/ 819810 w 2652368"/>
                <a:gd name="connsiteY316" fmla="*/ 97222 h 333742"/>
                <a:gd name="connsiteX317" fmla="*/ 917880 w 2652368"/>
                <a:gd name="connsiteY317" fmla="*/ 97863 h 333742"/>
                <a:gd name="connsiteX318" fmla="*/ 884549 w 2652368"/>
                <a:gd name="connsiteY318" fmla="*/ 142090 h 333742"/>
                <a:gd name="connsiteX319" fmla="*/ 783916 w 2652368"/>
                <a:gd name="connsiteY319" fmla="*/ 141449 h 333742"/>
                <a:gd name="connsiteX320" fmla="*/ 819810 w 2652368"/>
                <a:gd name="connsiteY320" fmla="*/ 97222 h 333742"/>
                <a:gd name="connsiteX321" fmla="*/ 519191 w 2652368"/>
                <a:gd name="connsiteY321" fmla="*/ 96581 h 333742"/>
                <a:gd name="connsiteX322" fmla="*/ 619184 w 2652368"/>
                <a:gd name="connsiteY322" fmla="*/ 97221 h 333742"/>
                <a:gd name="connsiteX323" fmla="*/ 574956 w 2652368"/>
                <a:gd name="connsiteY323" fmla="*/ 142089 h 333742"/>
                <a:gd name="connsiteX324" fmla="*/ 474964 w 2652368"/>
                <a:gd name="connsiteY324" fmla="*/ 141449 h 333742"/>
                <a:gd name="connsiteX325" fmla="*/ 519191 w 2652368"/>
                <a:gd name="connsiteY325" fmla="*/ 96581 h 333742"/>
                <a:gd name="connsiteX326" fmla="*/ 670463 w 2652368"/>
                <a:gd name="connsiteY326" fmla="*/ 96580 h 333742"/>
                <a:gd name="connsiteX327" fmla="*/ 769814 w 2652368"/>
                <a:gd name="connsiteY327" fmla="*/ 97221 h 333742"/>
                <a:gd name="connsiteX328" fmla="*/ 726869 w 2652368"/>
                <a:gd name="connsiteY328" fmla="*/ 142089 h 333742"/>
                <a:gd name="connsiteX329" fmla="*/ 628799 w 2652368"/>
                <a:gd name="connsiteY329" fmla="*/ 141448 h 333742"/>
                <a:gd name="connsiteX330" fmla="*/ 670463 w 2652368"/>
                <a:gd name="connsiteY330" fmla="*/ 96580 h 333742"/>
                <a:gd name="connsiteX331" fmla="*/ 381621 w 2652368"/>
                <a:gd name="connsiteY331" fmla="*/ 95539 h 333742"/>
                <a:gd name="connsiteX332" fmla="*/ 467271 w 2652368"/>
                <a:gd name="connsiteY332" fmla="*/ 100426 h 333742"/>
                <a:gd name="connsiteX333" fmla="*/ 423044 w 2652368"/>
                <a:gd name="connsiteY333" fmla="*/ 141448 h 333742"/>
                <a:gd name="connsiteX334" fmla="*/ 146142 w 2652368"/>
                <a:gd name="connsiteY334" fmla="*/ 141448 h 333742"/>
                <a:gd name="connsiteX335" fmla="*/ 116657 w 2652368"/>
                <a:gd name="connsiteY335" fmla="*/ 138884 h 333742"/>
                <a:gd name="connsiteX336" fmla="*/ 168576 w 2652368"/>
                <a:gd name="connsiteY336" fmla="*/ 96580 h 333742"/>
                <a:gd name="connsiteX337" fmla="*/ 299336 w 2652368"/>
                <a:gd name="connsiteY337" fmla="*/ 97862 h 333742"/>
                <a:gd name="connsiteX338" fmla="*/ 330103 w 2652368"/>
                <a:gd name="connsiteY338" fmla="*/ 107477 h 333742"/>
                <a:gd name="connsiteX339" fmla="*/ 381621 w 2652368"/>
                <a:gd name="connsiteY339" fmla="*/ 95539 h 333742"/>
                <a:gd name="connsiteX340" fmla="*/ 1482582 w 2652368"/>
                <a:gd name="connsiteY340" fmla="*/ 48507 h 333742"/>
                <a:gd name="connsiteX341" fmla="*/ 1611418 w 2652368"/>
                <a:gd name="connsiteY341" fmla="*/ 48507 h 333742"/>
                <a:gd name="connsiteX342" fmla="*/ 1617187 w 2652368"/>
                <a:gd name="connsiteY342" fmla="*/ 83761 h 333742"/>
                <a:gd name="connsiteX343" fmla="*/ 1488992 w 2652368"/>
                <a:gd name="connsiteY343" fmla="*/ 83761 h 333742"/>
                <a:gd name="connsiteX344" fmla="*/ 1482582 w 2652368"/>
                <a:gd name="connsiteY344" fmla="*/ 48507 h 333742"/>
                <a:gd name="connsiteX345" fmla="*/ 2407114 w 2652368"/>
                <a:gd name="connsiteY345" fmla="*/ 47705 h 333742"/>
                <a:gd name="connsiteX346" fmla="*/ 2463279 w 2652368"/>
                <a:gd name="connsiteY346" fmla="*/ 49788 h 333742"/>
                <a:gd name="connsiteX347" fmla="*/ 2501097 w 2652368"/>
                <a:gd name="connsiteY347" fmla="*/ 86325 h 333742"/>
                <a:gd name="connsiteX348" fmla="*/ 2379311 w 2652368"/>
                <a:gd name="connsiteY348" fmla="*/ 85043 h 333742"/>
                <a:gd name="connsiteX349" fmla="*/ 2345980 w 2652368"/>
                <a:gd name="connsiteY349" fmla="*/ 58121 h 333742"/>
                <a:gd name="connsiteX350" fmla="*/ 2350467 w 2652368"/>
                <a:gd name="connsiteY350" fmla="*/ 48506 h 333742"/>
                <a:gd name="connsiteX351" fmla="*/ 2407114 w 2652368"/>
                <a:gd name="connsiteY351" fmla="*/ 47705 h 333742"/>
                <a:gd name="connsiteX352" fmla="*/ 1830873 w 2652368"/>
                <a:gd name="connsiteY352" fmla="*/ 47306 h 333742"/>
                <a:gd name="connsiteX353" fmla="*/ 1887039 w 2652368"/>
                <a:gd name="connsiteY353" fmla="*/ 49148 h 333742"/>
                <a:gd name="connsiteX354" fmla="*/ 1912037 w 2652368"/>
                <a:gd name="connsiteY354" fmla="*/ 77993 h 333742"/>
                <a:gd name="connsiteX355" fmla="*/ 1906268 w 2652368"/>
                <a:gd name="connsiteY355" fmla="*/ 85685 h 333742"/>
                <a:gd name="connsiteX356" fmla="*/ 1794738 w 2652368"/>
                <a:gd name="connsiteY356" fmla="*/ 84403 h 333742"/>
                <a:gd name="connsiteX357" fmla="*/ 1768458 w 2652368"/>
                <a:gd name="connsiteY357" fmla="*/ 57481 h 333742"/>
                <a:gd name="connsiteX358" fmla="*/ 1774226 w 2652368"/>
                <a:gd name="connsiteY358" fmla="*/ 47866 h 333742"/>
                <a:gd name="connsiteX359" fmla="*/ 1830873 w 2652368"/>
                <a:gd name="connsiteY359" fmla="*/ 47306 h 333742"/>
                <a:gd name="connsiteX360" fmla="*/ 1972851 w 2652368"/>
                <a:gd name="connsiteY360" fmla="*/ 46665 h 333742"/>
                <a:gd name="connsiteX361" fmla="*/ 2029336 w 2652368"/>
                <a:gd name="connsiteY361" fmla="*/ 48507 h 333742"/>
                <a:gd name="connsiteX362" fmla="*/ 2057539 w 2652368"/>
                <a:gd name="connsiteY362" fmla="*/ 75429 h 333742"/>
                <a:gd name="connsiteX363" fmla="*/ 2053053 w 2652368"/>
                <a:gd name="connsiteY363" fmla="*/ 85044 h 333742"/>
                <a:gd name="connsiteX364" fmla="*/ 1938318 w 2652368"/>
                <a:gd name="connsiteY364" fmla="*/ 83762 h 333742"/>
                <a:gd name="connsiteX365" fmla="*/ 1908192 w 2652368"/>
                <a:gd name="connsiteY365" fmla="*/ 47225 h 333742"/>
                <a:gd name="connsiteX366" fmla="*/ 1972851 w 2652368"/>
                <a:gd name="connsiteY366" fmla="*/ 46665 h 333742"/>
                <a:gd name="connsiteX367" fmla="*/ 1687695 w 2652368"/>
                <a:gd name="connsiteY367" fmla="*/ 46665 h 333742"/>
                <a:gd name="connsiteX368" fmla="*/ 1745383 w 2652368"/>
                <a:gd name="connsiteY368" fmla="*/ 48507 h 333742"/>
                <a:gd name="connsiteX369" fmla="*/ 1766535 w 2652368"/>
                <a:gd name="connsiteY369" fmla="*/ 77352 h 333742"/>
                <a:gd name="connsiteX370" fmla="*/ 1759484 w 2652368"/>
                <a:gd name="connsiteY370" fmla="*/ 85684 h 333742"/>
                <a:gd name="connsiteX371" fmla="*/ 1652441 w 2652368"/>
                <a:gd name="connsiteY371" fmla="*/ 84402 h 333742"/>
                <a:gd name="connsiteX372" fmla="*/ 1623597 w 2652368"/>
                <a:gd name="connsiteY372" fmla="*/ 59404 h 333742"/>
                <a:gd name="connsiteX373" fmla="*/ 1630007 w 2652368"/>
                <a:gd name="connsiteY373" fmla="*/ 47225 h 333742"/>
                <a:gd name="connsiteX374" fmla="*/ 1687695 w 2652368"/>
                <a:gd name="connsiteY374" fmla="*/ 46665 h 333742"/>
                <a:gd name="connsiteX375" fmla="*/ 2062666 w 2652368"/>
                <a:gd name="connsiteY375" fmla="*/ 46584 h 333742"/>
                <a:gd name="connsiteX376" fmla="*/ 2205605 w 2652368"/>
                <a:gd name="connsiteY376" fmla="*/ 46584 h 333742"/>
                <a:gd name="connsiteX377" fmla="*/ 2298547 w 2652368"/>
                <a:gd name="connsiteY377" fmla="*/ 46584 h 333742"/>
                <a:gd name="connsiteX378" fmla="*/ 2346620 w 2652368"/>
                <a:gd name="connsiteY378" fmla="*/ 85683 h 333742"/>
                <a:gd name="connsiteX379" fmla="*/ 2090229 w 2652368"/>
                <a:gd name="connsiteY379" fmla="*/ 84402 h 333742"/>
                <a:gd name="connsiteX380" fmla="*/ 2056898 w 2652368"/>
                <a:gd name="connsiteY380" fmla="*/ 56840 h 333742"/>
                <a:gd name="connsiteX381" fmla="*/ 2062666 w 2652368"/>
                <a:gd name="connsiteY381" fmla="*/ 46584 h 333742"/>
                <a:gd name="connsiteX382" fmla="*/ 1367205 w 2652368"/>
                <a:gd name="connsiteY382" fmla="*/ 45303 h 333742"/>
                <a:gd name="connsiteX383" fmla="*/ 1440278 w 2652368"/>
                <a:gd name="connsiteY383" fmla="*/ 45303 h 333742"/>
                <a:gd name="connsiteX384" fmla="*/ 1467840 w 2652368"/>
                <a:gd name="connsiteY384" fmla="*/ 83121 h 333742"/>
                <a:gd name="connsiteX385" fmla="*/ 1342849 w 2652368"/>
                <a:gd name="connsiteY385" fmla="*/ 83121 h 333742"/>
                <a:gd name="connsiteX386" fmla="*/ 1367205 w 2652368"/>
                <a:gd name="connsiteY386" fmla="*/ 45303 h 333742"/>
                <a:gd name="connsiteX387" fmla="*/ 1223627 w 2652368"/>
                <a:gd name="connsiteY387" fmla="*/ 44021 h 333742"/>
                <a:gd name="connsiteX388" fmla="*/ 1293493 w 2652368"/>
                <a:gd name="connsiteY388" fmla="*/ 45302 h 333742"/>
                <a:gd name="connsiteX389" fmla="*/ 1320414 w 2652368"/>
                <a:gd name="connsiteY389" fmla="*/ 83761 h 333742"/>
                <a:gd name="connsiteX390" fmla="*/ 1195423 w 2652368"/>
                <a:gd name="connsiteY390" fmla="*/ 83761 h 333742"/>
                <a:gd name="connsiteX391" fmla="*/ 1223627 w 2652368"/>
                <a:gd name="connsiteY391" fmla="*/ 44021 h 333742"/>
                <a:gd name="connsiteX392" fmla="*/ 919162 w 2652368"/>
                <a:gd name="connsiteY392" fmla="*/ 44020 h 333742"/>
                <a:gd name="connsiteX393" fmla="*/ 1028129 w 2652368"/>
                <a:gd name="connsiteY393" fmla="*/ 44020 h 333742"/>
                <a:gd name="connsiteX394" fmla="*/ 995439 w 2652368"/>
                <a:gd name="connsiteY394" fmla="*/ 85684 h 333742"/>
                <a:gd name="connsiteX395" fmla="*/ 900574 w 2652368"/>
                <a:gd name="connsiteY395" fmla="*/ 85043 h 333742"/>
                <a:gd name="connsiteX396" fmla="*/ 919162 w 2652368"/>
                <a:gd name="connsiteY396" fmla="*/ 44020 h 333742"/>
                <a:gd name="connsiteX397" fmla="*/ 1076842 w 2652368"/>
                <a:gd name="connsiteY397" fmla="*/ 43380 h 333742"/>
                <a:gd name="connsiteX398" fmla="*/ 1175553 w 2652368"/>
                <a:gd name="connsiteY398" fmla="*/ 43380 h 333742"/>
                <a:gd name="connsiteX399" fmla="*/ 1175553 w 2652368"/>
                <a:gd name="connsiteY399" fmla="*/ 82479 h 333742"/>
                <a:gd name="connsiteX400" fmla="*/ 1047998 w 2652368"/>
                <a:gd name="connsiteY400" fmla="*/ 82479 h 333742"/>
                <a:gd name="connsiteX401" fmla="*/ 1076842 w 2652368"/>
                <a:gd name="connsiteY401" fmla="*/ 43380 h 333742"/>
                <a:gd name="connsiteX402" fmla="*/ 643541 w 2652368"/>
                <a:gd name="connsiteY402" fmla="*/ 42739 h 333742"/>
                <a:gd name="connsiteX403" fmla="*/ 737765 w 2652368"/>
                <a:gd name="connsiteY403" fmla="*/ 43380 h 333742"/>
                <a:gd name="connsiteX404" fmla="*/ 698665 w 2652368"/>
                <a:gd name="connsiteY404" fmla="*/ 85685 h 333742"/>
                <a:gd name="connsiteX405" fmla="*/ 601237 w 2652368"/>
                <a:gd name="connsiteY405" fmla="*/ 85044 h 333742"/>
                <a:gd name="connsiteX406" fmla="*/ 643541 w 2652368"/>
                <a:gd name="connsiteY406" fmla="*/ 42739 h 333742"/>
                <a:gd name="connsiteX407" fmla="*/ 783915 w 2652368"/>
                <a:gd name="connsiteY407" fmla="*/ 42738 h 333742"/>
                <a:gd name="connsiteX408" fmla="*/ 883268 w 2652368"/>
                <a:gd name="connsiteY408" fmla="*/ 43379 h 333742"/>
                <a:gd name="connsiteX409" fmla="*/ 847373 w 2652368"/>
                <a:gd name="connsiteY409" fmla="*/ 85684 h 333742"/>
                <a:gd name="connsiteX410" fmla="*/ 751226 w 2652368"/>
                <a:gd name="connsiteY410" fmla="*/ 85043 h 333742"/>
                <a:gd name="connsiteX411" fmla="*/ 783915 w 2652368"/>
                <a:gd name="connsiteY411" fmla="*/ 42738 h 333742"/>
                <a:gd name="connsiteX412" fmla="*/ 496757 w 2652368"/>
                <a:gd name="connsiteY412" fmla="*/ 42097 h 333742"/>
                <a:gd name="connsiteX413" fmla="*/ 592262 w 2652368"/>
                <a:gd name="connsiteY413" fmla="*/ 42739 h 333742"/>
                <a:gd name="connsiteX414" fmla="*/ 547394 w 2652368"/>
                <a:gd name="connsiteY414" fmla="*/ 85044 h 333742"/>
                <a:gd name="connsiteX415" fmla="*/ 451889 w 2652368"/>
                <a:gd name="connsiteY415" fmla="*/ 84402 h 333742"/>
                <a:gd name="connsiteX416" fmla="*/ 496757 w 2652368"/>
                <a:gd name="connsiteY416" fmla="*/ 42097 h 333742"/>
                <a:gd name="connsiteX417" fmla="*/ 352537 w 2652368"/>
                <a:gd name="connsiteY417" fmla="*/ 42097 h 333742"/>
                <a:gd name="connsiteX418" fmla="*/ 444837 w 2652368"/>
                <a:gd name="connsiteY418" fmla="*/ 42738 h 333742"/>
                <a:gd name="connsiteX419" fmla="*/ 401252 w 2652368"/>
                <a:gd name="connsiteY419" fmla="*/ 85684 h 333742"/>
                <a:gd name="connsiteX420" fmla="*/ 301900 w 2652368"/>
                <a:gd name="connsiteY420" fmla="*/ 85043 h 333742"/>
                <a:gd name="connsiteX421" fmla="*/ 352537 w 2652368"/>
                <a:gd name="connsiteY421" fmla="*/ 42097 h 333742"/>
                <a:gd name="connsiteX422" fmla="*/ 229870 w 2652368"/>
                <a:gd name="connsiteY422" fmla="*/ 39344 h 333742"/>
                <a:gd name="connsiteX423" fmla="*/ 296772 w 2652368"/>
                <a:gd name="connsiteY423" fmla="*/ 45303 h 333742"/>
                <a:gd name="connsiteX424" fmla="*/ 253186 w 2652368"/>
                <a:gd name="connsiteY424" fmla="*/ 85684 h 333742"/>
                <a:gd name="connsiteX425" fmla="*/ 151270 w 2652368"/>
                <a:gd name="connsiteY425" fmla="*/ 85043 h 333742"/>
                <a:gd name="connsiteX426" fmla="*/ 229870 w 2652368"/>
                <a:gd name="connsiteY426" fmla="*/ 39344 h 333742"/>
                <a:gd name="connsiteX427" fmla="*/ 1149914 w 2652368"/>
                <a:gd name="connsiteY427" fmla="*/ 5561 h 333742"/>
                <a:gd name="connsiteX428" fmla="*/ 1242856 w 2652368"/>
                <a:gd name="connsiteY428" fmla="*/ 5561 h 333742"/>
                <a:gd name="connsiteX429" fmla="*/ 1253753 w 2652368"/>
                <a:gd name="connsiteY429" fmla="*/ 17099 h 333742"/>
                <a:gd name="connsiteX430" fmla="*/ 1242856 w 2652368"/>
                <a:gd name="connsiteY430" fmla="*/ 31841 h 333742"/>
                <a:gd name="connsiteX431" fmla="*/ 1194783 w 2652368"/>
                <a:gd name="connsiteY431" fmla="*/ 32482 h 333742"/>
                <a:gd name="connsiteX432" fmla="*/ 1149914 w 2652368"/>
                <a:gd name="connsiteY432" fmla="*/ 31841 h 333742"/>
                <a:gd name="connsiteX433" fmla="*/ 1137095 w 2652368"/>
                <a:gd name="connsiteY433" fmla="*/ 19022 h 333742"/>
                <a:gd name="connsiteX434" fmla="*/ 1149914 w 2652368"/>
                <a:gd name="connsiteY434" fmla="*/ 5561 h 333742"/>
                <a:gd name="connsiteX435" fmla="*/ 2398300 w 2652368"/>
                <a:gd name="connsiteY435" fmla="*/ 5401 h 333742"/>
                <a:gd name="connsiteX436" fmla="*/ 2461356 w 2652368"/>
                <a:gd name="connsiteY436" fmla="*/ 26714 h 333742"/>
                <a:gd name="connsiteX437" fmla="*/ 2331878 w 2652368"/>
                <a:gd name="connsiteY437" fmla="*/ 6202 h 333742"/>
                <a:gd name="connsiteX438" fmla="*/ 2398300 w 2652368"/>
                <a:gd name="connsiteY438" fmla="*/ 5401 h 333742"/>
                <a:gd name="connsiteX439" fmla="*/ 2240910 w 2652368"/>
                <a:gd name="connsiteY439" fmla="*/ 4950 h 333742"/>
                <a:gd name="connsiteX440" fmla="*/ 2324828 w 2652368"/>
                <a:gd name="connsiteY440" fmla="*/ 35687 h 333742"/>
                <a:gd name="connsiteX441" fmla="*/ 2193427 w 2652368"/>
                <a:gd name="connsiteY441" fmla="*/ 12612 h 333742"/>
                <a:gd name="connsiteX442" fmla="*/ 2240910 w 2652368"/>
                <a:gd name="connsiteY442" fmla="*/ 4950 h 333742"/>
                <a:gd name="connsiteX443" fmla="*/ 1557576 w 2652368"/>
                <a:gd name="connsiteY443" fmla="*/ 4921 h 333742"/>
                <a:gd name="connsiteX444" fmla="*/ 1637699 w 2652368"/>
                <a:gd name="connsiteY444" fmla="*/ 5562 h 333742"/>
                <a:gd name="connsiteX445" fmla="*/ 1661415 w 2652368"/>
                <a:gd name="connsiteY445" fmla="*/ 22868 h 333742"/>
                <a:gd name="connsiteX446" fmla="*/ 1655646 w 2652368"/>
                <a:gd name="connsiteY446" fmla="*/ 33124 h 333742"/>
                <a:gd name="connsiteX447" fmla="*/ 1557576 w 2652368"/>
                <a:gd name="connsiteY447" fmla="*/ 32483 h 333742"/>
                <a:gd name="connsiteX448" fmla="*/ 1538988 w 2652368"/>
                <a:gd name="connsiteY448" fmla="*/ 16459 h 333742"/>
                <a:gd name="connsiteX449" fmla="*/ 1557576 w 2652368"/>
                <a:gd name="connsiteY449" fmla="*/ 4921 h 333742"/>
                <a:gd name="connsiteX450" fmla="*/ 1421689 w 2652368"/>
                <a:gd name="connsiteY450" fmla="*/ 4921 h 333742"/>
                <a:gd name="connsiteX451" fmla="*/ 1505016 w 2652368"/>
                <a:gd name="connsiteY451" fmla="*/ 5562 h 333742"/>
                <a:gd name="connsiteX452" fmla="*/ 1526168 w 2652368"/>
                <a:gd name="connsiteY452" fmla="*/ 24150 h 333742"/>
                <a:gd name="connsiteX453" fmla="*/ 1520400 w 2652368"/>
                <a:gd name="connsiteY453" fmla="*/ 33124 h 333742"/>
                <a:gd name="connsiteX454" fmla="*/ 1421689 w 2652368"/>
                <a:gd name="connsiteY454" fmla="*/ 32483 h 333742"/>
                <a:gd name="connsiteX455" fmla="*/ 1405024 w 2652368"/>
                <a:gd name="connsiteY455" fmla="*/ 18381 h 333742"/>
                <a:gd name="connsiteX456" fmla="*/ 1421689 w 2652368"/>
                <a:gd name="connsiteY456" fmla="*/ 4921 h 333742"/>
                <a:gd name="connsiteX457" fmla="*/ 2020523 w 2652368"/>
                <a:gd name="connsiteY457" fmla="*/ 4920 h 333742"/>
                <a:gd name="connsiteX458" fmla="*/ 2058181 w 2652368"/>
                <a:gd name="connsiteY458" fmla="*/ 29277 h 333742"/>
                <a:gd name="connsiteX459" fmla="*/ 1937677 w 2652368"/>
                <a:gd name="connsiteY459" fmla="*/ 9407 h 333742"/>
                <a:gd name="connsiteX460" fmla="*/ 2020523 w 2652368"/>
                <a:gd name="connsiteY460" fmla="*/ 4920 h 333742"/>
                <a:gd name="connsiteX461" fmla="*/ 2107156 w 2652368"/>
                <a:gd name="connsiteY461" fmla="*/ 4429 h 333742"/>
                <a:gd name="connsiteX462" fmla="*/ 2192787 w 2652368"/>
                <a:gd name="connsiteY462" fmla="*/ 36970 h 333742"/>
                <a:gd name="connsiteX463" fmla="*/ 2061386 w 2652368"/>
                <a:gd name="connsiteY463" fmla="*/ 13253 h 333742"/>
                <a:gd name="connsiteX464" fmla="*/ 2107156 w 2652368"/>
                <a:gd name="connsiteY464" fmla="*/ 4429 h 333742"/>
                <a:gd name="connsiteX465" fmla="*/ 888716 w 2652368"/>
                <a:gd name="connsiteY465" fmla="*/ 4359 h 333742"/>
                <a:gd name="connsiteX466" fmla="*/ 993516 w 2652368"/>
                <a:gd name="connsiteY466" fmla="*/ 5562 h 333742"/>
                <a:gd name="connsiteX467" fmla="*/ 968518 w 2652368"/>
                <a:gd name="connsiteY467" fmla="*/ 31201 h 333742"/>
                <a:gd name="connsiteX468" fmla="*/ 866602 w 2652368"/>
                <a:gd name="connsiteY468" fmla="*/ 32483 h 333742"/>
                <a:gd name="connsiteX469" fmla="*/ 888716 w 2652368"/>
                <a:gd name="connsiteY469" fmla="*/ 4359 h 333742"/>
                <a:gd name="connsiteX470" fmla="*/ 1331312 w 2652368"/>
                <a:gd name="connsiteY470" fmla="*/ 4279 h 333742"/>
                <a:gd name="connsiteX471" fmla="*/ 1372334 w 2652368"/>
                <a:gd name="connsiteY471" fmla="*/ 4920 h 333742"/>
                <a:gd name="connsiteX472" fmla="*/ 1389641 w 2652368"/>
                <a:gd name="connsiteY472" fmla="*/ 18381 h 333742"/>
                <a:gd name="connsiteX473" fmla="*/ 1373616 w 2652368"/>
                <a:gd name="connsiteY473" fmla="*/ 32483 h 333742"/>
                <a:gd name="connsiteX474" fmla="*/ 1287725 w 2652368"/>
                <a:gd name="connsiteY474" fmla="*/ 32483 h 333742"/>
                <a:gd name="connsiteX475" fmla="*/ 1270419 w 2652368"/>
                <a:gd name="connsiteY475" fmla="*/ 19022 h 333742"/>
                <a:gd name="connsiteX476" fmla="*/ 1289648 w 2652368"/>
                <a:gd name="connsiteY476" fmla="*/ 4920 h 333742"/>
                <a:gd name="connsiteX477" fmla="*/ 1331312 w 2652368"/>
                <a:gd name="connsiteY477" fmla="*/ 4279 h 333742"/>
                <a:gd name="connsiteX478" fmla="*/ 1759405 w 2652368"/>
                <a:gd name="connsiteY478" fmla="*/ 3799 h 333742"/>
                <a:gd name="connsiteX479" fmla="*/ 1790252 w 2652368"/>
                <a:gd name="connsiteY479" fmla="*/ 27996 h 333742"/>
                <a:gd name="connsiteX480" fmla="*/ 1674235 w 2652368"/>
                <a:gd name="connsiteY480" fmla="*/ 7485 h 333742"/>
                <a:gd name="connsiteX481" fmla="*/ 1759405 w 2652368"/>
                <a:gd name="connsiteY481" fmla="*/ 3799 h 333742"/>
                <a:gd name="connsiteX482" fmla="*/ 1117224 w 2652368"/>
                <a:gd name="connsiteY482" fmla="*/ 3638 h 333742"/>
                <a:gd name="connsiteX483" fmla="*/ 1124916 w 2652368"/>
                <a:gd name="connsiteY483" fmla="*/ 13253 h 333742"/>
                <a:gd name="connsiteX484" fmla="*/ 1105045 w 2652368"/>
                <a:gd name="connsiteY484" fmla="*/ 31201 h 333742"/>
                <a:gd name="connsiteX485" fmla="*/ 1003771 w 2652368"/>
                <a:gd name="connsiteY485" fmla="*/ 31842 h 333742"/>
                <a:gd name="connsiteX486" fmla="*/ 998643 w 2652368"/>
                <a:gd name="connsiteY486" fmla="*/ 20945 h 333742"/>
                <a:gd name="connsiteX487" fmla="*/ 1021718 w 2652368"/>
                <a:gd name="connsiteY487" fmla="*/ 4280 h 333742"/>
                <a:gd name="connsiteX488" fmla="*/ 1117224 w 2652368"/>
                <a:gd name="connsiteY488" fmla="*/ 3638 h 333742"/>
                <a:gd name="connsiteX489" fmla="*/ 1848320 w 2652368"/>
                <a:gd name="connsiteY489" fmla="*/ 2697 h 333742"/>
                <a:gd name="connsiteX490" fmla="*/ 1924216 w 2652368"/>
                <a:gd name="connsiteY490" fmla="*/ 29919 h 333742"/>
                <a:gd name="connsiteX491" fmla="*/ 1806917 w 2652368"/>
                <a:gd name="connsiteY491" fmla="*/ 10049 h 333742"/>
                <a:gd name="connsiteX492" fmla="*/ 1848320 w 2652368"/>
                <a:gd name="connsiteY492" fmla="*/ 2697 h 333742"/>
                <a:gd name="connsiteX493" fmla="*/ 360550 w 2652368"/>
                <a:gd name="connsiteY493" fmla="*/ 1876 h 333742"/>
                <a:gd name="connsiteX494" fmla="*/ 446120 w 2652368"/>
                <a:gd name="connsiteY494" fmla="*/ 6203 h 333742"/>
                <a:gd name="connsiteX495" fmla="*/ 323052 w 2652368"/>
                <a:gd name="connsiteY495" fmla="*/ 27355 h 333742"/>
                <a:gd name="connsiteX496" fmla="*/ 360550 w 2652368"/>
                <a:gd name="connsiteY496" fmla="*/ 1876 h 333742"/>
                <a:gd name="connsiteX497" fmla="*/ 716613 w 2652368"/>
                <a:gd name="connsiteY497" fmla="*/ 1716 h 333742"/>
                <a:gd name="connsiteX498" fmla="*/ 595468 w 2652368"/>
                <a:gd name="connsiteY498" fmla="*/ 23509 h 333742"/>
                <a:gd name="connsiteX499" fmla="*/ 716613 w 2652368"/>
                <a:gd name="connsiteY499" fmla="*/ 1716 h 333742"/>
                <a:gd name="connsiteX500" fmla="*/ 800382 w 2652368"/>
                <a:gd name="connsiteY500" fmla="*/ 1645 h 333742"/>
                <a:gd name="connsiteX501" fmla="*/ 859552 w 2652368"/>
                <a:gd name="connsiteY501" fmla="*/ 6843 h 333742"/>
                <a:gd name="connsiteX502" fmla="*/ 833913 w 2652368"/>
                <a:gd name="connsiteY502" fmla="*/ 30559 h 333742"/>
                <a:gd name="connsiteX503" fmla="*/ 730074 w 2652368"/>
                <a:gd name="connsiteY503" fmla="*/ 31841 h 333742"/>
                <a:gd name="connsiteX504" fmla="*/ 800382 w 2652368"/>
                <a:gd name="connsiteY504" fmla="*/ 1645 h 333742"/>
                <a:gd name="connsiteX505" fmla="*/ 529888 w 2652368"/>
                <a:gd name="connsiteY505" fmla="*/ 603 h 333742"/>
                <a:gd name="connsiteX506" fmla="*/ 581367 w 2652368"/>
                <a:gd name="connsiteY506" fmla="*/ 6202 h 333742"/>
                <a:gd name="connsiteX507" fmla="*/ 459581 w 2652368"/>
                <a:gd name="connsiteY507" fmla="*/ 28637 h 333742"/>
                <a:gd name="connsiteX508" fmla="*/ 529888 w 2652368"/>
                <a:gd name="connsiteY508" fmla="*/ 603 h 333742"/>
                <a:gd name="connsiteX509" fmla="*/ 310875 w 2652368"/>
                <a:gd name="connsiteY509" fmla="*/ 434 h 333742"/>
                <a:gd name="connsiteX510" fmla="*/ 179474 w 2652368"/>
                <a:gd name="connsiteY510" fmla="*/ 24151 h 333742"/>
                <a:gd name="connsiteX511" fmla="*/ 310875 w 2652368"/>
                <a:gd name="connsiteY511" fmla="*/ 434 h 33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652368" h="333742">
                  <a:moveTo>
                    <a:pt x="2048566" y="278539"/>
                  </a:moveTo>
                  <a:cubicBezTo>
                    <a:pt x="2074846" y="278458"/>
                    <a:pt x="2101126" y="278939"/>
                    <a:pt x="2127406" y="281182"/>
                  </a:cubicBezTo>
                  <a:cubicBezTo>
                    <a:pt x="2140226" y="282464"/>
                    <a:pt x="2150481" y="307463"/>
                    <a:pt x="2162660" y="321564"/>
                  </a:cubicBezTo>
                  <a:cubicBezTo>
                    <a:pt x="2160096" y="324128"/>
                    <a:pt x="2158173" y="327333"/>
                    <a:pt x="2156250" y="331178"/>
                  </a:cubicBezTo>
                  <a:cubicBezTo>
                    <a:pt x="2102408" y="331178"/>
                    <a:pt x="2049207" y="333742"/>
                    <a:pt x="1996006" y="329256"/>
                  </a:cubicBezTo>
                  <a:cubicBezTo>
                    <a:pt x="1983827" y="327974"/>
                    <a:pt x="1974213" y="301694"/>
                    <a:pt x="1963316" y="286951"/>
                  </a:cubicBezTo>
                  <a:cubicBezTo>
                    <a:pt x="1965239" y="284388"/>
                    <a:pt x="1967803" y="281824"/>
                    <a:pt x="1969726" y="279260"/>
                  </a:cubicBezTo>
                  <a:cubicBezTo>
                    <a:pt x="1996006" y="279260"/>
                    <a:pt x="2022286" y="278619"/>
                    <a:pt x="2048566" y="278539"/>
                  </a:cubicBezTo>
                  <a:close/>
                  <a:moveTo>
                    <a:pt x="517269" y="277977"/>
                  </a:moveTo>
                  <a:cubicBezTo>
                    <a:pt x="552523" y="277977"/>
                    <a:pt x="587136" y="277977"/>
                    <a:pt x="622390" y="277977"/>
                  </a:cubicBezTo>
                  <a:cubicBezTo>
                    <a:pt x="615980" y="331178"/>
                    <a:pt x="614057" y="333101"/>
                    <a:pt x="565984" y="333101"/>
                  </a:cubicBezTo>
                  <a:cubicBezTo>
                    <a:pt x="532012" y="333101"/>
                    <a:pt x="498039" y="333101"/>
                    <a:pt x="461504" y="333101"/>
                  </a:cubicBezTo>
                  <a:cubicBezTo>
                    <a:pt x="469837" y="279900"/>
                    <a:pt x="472400" y="277977"/>
                    <a:pt x="517269" y="277977"/>
                  </a:cubicBezTo>
                  <a:close/>
                  <a:moveTo>
                    <a:pt x="353819" y="277977"/>
                  </a:moveTo>
                  <a:cubicBezTo>
                    <a:pt x="388433" y="277336"/>
                    <a:pt x="421764" y="277977"/>
                    <a:pt x="458299" y="277977"/>
                  </a:cubicBezTo>
                  <a:cubicBezTo>
                    <a:pt x="443556" y="333742"/>
                    <a:pt x="443556" y="333742"/>
                    <a:pt x="393560" y="333742"/>
                  </a:cubicBezTo>
                  <a:cubicBezTo>
                    <a:pt x="360229" y="333742"/>
                    <a:pt x="326258" y="333742"/>
                    <a:pt x="291645" y="333742"/>
                  </a:cubicBezTo>
                  <a:cubicBezTo>
                    <a:pt x="303183" y="281182"/>
                    <a:pt x="306388" y="278618"/>
                    <a:pt x="353819" y="277977"/>
                  </a:cubicBezTo>
                  <a:close/>
                  <a:moveTo>
                    <a:pt x="1709408" y="277898"/>
                  </a:moveTo>
                  <a:cubicBezTo>
                    <a:pt x="1732884" y="277817"/>
                    <a:pt x="1754998" y="278298"/>
                    <a:pt x="1776791" y="280541"/>
                  </a:cubicBezTo>
                  <a:cubicBezTo>
                    <a:pt x="1787046" y="281823"/>
                    <a:pt x="1794738" y="306822"/>
                    <a:pt x="1803712" y="320282"/>
                  </a:cubicBezTo>
                  <a:cubicBezTo>
                    <a:pt x="1801148" y="324128"/>
                    <a:pt x="1798584" y="327973"/>
                    <a:pt x="1796661" y="331819"/>
                  </a:cubicBezTo>
                  <a:cubicBezTo>
                    <a:pt x="1752434" y="331819"/>
                    <a:pt x="1708206" y="334383"/>
                    <a:pt x="1663979" y="329897"/>
                  </a:cubicBezTo>
                  <a:cubicBezTo>
                    <a:pt x="1653723" y="328615"/>
                    <a:pt x="1646672" y="302334"/>
                    <a:pt x="1633853" y="278619"/>
                  </a:cubicBezTo>
                  <a:cubicBezTo>
                    <a:pt x="1661095" y="278619"/>
                    <a:pt x="1685933" y="277978"/>
                    <a:pt x="1709408" y="277898"/>
                  </a:cubicBezTo>
                  <a:close/>
                  <a:moveTo>
                    <a:pt x="2225797" y="277657"/>
                  </a:moveTo>
                  <a:cubicBezTo>
                    <a:pt x="2247751" y="277497"/>
                    <a:pt x="2269704" y="277977"/>
                    <a:pt x="2291497" y="280541"/>
                  </a:cubicBezTo>
                  <a:cubicBezTo>
                    <a:pt x="2304317" y="281823"/>
                    <a:pt x="2314572" y="306821"/>
                    <a:pt x="2325469" y="320923"/>
                  </a:cubicBezTo>
                  <a:cubicBezTo>
                    <a:pt x="2323546" y="324127"/>
                    <a:pt x="2321623" y="327333"/>
                    <a:pt x="2319700" y="330537"/>
                  </a:cubicBezTo>
                  <a:cubicBezTo>
                    <a:pt x="2277395" y="330537"/>
                    <a:pt x="2234450" y="334383"/>
                    <a:pt x="2193427" y="328615"/>
                  </a:cubicBezTo>
                  <a:cubicBezTo>
                    <a:pt x="2178685" y="326691"/>
                    <a:pt x="2167148" y="302334"/>
                    <a:pt x="2153687" y="288874"/>
                  </a:cubicBezTo>
                  <a:cubicBezTo>
                    <a:pt x="2155609" y="285669"/>
                    <a:pt x="2158174" y="282464"/>
                    <a:pt x="2160097" y="278618"/>
                  </a:cubicBezTo>
                  <a:cubicBezTo>
                    <a:pt x="2181890" y="278618"/>
                    <a:pt x="2203843" y="277817"/>
                    <a:pt x="2225797" y="277657"/>
                  </a:cubicBezTo>
                  <a:close/>
                  <a:moveTo>
                    <a:pt x="2545325" y="277416"/>
                  </a:moveTo>
                  <a:cubicBezTo>
                    <a:pt x="2567439" y="277176"/>
                    <a:pt x="2588271" y="277657"/>
                    <a:pt x="2608782" y="280541"/>
                  </a:cubicBezTo>
                  <a:cubicBezTo>
                    <a:pt x="2624806" y="282464"/>
                    <a:pt x="2637626" y="306180"/>
                    <a:pt x="2652368" y="320282"/>
                  </a:cubicBezTo>
                  <a:cubicBezTo>
                    <a:pt x="2651086" y="322846"/>
                    <a:pt x="2649804" y="326050"/>
                    <a:pt x="2647881" y="328614"/>
                  </a:cubicBezTo>
                  <a:cubicBezTo>
                    <a:pt x="2602372" y="328614"/>
                    <a:pt x="2556221" y="331819"/>
                    <a:pt x="2511353" y="326691"/>
                  </a:cubicBezTo>
                  <a:cubicBezTo>
                    <a:pt x="2499815" y="324768"/>
                    <a:pt x="2490201" y="299129"/>
                    <a:pt x="2474176" y="278618"/>
                  </a:cubicBezTo>
                  <a:cubicBezTo>
                    <a:pt x="2499815" y="278618"/>
                    <a:pt x="2523211" y="277656"/>
                    <a:pt x="2545325" y="277416"/>
                  </a:cubicBezTo>
                  <a:close/>
                  <a:moveTo>
                    <a:pt x="686487" y="277336"/>
                  </a:moveTo>
                  <a:cubicBezTo>
                    <a:pt x="720459" y="277336"/>
                    <a:pt x="753790" y="277336"/>
                    <a:pt x="787762" y="277336"/>
                  </a:cubicBezTo>
                  <a:cubicBezTo>
                    <a:pt x="785839" y="331178"/>
                    <a:pt x="783275" y="333101"/>
                    <a:pt x="735202" y="333101"/>
                  </a:cubicBezTo>
                  <a:cubicBezTo>
                    <a:pt x="699948" y="333101"/>
                    <a:pt x="665335" y="333101"/>
                    <a:pt x="627517" y="333101"/>
                  </a:cubicBezTo>
                  <a:cubicBezTo>
                    <a:pt x="640978" y="277978"/>
                    <a:pt x="640978" y="277978"/>
                    <a:pt x="686487" y="277336"/>
                  </a:cubicBezTo>
                  <a:close/>
                  <a:moveTo>
                    <a:pt x="69226" y="277336"/>
                  </a:moveTo>
                  <a:cubicBezTo>
                    <a:pt x="142938" y="277336"/>
                    <a:pt x="216009" y="277336"/>
                    <a:pt x="290363" y="277336"/>
                  </a:cubicBezTo>
                  <a:cubicBezTo>
                    <a:pt x="279466" y="328614"/>
                    <a:pt x="274979" y="333101"/>
                    <a:pt x="230111" y="333101"/>
                  </a:cubicBezTo>
                  <a:cubicBezTo>
                    <a:pt x="164090" y="333101"/>
                    <a:pt x="97429" y="333101"/>
                    <a:pt x="31408" y="333101"/>
                  </a:cubicBezTo>
                  <a:cubicBezTo>
                    <a:pt x="21153" y="333101"/>
                    <a:pt x="10896" y="332460"/>
                    <a:pt x="0" y="331819"/>
                  </a:cubicBezTo>
                  <a:cubicBezTo>
                    <a:pt x="16665" y="281182"/>
                    <a:pt x="21153" y="277336"/>
                    <a:pt x="69226" y="277336"/>
                  </a:cubicBezTo>
                  <a:close/>
                  <a:moveTo>
                    <a:pt x="1870534" y="277016"/>
                  </a:moveTo>
                  <a:cubicBezTo>
                    <a:pt x="1893128" y="276855"/>
                    <a:pt x="1914280" y="277336"/>
                    <a:pt x="1935112" y="279900"/>
                  </a:cubicBezTo>
                  <a:cubicBezTo>
                    <a:pt x="1947932" y="281823"/>
                    <a:pt x="1957546" y="306821"/>
                    <a:pt x="1969084" y="320922"/>
                  </a:cubicBezTo>
                  <a:cubicBezTo>
                    <a:pt x="1967161" y="324128"/>
                    <a:pt x="1965238" y="327332"/>
                    <a:pt x="1963315" y="329896"/>
                  </a:cubicBezTo>
                  <a:cubicBezTo>
                    <a:pt x="1917806" y="329896"/>
                    <a:pt x="1872297" y="332460"/>
                    <a:pt x="1827428" y="327974"/>
                  </a:cubicBezTo>
                  <a:cubicBezTo>
                    <a:pt x="1817172" y="326692"/>
                    <a:pt x="1810121" y="299771"/>
                    <a:pt x="1797302" y="277977"/>
                  </a:cubicBezTo>
                  <a:cubicBezTo>
                    <a:pt x="1823903" y="277977"/>
                    <a:pt x="1847939" y="277176"/>
                    <a:pt x="1870534" y="277016"/>
                  </a:cubicBezTo>
                  <a:close/>
                  <a:moveTo>
                    <a:pt x="2384278" y="276775"/>
                  </a:moveTo>
                  <a:cubicBezTo>
                    <a:pt x="2404468" y="276535"/>
                    <a:pt x="2424499" y="277016"/>
                    <a:pt x="2444048" y="279900"/>
                  </a:cubicBezTo>
                  <a:cubicBezTo>
                    <a:pt x="2460714" y="282463"/>
                    <a:pt x="2474816" y="305539"/>
                    <a:pt x="2490200" y="318999"/>
                  </a:cubicBezTo>
                  <a:cubicBezTo>
                    <a:pt x="2488276" y="322205"/>
                    <a:pt x="2486354" y="325409"/>
                    <a:pt x="2484430" y="329255"/>
                  </a:cubicBezTo>
                  <a:cubicBezTo>
                    <a:pt x="2439562" y="329255"/>
                    <a:pt x="2394693" y="332460"/>
                    <a:pt x="2349825" y="327332"/>
                  </a:cubicBezTo>
                  <a:cubicBezTo>
                    <a:pt x="2337647" y="326050"/>
                    <a:pt x="2327391" y="301052"/>
                    <a:pt x="2316494" y="286310"/>
                  </a:cubicBezTo>
                  <a:cubicBezTo>
                    <a:pt x="2319699" y="283105"/>
                    <a:pt x="2321622" y="280541"/>
                    <a:pt x="2323545" y="277977"/>
                  </a:cubicBezTo>
                  <a:cubicBezTo>
                    <a:pt x="2343736" y="277977"/>
                    <a:pt x="2364087" y="277015"/>
                    <a:pt x="2384278" y="276775"/>
                  </a:cubicBezTo>
                  <a:close/>
                  <a:moveTo>
                    <a:pt x="848655" y="276695"/>
                  </a:moveTo>
                  <a:cubicBezTo>
                    <a:pt x="1095432" y="276695"/>
                    <a:pt x="1342208" y="276695"/>
                    <a:pt x="1588985" y="277337"/>
                  </a:cubicBezTo>
                  <a:cubicBezTo>
                    <a:pt x="1630649" y="277337"/>
                    <a:pt x="1633213" y="280541"/>
                    <a:pt x="1630007" y="329897"/>
                  </a:cubicBezTo>
                  <a:cubicBezTo>
                    <a:pt x="1353105" y="329897"/>
                    <a:pt x="1076843" y="329897"/>
                    <a:pt x="799941" y="329897"/>
                  </a:cubicBezTo>
                  <a:cubicBezTo>
                    <a:pt x="801223" y="279900"/>
                    <a:pt x="803146" y="276695"/>
                    <a:pt x="848655" y="276695"/>
                  </a:cubicBezTo>
                  <a:close/>
                  <a:moveTo>
                    <a:pt x="1376820" y="216444"/>
                  </a:moveTo>
                  <a:cubicBezTo>
                    <a:pt x="1430662" y="216444"/>
                    <a:pt x="1476172" y="216444"/>
                    <a:pt x="1522963" y="216444"/>
                  </a:cubicBezTo>
                  <a:cubicBezTo>
                    <a:pt x="1525527" y="230546"/>
                    <a:pt x="1527450" y="244006"/>
                    <a:pt x="1530655" y="263235"/>
                  </a:cubicBezTo>
                  <a:cubicBezTo>
                    <a:pt x="1483864" y="263235"/>
                    <a:pt x="1439636" y="265158"/>
                    <a:pt x="1396049" y="261312"/>
                  </a:cubicBezTo>
                  <a:cubicBezTo>
                    <a:pt x="1389639" y="260671"/>
                    <a:pt x="1384512" y="235673"/>
                    <a:pt x="1376820" y="216444"/>
                  </a:cubicBezTo>
                  <a:close/>
                  <a:moveTo>
                    <a:pt x="1768377" y="215322"/>
                  </a:moveTo>
                  <a:cubicBezTo>
                    <a:pt x="1790732" y="215322"/>
                    <a:pt x="1813006" y="215803"/>
                    <a:pt x="1835119" y="217726"/>
                  </a:cubicBezTo>
                  <a:cubicBezTo>
                    <a:pt x="1842170" y="218367"/>
                    <a:pt x="1847298" y="243365"/>
                    <a:pt x="1856913" y="263876"/>
                  </a:cubicBezTo>
                  <a:cubicBezTo>
                    <a:pt x="1807557" y="263876"/>
                    <a:pt x="1767817" y="266440"/>
                    <a:pt x="1728717" y="261953"/>
                  </a:cubicBezTo>
                  <a:cubicBezTo>
                    <a:pt x="1716538" y="260671"/>
                    <a:pt x="1706283" y="239519"/>
                    <a:pt x="1694745" y="227982"/>
                  </a:cubicBezTo>
                  <a:cubicBezTo>
                    <a:pt x="1696668" y="224136"/>
                    <a:pt x="1699232" y="219649"/>
                    <a:pt x="1701155" y="215803"/>
                  </a:cubicBezTo>
                  <a:cubicBezTo>
                    <a:pt x="1723589" y="215803"/>
                    <a:pt x="1746023" y="215322"/>
                    <a:pt x="1768377" y="215322"/>
                  </a:cubicBezTo>
                  <a:close/>
                  <a:moveTo>
                    <a:pt x="2508708" y="214841"/>
                  </a:moveTo>
                  <a:cubicBezTo>
                    <a:pt x="2529620" y="214681"/>
                    <a:pt x="2550452" y="215162"/>
                    <a:pt x="2570963" y="217726"/>
                  </a:cubicBezTo>
                  <a:cubicBezTo>
                    <a:pt x="2585064" y="219648"/>
                    <a:pt x="2596602" y="241441"/>
                    <a:pt x="2610063" y="254261"/>
                  </a:cubicBezTo>
                  <a:cubicBezTo>
                    <a:pt x="2607498" y="256825"/>
                    <a:pt x="2605575" y="260670"/>
                    <a:pt x="2604293" y="263875"/>
                  </a:cubicBezTo>
                  <a:cubicBezTo>
                    <a:pt x="2563271" y="263875"/>
                    <a:pt x="2521608" y="267080"/>
                    <a:pt x="2481867" y="261952"/>
                  </a:cubicBezTo>
                  <a:cubicBezTo>
                    <a:pt x="2467124" y="260029"/>
                    <a:pt x="2454946" y="237595"/>
                    <a:pt x="2441485" y="224776"/>
                  </a:cubicBezTo>
                  <a:cubicBezTo>
                    <a:pt x="2442767" y="221571"/>
                    <a:pt x="2444690" y="218366"/>
                    <a:pt x="2445972" y="215802"/>
                  </a:cubicBezTo>
                  <a:cubicBezTo>
                    <a:pt x="2466804" y="215802"/>
                    <a:pt x="2487796" y="215001"/>
                    <a:pt x="2508708" y="214841"/>
                  </a:cubicBezTo>
                  <a:close/>
                  <a:moveTo>
                    <a:pt x="1545398" y="214521"/>
                  </a:moveTo>
                  <a:cubicBezTo>
                    <a:pt x="1585779" y="214521"/>
                    <a:pt x="1626161" y="213239"/>
                    <a:pt x="1666542" y="215161"/>
                  </a:cubicBezTo>
                  <a:cubicBezTo>
                    <a:pt x="1696027" y="216444"/>
                    <a:pt x="1685772" y="242083"/>
                    <a:pt x="1690900" y="263875"/>
                  </a:cubicBezTo>
                  <a:cubicBezTo>
                    <a:pt x="1646031" y="263875"/>
                    <a:pt x="1603727" y="266439"/>
                    <a:pt x="1562063" y="261953"/>
                  </a:cubicBezTo>
                  <a:cubicBezTo>
                    <a:pt x="1552449" y="260671"/>
                    <a:pt x="1544756" y="236955"/>
                    <a:pt x="1536424" y="223494"/>
                  </a:cubicBezTo>
                  <a:cubicBezTo>
                    <a:pt x="1539629" y="220290"/>
                    <a:pt x="1542834" y="217726"/>
                    <a:pt x="1545398" y="214521"/>
                  </a:cubicBezTo>
                  <a:close/>
                  <a:moveTo>
                    <a:pt x="2351028" y="214200"/>
                  </a:moveTo>
                  <a:cubicBezTo>
                    <a:pt x="2371459" y="214040"/>
                    <a:pt x="2391810" y="214521"/>
                    <a:pt x="2412001" y="217085"/>
                  </a:cubicBezTo>
                  <a:cubicBezTo>
                    <a:pt x="2426103" y="219007"/>
                    <a:pt x="2437000" y="241441"/>
                    <a:pt x="2449178" y="254260"/>
                  </a:cubicBezTo>
                  <a:cubicBezTo>
                    <a:pt x="2447255" y="256824"/>
                    <a:pt x="2445332" y="260029"/>
                    <a:pt x="2443409" y="263875"/>
                  </a:cubicBezTo>
                  <a:cubicBezTo>
                    <a:pt x="2403027" y="263875"/>
                    <a:pt x="2362646" y="267080"/>
                    <a:pt x="2322905" y="261953"/>
                  </a:cubicBezTo>
                  <a:cubicBezTo>
                    <a:pt x="2308803" y="260029"/>
                    <a:pt x="2296624" y="238236"/>
                    <a:pt x="2283805" y="226058"/>
                  </a:cubicBezTo>
                  <a:cubicBezTo>
                    <a:pt x="2285728" y="222212"/>
                    <a:pt x="2287651" y="219007"/>
                    <a:pt x="2289574" y="215161"/>
                  </a:cubicBezTo>
                  <a:cubicBezTo>
                    <a:pt x="2310085" y="215161"/>
                    <a:pt x="2330597" y="214360"/>
                    <a:pt x="2351028" y="214200"/>
                  </a:cubicBezTo>
                  <a:close/>
                  <a:moveTo>
                    <a:pt x="2136460" y="214040"/>
                  </a:moveTo>
                  <a:cubicBezTo>
                    <a:pt x="2174999" y="214040"/>
                    <a:pt x="2213297" y="214521"/>
                    <a:pt x="2251756" y="216444"/>
                  </a:cubicBezTo>
                  <a:cubicBezTo>
                    <a:pt x="2265216" y="217085"/>
                    <a:pt x="2278036" y="240160"/>
                    <a:pt x="2290855" y="252979"/>
                  </a:cubicBezTo>
                  <a:cubicBezTo>
                    <a:pt x="2288933" y="256825"/>
                    <a:pt x="2287010" y="260671"/>
                    <a:pt x="2285087" y="263876"/>
                  </a:cubicBezTo>
                  <a:cubicBezTo>
                    <a:pt x="2258166" y="263876"/>
                    <a:pt x="2231245" y="263876"/>
                    <a:pt x="2203682" y="263876"/>
                  </a:cubicBezTo>
                  <a:cubicBezTo>
                    <a:pt x="2158814" y="263876"/>
                    <a:pt x="2113945" y="263876"/>
                    <a:pt x="2069718" y="263876"/>
                  </a:cubicBezTo>
                  <a:cubicBezTo>
                    <a:pt x="2028696" y="263876"/>
                    <a:pt x="2027414" y="263235"/>
                    <a:pt x="2019722" y="214521"/>
                  </a:cubicBezTo>
                  <a:cubicBezTo>
                    <a:pt x="2059142" y="214521"/>
                    <a:pt x="2097921" y="214040"/>
                    <a:pt x="2136460" y="214040"/>
                  </a:cubicBezTo>
                  <a:close/>
                  <a:moveTo>
                    <a:pt x="1288205" y="214040"/>
                  </a:moveTo>
                  <a:cubicBezTo>
                    <a:pt x="1310159" y="214040"/>
                    <a:pt x="1331631" y="214521"/>
                    <a:pt x="1353104" y="216444"/>
                  </a:cubicBezTo>
                  <a:cubicBezTo>
                    <a:pt x="1360796" y="217726"/>
                    <a:pt x="1365283" y="242723"/>
                    <a:pt x="1374898" y="263876"/>
                  </a:cubicBezTo>
                  <a:cubicBezTo>
                    <a:pt x="1321055" y="263876"/>
                    <a:pt x="1280033" y="265798"/>
                    <a:pt x="1238369" y="263235"/>
                  </a:cubicBezTo>
                  <a:cubicBezTo>
                    <a:pt x="1203115" y="261312"/>
                    <a:pt x="1226831" y="235032"/>
                    <a:pt x="1220421" y="214521"/>
                  </a:cubicBezTo>
                  <a:cubicBezTo>
                    <a:pt x="1243817" y="214521"/>
                    <a:pt x="1266252" y="214040"/>
                    <a:pt x="1288205" y="214040"/>
                  </a:cubicBezTo>
                  <a:close/>
                  <a:moveTo>
                    <a:pt x="1100560" y="213880"/>
                  </a:moveTo>
                  <a:cubicBezTo>
                    <a:pt x="1133890" y="213880"/>
                    <a:pt x="1167862" y="213880"/>
                    <a:pt x="1200551" y="213880"/>
                  </a:cubicBezTo>
                  <a:cubicBezTo>
                    <a:pt x="1208884" y="262594"/>
                    <a:pt x="1208243" y="264517"/>
                    <a:pt x="1164657" y="264517"/>
                  </a:cubicBezTo>
                  <a:cubicBezTo>
                    <a:pt x="1130044" y="264517"/>
                    <a:pt x="1095431" y="264517"/>
                    <a:pt x="1060818" y="264517"/>
                  </a:cubicBezTo>
                  <a:cubicBezTo>
                    <a:pt x="1056973" y="215803"/>
                    <a:pt x="1058254" y="214522"/>
                    <a:pt x="1100560" y="213880"/>
                  </a:cubicBezTo>
                  <a:close/>
                  <a:moveTo>
                    <a:pt x="937110" y="213880"/>
                  </a:moveTo>
                  <a:cubicBezTo>
                    <a:pt x="971081" y="213880"/>
                    <a:pt x="1005053" y="213880"/>
                    <a:pt x="1040948" y="213880"/>
                  </a:cubicBezTo>
                  <a:cubicBezTo>
                    <a:pt x="1044794" y="263235"/>
                    <a:pt x="1044153" y="263876"/>
                    <a:pt x="1000567" y="263876"/>
                  </a:cubicBezTo>
                  <a:cubicBezTo>
                    <a:pt x="966595" y="263876"/>
                    <a:pt x="932623" y="263876"/>
                    <a:pt x="899292" y="263876"/>
                  </a:cubicBezTo>
                  <a:cubicBezTo>
                    <a:pt x="893523" y="218367"/>
                    <a:pt x="896728" y="213880"/>
                    <a:pt x="937110" y="213880"/>
                  </a:cubicBezTo>
                  <a:close/>
                  <a:moveTo>
                    <a:pt x="778146" y="213880"/>
                  </a:moveTo>
                  <a:cubicBezTo>
                    <a:pt x="812119" y="213880"/>
                    <a:pt x="845449" y="213880"/>
                    <a:pt x="878780" y="213880"/>
                  </a:cubicBezTo>
                  <a:cubicBezTo>
                    <a:pt x="884549" y="258748"/>
                    <a:pt x="880703" y="263876"/>
                    <a:pt x="840322" y="263876"/>
                  </a:cubicBezTo>
                  <a:cubicBezTo>
                    <a:pt x="804427" y="263876"/>
                    <a:pt x="769173" y="263876"/>
                    <a:pt x="733278" y="263876"/>
                  </a:cubicBezTo>
                  <a:cubicBezTo>
                    <a:pt x="736483" y="215803"/>
                    <a:pt x="737765" y="213880"/>
                    <a:pt x="778146" y="213880"/>
                  </a:cubicBezTo>
                  <a:close/>
                  <a:moveTo>
                    <a:pt x="616620" y="213880"/>
                  </a:moveTo>
                  <a:cubicBezTo>
                    <a:pt x="650592" y="213880"/>
                    <a:pt x="684564" y="213880"/>
                    <a:pt x="721099" y="213880"/>
                  </a:cubicBezTo>
                  <a:cubicBezTo>
                    <a:pt x="716613" y="263235"/>
                    <a:pt x="715972" y="263876"/>
                    <a:pt x="674308" y="263876"/>
                  </a:cubicBezTo>
                  <a:cubicBezTo>
                    <a:pt x="639695" y="263876"/>
                    <a:pt x="604442" y="263876"/>
                    <a:pt x="569188" y="263876"/>
                  </a:cubicBezTo>
                  <a:cubicBezTo>
                    <a:pt x="572393" y="217085"/>
                    <a:pt x="575598" y="213880"/>
                    <a:pt x="616620" y="213880"/>
                  </a:cubicBezTo>
                  <a:close/>
                  <a:moveTo>
                    <a:pt x="455094" y="213880"/>
                  </a:moveTo>
                  <a:cubicBezTo>
                    <a:pt x="489707" y="213880"/>
                    <a:pt x="524961" y="213880"/>
                    <a:pt x="560215" y="213880"/>
                  </a:cubicBezTo>
                  <a:cubicBezTo>
                    <a:pt x="552523" y="263235"/>
                    <a:pt x="551241" y="263876"/>
                    <a:pt x="508936" y="263876"/>
                  </a:cubicBezTo>
                  <a:cubicBezTo>
                    <a:pt x="473682" y="263876"/>
                    <a:pt x="439070" y="263876"/>
                    <a:pt x="403816" y="263876"/>
                  </a:cubicBezTo>
                  <a:cubicBezTo>
                    <a:pt x="410867" y="217726"/>
                    <a:pt x="414712" y="213880"/>
                    <a:pt x="455094" y="213880"/>
                  </a:cubicBezTo>
                  <a:close/>
                  <a:moveTo>
                    <a:pt x="1923254" y="213559"/>
                  </a:moveTo>
                  <a:cubicBezTo>
                    <a:pt x="1943926" y="213398"/>
                    <a:pt x="1964598" y="213879"/>
                    <a:pt x="1985109" y="216443"/>
                  </a:cubicBezTo>
                  <a:cubicBezTo>
                    <a:pt x="1997288" y="217725"/>
                    <a:pt x="2006902" y="241441"/>
                    <a:pt x="2017799" y="254261"/>
                  </a:cubicBezTo>
                  <a:cubicBezTo>
                    <a:pt x="2015235" y="257465"/>
                    <a:pt x="2012030" y="260671"/>
                    <a:pt x="2009466" y="263875"/>
                  </a:cubicBezTo>
                  <a:cubicBezTo>
                    <a:pt x="1969085" y="263875"/>
                    <a:pt x="1928062" y="267080"/>
                    <a:pt x="1888321" y="261953"/>
                  </a:cubicBezTo>
                  <a:cubicBezTo>
                    <a:pt x="1875502" y="260029"/>
                    <a:pt x="1865246" y="236954"/>
                    <a:pt x="1854349" y="223494"/>
                  </a:cubicBezTo>
                  <a:cubicBezTo>
                    <a:pt x="1856913" y="220289"/>
                    <a:pt x="1859477" y="217084"/>
                    <a:pt x="1861400" y="214520"/>
                  </a:cubicBezTo>
                  <a:cubicBezTo>
                    <a:pt x="1881911" y="214520"/>
                    <a:pt x="1902583" y="213719"/>
                    <a:pt x="1923254" y="213559"/>
                  </a:cubicBezTo>
                  <a:close/>
                  <a:moveTo>
                    <a:pt x="292926" y="212598"/>
                  </a:moveTo>
                  <a:cubicBezTo>
                    <a:pt x="327539" y="215803"/>
                    <a:pt x="362793" y="213239"/>
                    <a:pt x="398047" y="213239"/>
                  </a:cubicBezTo>
                  <a:cubicBezTo>
                    <a:pt x="387791" y="261953"/>
                    <a:pt x="385869" y="263235"/>
                    <a:pt x="342282" y="263876"/>
                  </a:cubicBezTo>
                  <a:cubicBezTo>
                    <a:pt x="308951" y="263876"/>
                    <a:pt x="274979" y="263876"/>
                    <a:pt x="236520" y="263876"/>
                  </a:cubicBezTo>
                  <a:cubicBezTo>
                    <a:pt x="244212" y="229263"/>
                    <a:pt x="257031" y="210034"/>
                    <a:pt x="292926" y="212598"/>
                  </a:cubicBezTo>
                  <a:close/>
                  <a:moveTo>
                    <a:pt x="109606" y="212597"/>
                  </a:moveTo>
                  <a:cubicBezTo>
                    <a:pt x="150629" y="215803"/>
                    <a:pt x="192292" y="213239"/>
                    <a:pt x="233956" y="213239"/>
                  </a:cubicBezTo>
                  <a:cubicBezTo>
                    <a:pt x="226264" y="257466"/>
                    <a:pt x="219854" y="263235"/>
                    <a:pt x="179473" y="263235"/>
                  </a:cubicBezTo>
                  <a:cubicBezTo>
                    <a:pt x="133964" y="263875"/>
                    <a:pt x="88455" y="263875"/>
                    <a:pt x="40381" y="263875"/>
                  </a:cubicBezTo>
                  <a:cubicBezTo>
                    <a:pt x="51277" y="223494"/>
                    <a:pt x="73070" y="210033"/>
                    <a:pt x="109606" y="212597"/>
                  </a:cubicBezTo>
                  <a:close/>
                  <a:moveTo>
                    <a:pt x="1309518" y="157473"/>
                  </a:moveTo>
                  <a:cubicBezTo>
                    <a:pt x="1354386" y="157473"/>
                    <a:pt x="1397973" y="157473"/>
                    <a:pt x="1444123" y="157473"/>
                  </a:cubicBezTo>
                  <a:cubicBezTo>
                    <a:pt x="1446046" y="169652"/>
                    <a:pt x="1447969" y="180549"/>
                    <a:pt x="1450533" y="196574"/>
                  </a:cubicBezTo>
                  <a:cubicBezTo>
                    <a:pt x="1403742" y="196574"/>
                    <a:pt x="1358232" y="196574"/>
                    <a:pt x="1309518" y="196574"/>
                  </a:cubicBezTo>
                  <a:cubicBezTo>
                    <a:pt x="1309518" y="183754"/>
                    <a:pt x="1309518" y="172857"/>
                    <a:pt x="1309518" y="157473"/>
                  </a:cubicBezTo>
                  <a:close/>
                  <a:moveTo>
                    <a:pt x="2473775" y="156753"/>
                  </a:moveTo>
                  <a:cubicBezTo>
                    <a:pt x="2494527" y="156672"/>
                    <a:pt x="2515199" y="157153"/>
                    <a:pt x="2535710" y="159396"/>
                  </a:cubicBezTo>
                  <a:cubicBezTo>
                    <a:pt x="2547889" y="160678"/>
                    <a:pt x="2557503" y="181831"/>
                    <a:pt x="2573528" y="199779"/>
                  </a:cubicBezTo>
                  <a:cubicBezTo>
                    <a:pt x="2522890" y="199779"/>
                    <a:pt x="2481868" y="202343"/>
                    <a:pt x="2441486" y="198497"/>
                  </a:cubicBezTo>
                  <a:cubicBezTo>
                    <a:pt x="2429307" y="197215"/>
                    <a:pt x="2419051" y="177344"/>
                    <a:pt x="2408155" y="165806"/>
                  </a:cubicBezTo>
                  <a:cubicBezTo>
                    <a:pt x="2409437" y="163242"/>
                    <a:pt x="2410719" y="160038"/>
                    <a:pt x="2411360" y="157474"/>
                  </a:cubicBezTo>
                  <a:cubicBezTo>
                    <a:pt x="2432192" y="157474"/>
                    <a:pt x="2453024" y="156833"/>
                    <a:pt x="2473775" y="156753"/>
                  </a:cubicBezTo>
                  <a:close/>
                  <a:moveTo>
                    <a:pt x="1679283" y="156352"/>
                  </a:moveTo>
                  <a:cubicBezTo>
                    <a:pt x="1700194" y="156352"/>
                    <a:pt x="1721026" y="156833"/>
                    <a:pt x="1741538" y="158756"/>
                  </a:cubicBezTo>
                  <a:cubicBezTo>
                    <a:pt x="1750511" y="158756"/>
                    <a:pt x="1756921" y="181190"/>
                    <a:pt x="1767818" y="200420"/>
                  </a:cubicBezTo>
                  <a:cubicBezTo>
                    <a:pt x="1718462" y="200420"/>
                    <a:pt x="1678081" y="202343"/>
                    <a:pt x="1637699" y="199138"/>
                  </a:cubicBezTo>
                  <a:cubicBezTo>
                    <a:pt x="1627443" y="198497"/>
                    <a:pt x="1619111" y="177986"/>
                    <a:pt x="1610137" y="167088"/>
                  </a:cubicBezTo>
                  <a:cubicBezTo>
                    <a:pt x="1612059" y="163884"/>
                    <a:pt x="1614623" y="160679"/>
                    <a:pt x="1616547" y="156833"/>
                  </a:cubicBezTo>
                  <a:cubicBezTo>
                    <a:pt x="1637379" y="156833"/>
                    <a:pt x="1658371" y="156352"/>
                    <a:pt x="1679283" y="156352"/>
                  </a:cubicBezTo>
                  <a:close/>
                  <a:moveTo>
                    <a:pt x="1831836" y="156112"/>
                  </a:moveTo>
                  <a:cubicBezTo>
                    <a:pt x="1852267" y="156031"/>
                    <a:pt x="1872618" y="156512"/>
                    <a:pt x="1892808" y="158755"/>
                  </a:cubicBezTo>
                  <a:cubicBezTo>
                    <a:pt x="1902423" y="160037"/>
                    <a:pt x="1910115" y="181830"/>
                    <a:pt x="1919089" y="194009"/>
                  </a:cubicBezTo>
                  <a:cubicBezTo>
                    <a:pt x="1915243" y="195932"/>
                    <a:pt x="1912679" y="198496"/>
                    <a:pt x="1909474" y="201059"/>
                  </a:cubicBezTo>
                  <a:cubicBezTo>
                    <a:pt x="1876784" y="201059"/>
                    <a:pt x="1844095" y="201059"/>
                    <a:pt x="1811404" y="201059"/>
                  </a:cubicBezTo>
                  <a:cubicBezTo>
                    <a:pt x="1774868" y="201059"/>
                    <a:pt x="1774868" y="200419"/>
                    <a:pt x="1770382" y="156833"/>
                  </a:cubicBezTo>
                  <a:cubicBezTo>
                    <a:pt x="1790893" y="156833"/>
                    <a:pt x="1811404" y="156192"/>
                    <a:pt x="1831836" y="156112"/>
                  </a:cubicBezTo>
                  <a:close/>
                  <a:moveTo>
                    <a:pt x="1525127" y="154830"/>
                  </a:moveTo>
                  <a:cubicBezTo>
                    <a:pt x="1545238" y="154749"/>
                    <a:pt x="1565268" y="155230"/>
                    <a:pt x="1585139" y="157473"/>
                  </a:cubicBezTo>
                  <a:cubicBezTo>
                    <a:pt x="1594754" y="158115"/>
                    <a:pt x="1601804" y="179908"/>
                    <a:pt x="1610137" y="192086"/>
                  </a:cubicBezTo>
                  <a:cubicBezTo>
                    <a:pt x="1608214" y="194650"/>
                    <a:pt x="1605650" y="197855"/>
                    <a:pt x="1603727" y="200419"/>
                  </a:cubicBezTo>
                  <a:cubicBezTo>
                    <a:pt x="1562705" y="200419"/>
                    <a:pt x="1521041" y="202341"/>
                    <a:pt x="1480018" y="198495"/>
                  </a:cubicBezTo>
                  <a:cubicBezTo>
                    <a:pt x="1471686" y="197855"/>
                    <a:pt x="1464635" y="176062"/>
                    <a:pt x="1456943" y="163883"/>
                  </a:cubicBezTo>
                  <a:cubicBezTo>
                    <a:pt x="1459507" y="161319"/>
                    <a:pt x="1462071" y="158755"/>
                    <a:pt x="1464635" y="155551"/>
                  </a:cubicBezTo>
                  <a:cubicBezTo>
                    <a:pt x="1484826" y="155551"/>
                    <a:pt x="1505016" y="154910"/>
                    <a:pt x="1525127" y="154830"/>
                  </a:cubicBezTo>
                  <a:close/>
                  <a:moveTo>
                    <a:pt x="2131653" y="154509"/>
                  </a:moveTo>
                  <a:cubicBezTo>
                    <a:pt x="2151443" y="154268"/>
                    <a:pt x="2170031" y="154589"/>
                    <a:pt x="2188299" y="156832"/>
                  </a:cubicBezTo>
                  <a:cubicBezTo>
                    <a:pt x="2203042" y="158755"/>
                    <a:pt x="2215220" y="176062"/>
                    <a:pt x="2228681" y="186958"/>
                  </a:cubicBezTo>
                  <a:cubicBezTo>
                    <a:pt x="2226758" y="190804"/>
                    <a:pt x="2225476" y="194650"/>
                    <a:pt x="2223553" y="198496"/>
                  </a:cubicBezTo>
                  <a:cubicBezTo>
                    <a:pt x="2179967" y="198496"/>
                    <a:pt x="2136379" y="200419"/>
                    <a:pt x="2093434" y="196573"/>
                  </a:cubicBezTo>
                  <a:cubicBezTo>
                    <a:pt x="2085101" y="196573"/>
                    <a:pt x="2078691" y="174780"/>
                    <a:pt x="2067795" y="155550"/>
                  </a:cubicBezTo>
                  <a:cubicBezTo>
                    <a:pt x="2090870" y="155550"/>
                    <a:pt x="2111862" y="154749"/>
                    <a:pt x="2131653" y="154509"/>
                  </a:cubicBezTo>
                  <a:close/>
                  <a:moveTo>
                    <a:pt x="1981184" y="154509"/>
                  </a:moveTo>
                  <a:cubicBezTo>
                    <a:pt x="2000173" y="154268"/>
                    <a:pt x="2019082" y="154589"/>
                    <a:pt x="2037670" y="156832"/>
                  </a:cubicBezTo>
                  <a:cubicBezTo>
                    <a:pt x="2051130" y="158755"/>
                    <a:pt x="2062027" y="177984"/>
                    <a:pt x="2074206" y="189521"/>
                  </a:cubicBezTo>
                  <a:cubicBezTo>
                    <a:pt x="2072282" y="192727"/>
                    <a:pt x="2069719" y="196572"/>
                    <a:pt x="2067796" y="199777"/>
                  </a:cubicBezTo>
                  <a:cubicBezTo>
                    <a:pt x="2026773" y="199777"/>
                    <a:pt x="1985751" y="202341"/>
                    <a:pt x="1945369" y="197854"/>
                  </a:cubicBezTo>
                  <a:cubicBezTo>
                    <a:pt x="1934472" y="196572"/>
                    <a:pt x="1926140" y="176061"/>
                    <a:pt x="1916525" y="163883"/>
                  </a:cubicBezTo>
                  <a:cubicBezTo>
                    <a:pt x="1919730" y="161960"/>
                    <a:pt x="1922293" y="158755"/>
                    <a:pt x="1924217" y="155550"/>
                  </a:cubicBezTo>
                  <a:cubicBezTo>
                    <a:pt x="1943126" y="155550"/>
                    <a:pt x="1962195" y="154749"/>
                    <a:pt x="1981184" y="154509"/>
                  </a:cubicBezTo>
                  <a:close/>
                  <a:moveTo>
                    <a:pt x="1190296" y="154268"/>
                  </a:moveTo>
                  <a:cubicBezTo>
                    <a:pt x="1212731" y="154268"/>
                    <a:pt x="1235164" y="154268"/>
                    <a:pt x="1257599" y="154910"/>
                  </a:cubicBezTo>
                  <a:cubicBezTo>
                    <a:pt x="1296058" y="155550"/>
                    <a:pt x="1296698" y="156192"/>
                    <a:pt x="1289006" y="198496"/>
                  </a:cubicBezTo>
                  <a:cubicBezTo>
                    <a:pt x="1245420" y="198496"/>
                    <a:pt x="1201193" y="198496"/>
                    <a:pt x="1156965" y="198496"/>
                  </a:cubicBezTo>
                  <a:cubicBezTo>
                    <a:pt x="1149274" y="156832"/>
                    <a:pt x="1151197" y="154910"/>
                    <a:pt x="1190296" y="154268"/>
                  </a:cubicBezTo>
                  <a:close/>
                  <a:moveTo>
                    <a:pt x="1039666" y="152987"/>
                  </a:moveTo>
                  <a:cubicBezTo>
                    <a:pt x="1067227" y="152987"/>
                    <a:pt x="1094789" y="152345"/>
                    <a:pt x="1122351" y="154909"/>
                  </a:cubicBezTo>
                  <a:cubicBezTo>
                    <a:pt x="1128120" y="155550"/>
                    <a:pt x="1138375" y="169011"/>
                    <a:pt x="1137735" y="175420"/>
                  </a:cubicBezTo>
                  <a:cubicBezTo>
                    <a:pt x="1137093" y="184394"/>
                    <a:pt x="1128120" y="199137"/>
                    <a:pt x="1121710" y="199137"/>
                  </a:cubicBezTo>
                  <a:cubicBezTo>
                    <a:pt x="1080047" y="201059"/>
                    <a:pt x="1039024" y="200418"/>
                    <a:pt x="998002" y="200418"/>
                  </a:cubicBezTo>
                  <a:cubicBezTo>
                    <a:pt x="998643" y="154269"/>
                    <a:pt x="999284" y="152987"/>
                    <a:pt x="1039666" y="152987"/>
                  </a:cubicBezTo>
                  <a:close/>
                  <a:moveTo>
                    <a:pt x="879422" y="152987"/>
                  </a:moveTo>
                  <a:cubicBezTo>
                    <a:pt x="912752" y="152346"/>
                    <a:pt x="946724" y="152987"/>
                    <a:pt x="981978" y="152987"/>
                  </a:cubicBezTo>
                  <a:cubicBezTo>
                    <a:pt x="986464" y="188241"/>
                    <a:pt x="978132" y="203624"/>
                    <a:pt x="945442" y="201701"/>
                  </a:cubicBezTo>
                  <a:cubicBezTo>
                    <a:pt x="911470" y="199137"/>
                    <a:pt x="877498" y="201060"/>
                    <a:pt x="844168" y="201060"/>
                  </a:cubicBezTo>
                  <a:cubicBezTo>
                    <a:pt x="839040" y="160679"/>
                    <a:pt x="844168" y="153628"/>
                    <a:pt x="879422" y="152987"/>
                  </a:cubicBezTo>
                  <a:close/>
                  <a:moveTo>
                    <a:pt x="727509" y="152346"/>
                  </a:moveTo>
                  <a:cubicBezTo>
                    <a:pt x="760840" y="152346"/>
                    <a:pt x="794171" y="152988"/>
                    <a:pt x="828143" y="152988"/>
                  </a:cubicBezTo>
                  <a:cubicBezTo>
                    <a:pt x="830065" y="189523"/>
                    <a:pt x="819169" y="203624"/>
                    <a:pt x="786479" y="201060"/>
                  </a:cubicBezTo>
                  <a:cubicBezTo>
                    <a:pt x="752507" y="198496"/>
                    <a:pt x="718536" y="200419"/>
                    <a:pt x="684564" y="200419"/>
                  </a:cubicBezTo>
                  <a:cubicBezTo>
                    <a:pt x="686487" y="156833"/>
                    <a:pt x="689692" y="152988"/>
                    <a:pt x="727509" y="152346"/>
                  </a:cubicBezTo>
                  <a:close/>
                  <a:moveTo>
                    <a:pt x="136528" y="152346"/>
                  </a:moveTo>
                  <a:cubicBezTo>
                    <a:pt x="207677" y="153628"/>
                    <a:pt x="278826" y="152346"/>
                    <a:pt x="351896" y="152346"/>
                  </a:cubicBezTo>
                  <a:cubicBezTo>
                    <a:pt x="346128" y="190804"/>
                    <a:pt x="328181" y="201700"/>
                    <a:pt x="295491" y="201060"/>
                  </a:cubicBezTo>
                  <a:cubicBezTo>
                    <a:pt x="224342" y="198496"/>
                    <a:pt x="153194" y="200418"/>
                    <a:pt x="79481" y="200418"/>
                  </a:cubicBezTo>
                  <a:cubicBezTo>
                    <a:pt x="88455" y="169011"/>
                    <a:pt x="101916" y="151063"/>
                    <a:pt x="136528" y="152346"/>
                  </a:cubicBezTo>
                  <a:close/>
                  <a:moveTo>
                    <a:pt x="570471" y="151705"/>
                  </a:moveTo>
                  <a:cubicBezTo>
                    <a:pt x="605083" y="154269"/>
                    <a:pt x="639055" y="152346"/>
                    <a:pt x="673027" y="152346"/>
                  </a:cubicBezTo>
                  <a:cubicBezTo>
                    <a:pt x="673668" y="194009"/>
                    <a:pt x="655080" y="202983"/>
                    <a:pt x="623671" y="200419"/>
                  </a:cubicBezTo>
                  <a:cubicBezTo>
                    <a:pt x="590982" y="197855"/>
                    <a:pt x="558292" y="199778"/>
                    <a:pt x="523679" y="199778"/>
                  </a:cubicBezTo>
                  <a:cubicBezTo>
                    <a:pt x="525602" y="167088"/>
                    <a:pt x="537140" y="149782"/>
                    <a:pt x="570471" y="151705"/>
                  </a:cubicBezTo>
                  <a:close/>
                  <a:moveTo>
                    <a:pt x="415353" y="151704"/>
                  </a:moveTo>
                  <a:cubicBezTo>
                    <a:pt x="448684" y="153627"/>
                    <a:pt x="482656" y="152345"/>
                    <a:pt x="517910" y="152345"/>
                  </a:cubicBezTo>
                  <a:cubicBezTo>
                    <a:pt x="515987" y="188881"/>
                    <a:pt x="501886" y="203623"/>
                    <a:pt x="467913" y="201059"/>
                  </a:cubicBezTo>
                  <a:cubicBezTo>
                    <a:pt x="434583" y="197854"/>
                    <a:pt x="400611" y="200418"/>
                    <a:pt x="365357" y="200418"/>
                  </a:cubicBezTo>
                  <a:cubicBezTo>
                    <a:pt x="369843" y="165806"/>
                    <a:pt x="382663" y="150422"/>
                    <a:pt x="415353" y="151704"/>
                  </a:cubicBezTo>
                  <a:close/>
                  <a:moveTo>
                    <a:pt x="1239010" y="101067"/>
                  </a:moveTo>
                  <a:cubicBezTo>
                    <a:pt x="1281315" y="101067"/>
                    <a:pt x="1324261" y="101067"/>
                    <a:pt x="1370411" y="101067"/>
                  </a:cubicBezTo>
                  <a:cubicBezTo>
                    <a:pt x="1371052" y="115169"/>
                    <a:pt x="1371693" y="126065"/>
                    <a:pt x="1372334" y="139526"/>
                  </a:cubicBezTo>
                  <a:cubicBezTo>
                    <a:pt x="1326183" y="139526"/>
                    <a:pt x="1283878" y="139526"/>
                    <a:pt x="1239010" y="139526"/>
                  </a:cubicBezTo>
                  <a:cubicBezTo>
                    <a:pt x="1239010" y="126707"/>
                    <a:pt x="1239010" y="115169"/>
                    <a:pt x="1239010" y="101067"/>
                  </a:cubicBezTo>
                  <a:close/>
                  <a:moveTo>
                    <a:pt x="1088380" y="100426"/>
                  </a:moveTo>
                  <a:cubicBezTo>
                    <a:pt x="1133249" y="100426"/>
                    <a:pt x="1175553" y="100426"/>
                    <a:pt x="1220421" y="100426"/>
                  </a:cubicBezTo>
                  <a:cubicBezTo>
                    <a:pt x="1220421" y="113887"/>
                    <a:pt x="1220421" y="124784"/>
                    <a:pt x="1220421" y="138885"/>
                  </a:cubicBezTo>
                  <a:cubicBezTo>
                    <a:pt x="1175553" y="138885"/>
                    <a:pt x="1131967" y="138885"/>
                    <a:pt x="1083894" y="138885"/>
                  </a:cubicBezTo>
                  <a:cubicBezTo>
                    <a:pt x="1085816" y="125424"/>
                    <a:pt x="1087099" y="113887"/>
                    <a:pt x="1088380" y="100426"/>
                  </a:cubicBezTo>
                  <a:close/>
                  <a:moveTo>
                    <a:pt x="2437240" y="99385"/>
                  </a:moveTo>
                  <a:cubicBezTo>
                    <a:pt x="2456068" y="99144"/>
                    <a:pt x="2474817" y="99465"/>
                    <a:pt x="2493405" y="101708"/>
                  </a:cubicBezTo>
                  <a:cubicBezTo>
                    <a:pt x="2506866" y="103631"/>
                    <a:pt x="2518404" y="122860"/>
                    <a:pt x="2530582" y="133757"/>
                  </a:cubicBezTo>
                  <a:cubicBezTo>
                    <a:pt x="2529300" y="136963"/>
                    <a:pt x="2528018" y="139526"/>
                    <a:pt x="2526095" y="142090"/>
                  </a:cubicBezTo>
                  <a:cubicBezTo>
                    <a:pt x="2486995" y="142090"/>
                    <a:pt x="2447896" y="144654"/>
                    <a:pt x="2409437" y="140809"/>
                  </a:cubicBezTo>
                  <a:cubicBezTo>
                    <a:pt x="2397258" y="139526"/>
                    <a:pt x="2387002" y="120296"/>
                    <a:pt x="2376106" y="109400"/>
                  </a:cubicBezTo>
                  <a:cubicBezTo>
                    <a:pt x="2377388" y="106195"/>
                    <a:pt x="2379311" y="103631"/>
                    <a:pt x="2380593" y="100426"/>
                  </a:cubicBezTo>
                  <a:cubicBezTo>
                    <a:pt x="2399502" y="100426"/>
                    <a:pt x="2418411" y="99625"/>
                    <a:pt x="2437240" y="99385"/>
                  </a:cubicBezTo>
                  <a:close/>
                  <a:moveTo>
                    <a:pt x="1595314" y="99225"/>
                  </a:moveTo>
                  <a:cubicBezTo>
                    <a:pt x="1616226" y="99145"/>
                    <a:pt x="1635776" y="99465"/>
                    <a:pt x="1655005" y="101067"/>
                  </a:cubicBezTo>
                  <a:cubicBezTo>
                    <a:pt x="1663979" y="101709"/>
                    <a:pt x="1671029" y="122220"/>
                    <a:pt x="1678721" y="133116"/>
                  </a:cubicBezTo>
                  <a:cubicBezTo>
                    <a:pt x="1676798" y="136322"/>
                    <a:pt x="1674875" y="138886"/>
                    <a:pt x="1672952" y="141450"/>
                  </a:cubicBezTo>
                  <a:cubicBezTo>
                    <a:pt x="1633212" y="141450"/>
                    <a:pt x="1592830" y="143372"/>
                    <a:pt x="1553089" y="140168"/>
                  </a:cubicBezTo>
                  <a:cubicBezTo>
                    <a:pt x="1544757" y="139526"/>
                    <a:pt x="1538987" y="118374"/>
                    <a:pt x="1527450" y="99785"/>
                  </a:cubicBezTo>
                  <a:cubicBezTo>
                    <a:pt x="1552128" y="99785"/>
                    <a:pt x="1574402" y="99305"/>
                    <a:pt x="1595314" y="99225"/>
                  </a:cubicBezTo>
                  <a:close/>
                  <a:moveTo>
                    <a:pt x="1447969" y="99225"/>
                  </a:moveTo>
                  <a:cubicBezTo>
                    <a:pt x="1467839" y="99145"/>
                    <a:pt x="1487710" y="99465"/>
                    <a:pt x="1507580" y="101067"/>
                  </a:cubicBezTo>
                  <a:cubicBezTo>
                    <a:pt x="1515271" y="101709"/>
                    <a:pt x="1521040" y="122861"/>
                    <a:pt x="1532578" y="142090"/>
                  </a:cubicBezTo>
                  <a:cubicBezTo>
                    <a:pt x="1481941" y="142090"/>
                    <a:pt x="1442841" y="144013"/>
                    <a:pt x="1404382" y="140808"/>
                  </a:cubicBezTo>
                  <a:cubicBezTo>
                    <a:pt x="1396049" y="140168"/>
                    <a:pt x="1388999" y="120297"/>
                    <a:pt x="1381307" y="109400"/>
                  </a:cubicBezTo>
                  <a:cubicBezTo>
                    <a:pt x="1383871" y="106195"/>
                    <a:pt x="1385794" y="102991"/>
                    <a:pt x="1388358" y="99785"/>
                  </a:cubicBezTo>
                  <a:cubicBezTo>
                    <a:pt x="1408228" y="99785"/>
                    <a:pt x="1428098" y="99305"/>
                    <a:pt x="1447969" y="99225"/>
                  </a:cubicBezTo>
                  <a:close/>
                  <a:moveTo>
                    <a:pt x="2138303" y="99144"/>
                  </a:moveTo>
                  <a:cubicBezTo>
                    <a:pt x="2180607" y="99144"/>
                    <a:pt x="2222912" y="99144"/>
                    <a:pt x="2264575" y="99144"/>
                  </a:cubicBezTo>
                  <a:cubicBezTo>
                    <a:pt x="2362646" y="99144"/>
                    <a:pt x="2362646" y="99144"/>
                    <a:pt x="2408156" y="186318"/>
                  </a:cubicBezTo>
                  <a:cubicBezTo>
                    <a:pt x="2410078" y="190164"/>
                    <a:pt x="2412001" y="194009"/>
                    <a:pt x="2415206" y="202342"/>
                  </a:cubicBezTo>
                  <a:cubicBezTo>
                    <a:pt x="2361364" y="202342"/>
                    <a:pt x="2311367" y="203624"/>
                    <a:pt x="2262011" y="201060"/>
                  </a:cubicBezTo>
                  <a:cubicBezTo>
                    <a:pt x="2253679" y="200419"/>
                    <a:pt x="2242141" y="185677"/>
                    <a:pt x="2238296" y="174780"/>
                  </a:cubicBezTo>
                  <a:cubicBezTo>
                    <a:pt x="2228681" y="148499"/>
                    <a:pt x="2213297" y="137603"/>
                    <a:pt x="2185735" y="141449"/>
                  </a:cubicBezTo>
                  <a:cubicBezTo>
                    <a:pt x="2157532" y="145936"/>
                    <a:pt x="2141508" y="133116"/>
                    <a:pt x="2138303" y="99144"/>
                  </a:cubicBezTo>
                  <a:close/>
                  <a:moveTo>
                    <a:pt x="2041435" y="98984"/>
                  </a:moveTo>
                  <a:cubicBezTo>
                    <a:pt x="2060744" y="98824"/>
                    <a:pt x="2079973" y="99144"/>
                    <a:pt x="2099203" y="101067"/>
                  </a:cubicBezTo>
                  <a:cubicBezTo>
                    <a:pt x="2110100" y="102349"/>
                    <a:pt x="2119073" y="120938"/>
                    <a:pt x="2128688" y="131835"/>
                  </a:cubicBezTo>
                  <a:cubicBezTo>
                    <a:pt x="2126764" y="135680"/>
                    <a:pt x="2124842" y="138886"/>
                    <a:pt x="2122919" y="142090"/>
                  </a:cubicBezTo>
                  <a:cubicBezTo>
                    <a:pt x="2084461" y="142090"/>
                    <a:pt x="2046002" y="144654"/>
                    <a:pt x="2008824" y="140808"/>
                  </a:cubicBezTo>
                  <a:cubicBezTo>
                    <a:pt x="1997288" y="139526"/>
                    <a:pt x="1987673" y="120297"/>
                    <a:pt x="1977417" y="109400"/>
                  </a:cubicBezTo>
                  <a:cubicBezTo>
                    <a:pt x="1979339" y="106195"/>
                    <a:pt x="1981263" y="102991"/>
                    <a:pt x="1983185" y="99785"/>
                  </a:cubicBezTo>
                  <a:cubicBezTo>
                    <a:pt x="2002735" y="99785"/>
                    <a:pt x="2022125" y="99144"/>
                    <a:pt x="2041435" y="98984"/>
                  </a:cubicBezTo>
                  <a:close/>
                  <a:moveTo>
                    <a:pt x="1892487" y="98984"/>
                  </a:moveTo>
                  <a:cubicBezTo>
                    <a:pt x="1911396" y="98824"/>
                    <a:pt x="1930305" y="99144"/>
                    <a:pt x="1949214" y="101067"/>
                  </a:cubicBezTo>
                  <a:cubicBezTo>
                    <a:pt x="1960111" y="102349"/>
                    <a:pt x="1969725" y="121579"/>
                    <a:pt x="1979981" y="132476"/>
                  </a:cubicBezTo>
                  <a:cubicBezTo>
                    <a:pt x="1976776" y="135680"/>
                    <a:pt x="1974212" y="138886"/>
                    <a:pt x="1971648" y="142090"/>
                  </a:cubicBezTo>
                  <a:cubicBezTo>
                    <a:pt x="1934472" y="142090"/>
                    <a:pt x="1897295" y="144654"/>
                    <a:pt x="1860759" y="140808"/>
                  </a:cubicBezTo>
                  <a:cubicBezTo>
                    <a:pt x="1849221" y="139526"/>
                    <a:pt x="1838966" y="120938"/>
                    <a:pt x="1828710" y="110041"/>
                  </a:cubicBezTo>
                  <a:cubicBezTo>
                    <a:pt x="1831274" y="106837"/>
                    <a:pt x="1833197" y="102991"/>
                    <a:pt x="1835761" y="99785"/>
                  </a:cubicBezTo>
                  <a:cubicBezTo>
                    <a:pt x="1854670" y="99785"/>
                    <a:pt x="1873579" y="99144"/>
                    <a:pt x="1892487" y="98984"/>
                  </a:cubicBezTo>
                  <a:close/>
                  <a:moveTo>
                    <a:pt x="1744021" y="98343"/>
                  </a:moveTo>
                  <a:cubicBezTo>
                    <a:pt x="1762529" y="98183"/>
                    <a:pt x="1780957" y="98503"/>
                    <a:pt x="1799225" y="100426"/>
                  </a:cubicBezTo>
                  <a:cubicBezTo>
                    <a:pt x="1810122" y="101708"/>
                    <a:pt x="1819096" y="120297"/>
                    <a:pt x="1828710" y="130553"/>
                  </a:cubicBezTo>
                  <a:cubicBezTo>
                    <a:pt x="1826787" y="133757"/>
                    <a:pt x="1824223" y="137603"/>
                    <a:pt x="1822300" y="140809"/>
                  </a:cubicBezTo>
                  <a:cubicBezTo>
                    <a:pt x="1782559" y="140809"/>
                    <a:pt x="1742178" y="142731"/>
                    <a:pt x="1703078" y="139527"/>
                  </a:cubicBezTo>
                  <a:cubicBezTo>
                    <a:pt x="1694746" y="138885"/>
                    <a:pt x="1688336" y="119015"/>
                    <a:pt x="1681285" y="108118"/>
                  </a:cubicBezTo>
                  <a:cubicBezTo>
                    <a:pt x="1683849" y="105554"/>
                    <a:pt x="1686413" y="102350"/>
                    <a:pt x="1688336" y="99144"/>
                  </a:cubicBezTo>
                  <a:cubicBezTo>
                    <a:pt x="1706924" y="99144"/>
                    <a:pt x="1725513" y="98503"/>
                    <a:pt x="1744021" y="98343"/>
                  </a:cubicBezTo>
                  <a:close/>
                  <a:moveTo>
                    <a:pt x="971723" y="97222"/>
                  </a:moveTo>
                  <a:cubicBezTo>
                    <a:pt x="1004412" y="99145"/>
                    <a:pt x="1037101" y="97863"/>
                    <a:pt x="1070432" y="97863"/>
                  </a:cubicBezTo>
                  <a:cubicBezTo>
                    <a:pt x="1075560" y="130553"/>
                    <a:pt x="1065946" y="144013"/>
                    <a:pt x="1033897" y="142090"/>
                  </a:cubicBezTo>
                  <a:cubicBezTo>
                    <a:pt x="1001848" y="140167"/>
                    <a:pt x="969158" y="141449"/>
                    <a:pt x="935827" y="141449"/>
                  </a:cubicBezTo>
                  <a:cubicBezTo>
                    <a:pt x="930699" y="106196"/>
                    <a:pt x="942878" y="95299"/>
                    <a:pt x="971723" y="97222"/>
                  </a:cubicBezTo>
                  <a:close/>
                  <a:moveTo>
                    <a:pt x="819810" y="97222"/>
                  </a:moveTo>
                  <a:cubicBezTo>
                    <a:pt x="852500" y="99145"/>
                    <a:pt x="885190" y="97863"/>
                    <a:pt x="917880" y="97863"/>
                  </a:cubicBezTo>
                  <a:cubicBezTo>
                    <a:pt x="924930" y="130553"/>
                    <a:pt x="915316" y="143372"/>
                    <a:pt x="884549" y="142090"/>
                  </a:cubicBezTo>
                  <a:cubicBezTo>
                    <a:pt x="851218" y="140167"/>
                    <a:pt x="817246" y="141449"/>
                    <a:pt x="783916" y="141449"/>
                  </a:cubicBezTo>
                  <a:cubicBezTo>
                    <a:pt x="779429" y="108118"/>
                    <a:pt x="790325" y="95940"/>
                    <a:pt x="819810" y="97222"/>
                  </a:cubicBezTo>
                  <a:close/>
                  <a:moveTo>
                    <a:pt x="519191" y="96581"/>
                  </a:moveTo>
                  <a:cubicBezTo>
                    <a:pt x="551881" y="98503"/>
                    <a:pt x="584571" y="97221"/>
                    <a:pt x="619184" y="97221"/>
                  </a:cubicBezTo>
                  <a:cubicBezTo>
                    <a:pt x="618543" y="131834"/>
                    <a:pt x="604441" y="144013"/>
                    <a:pt x="574956" y="142089"/>
                  </a:cubicBezTo>
                  <a:cubicBezTo>
                    <a:pt x="542267" y="140167"/>
                    <a:pt x="509577" y="141449"/>
                    <a:pt x="474964" y="141449"/>
                  </a:cubicBezTo>
                  <a:cubicBezTo>
                    <a:pt x="476886" y="108759"/>
                    <a:pt x="489065" y="95299"/>
                    <a:pt x="519191" y="96581"/>
                  </a:cubicBezTo>
                  <a:close/>
                  <a:moveTo>
                    <a:pt x="670463" y="96580"/>
                  </a:moveTo>
                  <a:cubicBezTo>
                    <a:pt x="703152" y="98503"/>
                    <a:pt x="736483" y="97221"/>
                    <a:pt x="769814" y="97221"/>
                  </a:cubicBezTo>
                  <a:cubicBezTo>
                    <a:pt x="771096" y="133116"/>
                    <a:pt x="756353" y="144012"/>
                    <a:pt x="726869" y="142089"/>
                  </a:cubicBezTo>
                  <a:cubicBezTo>
                    <a:pt x="694820" y="140166"/>
                    <a:pt x="662130" y="141448"/>
                    <a:pt x="628799" y="141448"/>
                  </a:cubicBezTo>
                  <a:cubicBezTo>
                    <a:pt x="627517" y="106836"/>
                    <a:pt x="640336" y="95298"/>
                    <a:pt x="670463" y="96580"/>
                  </a:cubicBezTo>
                  <a:close/>
                  <a:moveTo>
                    <a:pt x="381621" y="95539"/>
                  </a:moveTo>
                  <a:cubicBezTo>
                    <a:pt x="406699" y="94016"/>
                    <a:pt x="437466" y="95298"/>
                    <a:pt x="467271" y="100426"/>
                  </a:cubicBezTo>
                  <a:cubicBezTo>
                    <a:pt x="460862" y="138243"/>
                    <a:pt x="458298" y="141448"/>
                    <a:pt x="423044" y="141448"/>
                  </a:cubicBezTo>
                  <a:cubicBezTo>
                    <a:pt x="330744" y="141448"/>
                    <a:pt x="238443" y="141448"/>
                    <a:pt x="146142" y="141448"/>
                  </a:cubicBezTo>
                  <a:cubicBezTo>
                    <a:pt x="136528" y="141448"/>
                    <a:pt x="127554" y="139526"/>
                    <a:pt x="116657" y="138884"/>
                  </a:cubicBezTo>
                  <a:cubicBezTo>
                    <a:pt x="124349" y="109400"/>
                    <a:pt x="138450" y="95298"/>
                    <a:pt x="168576" y="96580"/>
                  </a:cubicBezTo>
                  <a:cubicBezTo>
                    <a:pt x="212163" y="98503"/>
                    <a:pt x="255749" y="96580"/>
                    <a:pt x="299336" y="97862"/>
                  </a:cubicBezTo>
                  <a:cubicBezTo>
                    <a:pt x="308310" y="97862"/>
                    <a:pt x="316642" y="103631"/>
                    <a:pt x="330103" y="107477"/>
                  </a:cubicBezTo>
                  <a:cubicBezTo>
                    <a:pt x="337154" y="101388"/>
                    <a:pt x="356543" y="97061"/>
                    <a:pt x="381621" y="95539"/>
                  </a:cubicBezTo>
                  <a:close/>
                  <a:moveTo>
                    <a:pt x="1482582" y="48507"/>
                  </a:moveTo>
                  <a:cubicBezTo>
                    <a:pt x="1526810" y="48507"/>
                    <a:pt x="1569114" y="48507"/>
                    <a:pt x="1611418" y="48507"/>
                  </a:cubicBezTo>
                  <a:cubicBezTo>
                    <a:pt x="1613341" y="61327"/>
                    <a:pt x="1615264" y="71583"/>
                    <a:pt x="1617187" y="83761"/>
                  </a:cubicBezTo>
                  <a:cubicBezTo>
                    <a:pt x="1573600" y="83761"/>
                    <a:pt x="1532578" y="83761"/>
                    <a:pt x="1488992" y="83761"/>
                  </a:cubicBezTo>
                  <a:cubicBezTo>
                    <a:pt x="1487069" y="72864"/>
                    <a:pt x="1485146" y="61968"/>
                    <a:pt x="1482582" y="48507"/>
                  </a:cubicBezTo>
                  <a:close/>
                  <a:moveTo>
                    <a:pt x="2407114" y="47705"/>
                  </a:moveTo>
                  <a:cubicBezTo>
                    <a:pt x="2425942" y="47545"/>
                    <a:pt x="2444691" y="47865"/>
                    <a:pt x="2463279" y="49788"/>
                  </a:cubicBezTo>
                  <a:cubicBezTo>
                    <a:pt x="2474176" y="51070"/>
                    <a:pt x="2483791" y="69018"/>
                    <a:pt x="2501097" y="86325"/>
                  </a:cubicBezTo>
                  <a:cubicBezTo>
                    <a:pt x="2453024" y="86325"/>
                    <a:pt x="2415847" y="88889"/>
                    <a:pt x="2379311" y="85043"/>
                  </a:cubicBezTo>
                  <a:cubicBezTo>
                    <a:pt x="2367773" y="83761"/>
                    <a:pt x="2356877" y="67095"/>
                    <a:pt x="2345980" y="58121"/>
                  </a:cubicBezTo>
                  <a:cubicBezTo>
                    <a:pt x="2347262" y="54916"/>
                    <a:pt x="2348544" y="51712"/>
                    <a:pt x="2350467" y="48506"/>
                  </a:cubicBezTo>
                  <a:cubicBezTo>
                    <a:pt x="2369376" y="48506"/>
                    <a:pt x="2388285" y="47865"/>
                    <a:pt x="2407114" y="47705"/>
                  </a:cubicBezTo>
                  <a:close/>
                  <a:moveTo>
                    <a:pt x="1830873" y="47306"/>
                  </a:moveTo>
                  <a:cubicBezTo>
                    <a:pt x="1849702" y="47226"/>
                    <a:pt x="1868451" y="47546"/>
                    <a:pt x="1887039" y="49148"/>
                  </a:cubicBezTo>
                  <a:cubicBezTo>
                    <a:pt x="1896012" y="49790"/>
                    <a:pt x="1903704" y="67737"/>
                    <a:pt x="1912037" y="77993"/>
                  </a:cubicBezTo>
                  <a:cubicBezTo>
                    <a:pt x="1909473" y="80557"/>
                    <a:pt x="1907550" y="83121"/>
                    <a:pt x="1906268" y="85685"/>
                  </a:cubicBezTo>
                  <a:cubicBezTo>
                    <a:pt x="1869092" y="85685"/>
                    <a:pt x="1831914" y="87607"/>
                    <a:pt x="1794738" y="84403"/>
                  </a:cubicBezTo>
                  <a:cubicBezTo>
                    <a:pt x="1785123" y="83761"/>
                    <a:pt x="1776791" y="67096"/>
                    <a:pt x="1768458" y="57481"/>
                  </a:cubicBezTo>
                  <a:cubicBezTo>
                    <a:pt x="1770381" y="54276"/>
                    <a:pt x="1772304" y="51072"/>
                    <a:pt x="1774226" y="47866"/>
                  </a:cubicBezTo>
                  <a:cubicBezTo>
                    <a:pt x="1793135" y="47866"/>
                    <a:pt x="1812044" y="47386"/>
                    <a:pt x="1830873" y="47306"/>
                  </a:cubicBezTo>
                  <a:close/>
                  <a:moveTo>
                    <a:pt x="1972851" y="46665"/>
                  </a:moveTo>
                  <a:cubicBezTo>
                    <a:pt x="1992641" y="46585"/>
                    <a:pt x="2011069" y="46905"/>
                    <a:pt x="2029336" y="48507"/>
                  </a:cubicBezTo>
                  <a:cubicBezTo>
                    <a:pt x="2039593" y="49149"/>
                    <a:pt x="2047925" y="65814"/>
                    <a:pt x="2057539" y="75429"/>
                  </a:cubicBezTo>
                  <a:cubicBezTo>
                    <a:pt x="2056258" y="78634"/>
                    <a:pt x="2054335" y="81838"/>
                    <a:pt x="2053053" y="85044"/>
                  </a:cubicBezTo>
                  <a:cubicBezTo>
                    <a:pt x="2014594" y="85044"/>
                    <a:pt x="1976136" y="86966"/>
                    <a:pt x="1938318" y="83762"/>
                  </a:cubicBezTo>
                  <a:cubicBezTo>
                    <a:pt x="1929344" y="83120"/>
                    <a:pt x="1921652" y="64532"/>
                    <a:pt x="1908192" y="47225"/>
                  </a:cubicBezTo>
                  <a:cubicBezTo>
                    <a:pt x="1931908" y="47225"/>
                    <a:pt x="1953060" y="46745"/>
                    <a:pt x="1972851" y="46665"/>
                  </a:cubicBezTo>
                  <a:close/>
                  <a:moveTo>
                    <a:pt x="1687695" y="46665"/>
                  </a:moveTo>
                  <a:cubicBezTo>
                    <a:pt x="1706924" y="46585"/>
                    <a:pt x="1726153" y="46905"/>
                    <a:pt x="1745383" y="48507"/>
                  </a:cubicBezTo>
                  <a:cubicBezTo>
                    <a:pt x="1753074" y="49149"/>
                    <a:pt x="1759484" y="67096"/>
                    <a:pt x="1766535" y="77352"/>
                  </a:cubicBezTo>
                  <a:cubicBezTo>
                    <a:pt x="1763330" y="79916"/>
                    <a:pt x="1761407" y="83120"/>
                    <a:pt x="1759484" y="85684"/>
                  </a:cubicBezTo>
                  <a:cubicBezTo>
                    <a:pt x="1723589" y="85684"/>
                    <a:pt x="1687695" y="87608"/>
                    <a:pt x="1652441" y="84402"/>
                  </a:cubicBezTo>
                  <a:cubicBezTo>
                    <a:pt x="1642186" y="83762"/>
                    <a:pt x="1633212" y="68378"/>
                    <a:pt x="1623597" y="59404"/>
                  </a:cubicBezTo>
                  <a:cubicBezTo>
                    <a:pt x="1625520" y="55558"/>
                    <a:pt x="1627443" y="51071"/>
                    <a:pt x="1630007" y="47225"/>
                  </a:cubicBezTo>
                  <a:cubicBezTo>
                    <a:pt x="1649236" y="47225"/>
                    <a:pt x="1668465" y="46745"/>
                    <a:pt x="1687695" y="46665"/>
                  </a:cubicBezTo>
                  <a:close/>
                  <a:moveTo>
                    <a:pt x="2062666" y="46584"/>
                  </a:moveTo>
                  <a:cubicBezTo>
                    <a:pt x="2110099" y="46584"/>
                    <a:pt x="2158172" y="46584"/>
                    <a:pt x="2205605" y="46584"/>
                  </a:cubicBezTo>
                  <a:cubicBezTo>
                    <a:pt x="2236372" y="46584"/>
                    <a:pt x="2267779" y="48506"/>
                    <a:pt x="2298547" y="46584"/>
                  </a:cubicBezTo>
                  <a:cubicBezTo>
                    <a:pt x="2325467" y="44661"/>
                    <a:pt x="2339570" y="56198"/>
                    <a:pt x="2346620" y="85683"/>
                  </a:cubicBezTo>
                  <a:cubicBezTo>
                    <a:pt x="2258806" y="85683"/>
                    <a:pt x="2174197" y="86965"/>
                    <a:pt x="2090229" y="84402"/>
                  </a:cubicBezTo>
                  <a:cubicBezTo>
                    <a:pt x="2078691" y="84402"/>
                    <a:pt x="2067795" y="66454"/>
                    <a:pt x="2056898" y="56840"/>
                  </a:cubicBezTo>
                  <a:cubicBezTo>
                    <a:pt x="2058821" y="53634"/>
                    <a:pt x="2060744" y="50430"/>
                    <a:pt x="2062666" y="46584"/>
                  </a:cubicBezTo>
                  <a:close/>
                  <a:moveTo>
                    <a:pt x="1367205" y="45303"/>
                  </a:moveTo>
                  <a:cubicBezTo>
                    <a:pt x="1391563" y="46585"/>
                    <a:pt x="1415920" y="46585"/>
                    <a:pt x="1440278" y="45303"/>
                  </a:cubicBezTo>
                  <a:cubicBezTo>
                    <a:pt x="1467840" y="44662"/>
                    <a:pt x="1473608" y="58122"/>
                    <a:pt x="1467840" y="83121"/>
                  </a:cubicBezTo>
                  <a:cubicBezTo>
                    <a:pt x="1426176" y="83121"/>
                    <a:pt x="1385153" y="83121"/>
                    <a:pt x="1342849" y="83121"/>
                  </a:cubicBezTo>
                  <a:cubicBezTo>
                    <a:pt x="1334516" y="58763"/>
                    <a:pt x="1336439" y="44021"/>
                    <a:pt x="1367205" y="45303"/>
                  </a:cubicBezTo>
                  <a:close/>
                  <a:moveTo>
                    <a:pt x="1223627" y="44021"/>
                  </a:moveTo>
                  <a:cubicBezTo>
                    <a:pt x="1246702" y="45302"/>
                    <a:pt x="1270418" y="45943"/>
                    <a:pt x="1293493" y="45302"/>
                  </a:cubicBezTo>
                  <a:cubicBezTo>
                    <a:pt x="1319132" y="44021"/>
                    <a:pt x="1329388" y="53635"/>
                    <a:pt x="1320414" y="83761"/>
                  </a:cubicBezTo>
                  <a:cubicBezTo>
                    <a:pt x="1278751" y="83761"/>
                    <a:pt x="1237728" y="83761"/>
                    <a:pt x="1195423" y="83761"/>
                  </a:cubicBezTo>
                  <a:cubicBezTo>
                    <a:pt x="1187090" y="56840"/>
                    <a:pt x="1192859" y="42098"/>
                    <a:pt x="1223627" y="44021"/>
                  </a:cubicBezTo>
                  <a:close/>
                  <a:moveTo>
                    <a:pt x="919162" y="44020"/>
                  </a:moveTo>
                  <a:cubicBezTo>
                    <a:pt x="955057" y="42097"/>
                    <a:pt x="991593" y="44020"/>
                    <a:pt x="1028129" y="44020"/>
                  </a:cubicBezTo>
                  <a:cubicBezTo>
                    <a:pt x="1036462" y="78633"/>
                    <a:pt x="1023001" y="87607"/>
                    <a:pt x="995439" y="85684"/>
                  </a:cubicBezTo>
                  <a:cubicBezTo>
                    <a:pt x="964672" y="83761"/>
                    <a:pt x="933905" y="85043"/>
                    <a:pt x="900574" y="85043"/>
                  </a:cubicBezTo>
                  <a:cubicBezTo>
                    <a:pt x="896728" y="65172"/>
                    <a:pt x="892882" y="45943"/>
                    <a:pt x="919162" y="44020"/>
                  </a:cubicBezTo>
                  <a:close/>
                  <a:moveTo>
                    <a:pt x="1076842" y="43380"/>
                  </a:moveTo>
                  <a:cubicBezTo>
                    <a:pt x="1109533" y="44020"/>
                    <a:pt x="1141582" y="43380"/>
                    <a:pt x="1175553" y="43380"/>
                  </a:cubicBezTo>
                  <a:cubicBezTo>
                    <a:pt x="1175553" y="59404"/>
                    <a:pt x="1175553" y="69660"/>
                    <a:pt x="1175553" y="82479"/>
                  </a:cubicBezTo>
                  <a:cubicBezTo>
                    <a:pt x="1132608" y="82479"/>
                    <a:pt x="1090944" y="82479"/>
                    <a:pt x="1047998" y="82479"/>
                  </a:cubicBezTo>
                  <a:cubicBezTo>
                    <a:pt x="1040947" y="56840"/>
                    <a:pt x="1046716" y="42098"/>
                    <a:pt x="1076842" y="43380"/>
                  </a:cubicBezTo>
                  <a:close/>
                  <a:moveTo>
                    <a:pt x="643541" y="42739"/>
                  </a:moveTo>
                  <a:cubicBezTo>
                    <a:pt x="674949" y="44021"/>
                    <a:pt x="706357" y="43380"/>
                    <a:pt x="737765" y="43380"/>
                  </a:cubicBezTo>
                  <a:cubicBezTo>
                    <a:pt x="739688" y="77352"/>
                    <a:pt x="726868" y="87608"/>
                    <a:pt x="698665" y="85685"/>
                  </a:cubicBezTo>
                  <a:cubicBezTo>
                    <a:pt x="666616" y="83762"/>
                    <a:pt x="635209" y="85044"/>
                    <a:pt x="601237" y="85044"/>
                  </a:cubicBezTo>
                  <a:cubicBezTo>
                    <a:pt x="601237" y="52354"/>
                    <a:pt x="615338" y="41458"/>
                    <a:pt x="643541" y="42739"/>
                  </a:cubicBezTo>
                  <a:close/>
                  <a:moveTo>
                    <a:pt x="783915" y="42738"/>
                  </a:moveTo>
                  <a:cubicBezTo>
                    <a:pt x="817246" y="44020"/>
                    <a:pt x="849937" y="43379"/>
                    <a:pt x="883268" y="43379"/>
                  </a:cubicBezTo>
                  <a:cubicBezTo>
                    <a:pt x="887114" y="77351"/>
                    <a:pt x="874294" y="87607"/>
                    <a:pt x="847373" y="85684"/>
                  </a:cubicBezTo>
                  <a:cubicBezTo>
                    <a:pt x="815964" y="83761"/>
                    <a:pt x="783915" y="85043"/>
                    <a:pt x="751226" y="85043"/>
                  </a:cubicBezTo>
                  <a:cubicBezTo>
                    <a:pt x="747380" y="56199"/>
                    <a:pt x="755712" y="42097"/>
                    <a:pt x="783915" y="42738"/>
                  </a:cubicBezTo>
                  <a:close/>
                  <a:moveTo>
                    <a:pt x="496757" y="42097"/>
                  </a:moveTo>
                  <a:cubicBezTo>
                    <a:pt x="528165" y="44021"/>
                    <a:pt x="559573" y="42739"/>
                    <a:pt x="592262" y="42739"/>
                  </a:cubicBezTo>
                  <a:cubicBezTo>
                    <a:pt x="590340" y="78634"/>
                    <a:pt x="574316" y="86966"/>
                    <a:pt x="547394" y="85044"/>
                  </a:cubicBezTo>
                  <a:cubicBezTo>
                    <a:pt x="515986" y="83120"/>
                    <a:pt x="484579" y="84402"/>
                    <a:pt x="451889" y="84402"/>
                  </a:cubicBezTo>
                  <a:cubicBezTo>
                    <a:pt x="453812" y="52994"/>
                    <a:pt x="467914" y="40175"/>
                    <a:pt x="496757" y="42097"/>
                  </a:cubicBezTo>
                  <a:close/>
                  <a:moveTo>
                    <a:pt x="352537" y="42097"/>
                  </a:moveTo>
                  <a:cubicBezTo>
                    <a:pt x="382663" y="44020"/>
                    <a:pt x="413430" y="42738"/>
                    <a:pt x="444837" y="42738"/>
                  </a:cubicBezTo>
                  <a:cubicBezTo>
                    <a:pt x="440992" y="72864"/>
                    <a:pt x="430095" y="86966"/>
                    <a:pt x="401252" y="85684"/>
                  </a:cubicBezTo>
                  <a:cubicBezTo>
                    <a:pt x="369203" y="83120"/>
                    <a:pt x="336513" y="85043"/>
                    <a:pt x="301900" y="85043"/>
                  </a:cubicBezTo>
                  <a:cubicBezTo>
                    <a:pt x="307668" y="49788"/>
                    <a:pt x="324975" y="40815"/>
                    <a:pt x="352537" y="42097"/>
                  </a:cubicBezTo>
                  <a:close/>
                  <a:moveTo>
                    <a:pt x="229870" y="39344"/>
                  </a:moveTo>
                  <a:cubicBezTo>
                    <a:pt x="247377" y="39975"/>
                    <a:pt x="269210" y="42098"/>
                    <a:pt x="296772" y="45303"/>
                  </a:cubicBezTo>
                  <a:cubicBezTo>
                    <a:pt x="294208" y="72223"/>
                    <a:pt x="282671" y="86966"/>
                    <a:pt x="253186" y="85684"/>
                  </a:cubicBezTo>
                  <a:cubicBezTo>
                    <a:pt x="219214" y="83761"/>
                    <a:pt x="185883" y="85043"/>
                    <a:pt x="151270" y="85043"/>
                  </a:cubicBezTo>
                  <a:cubicBezTo>
                    <a:pt x="163769" y="48988"/>
                    <a:pt x="177350" y="37451"/>
                    <a:pt x="229870" y="39344"/>
                  </a:cubicBezTo>
                  <a:close/>
                  <a:moveTo>
                    <a:pt x="1149914" y="5561"/>
                  </a:moveTo>
                  <a:cubicBezTo>
                    <a:pt x="1180681" y="4279"/>
                    <a:pt x="1212090" y="4920"/>
                    <a:pt x="1242856" y="5561"/>
                  </a:cubicBezTo>
                  <a:cubicBezTo>
                    <a:pt x="1246702" y="5561"/>
                    <a:pt x="1254394" y="13894"/>
                    <a:pt x="1253753" y="17099"/>
                  </a:cubicBezTo>
                  <a:cubicBezTo>
                    <a:pt x="1252471" y="22867"/>
                    <a:pt x="1247343" y="31841"/>
                    <a:pt x="1242856" y="31841"/>
                  </a:cubicBezTo>
                  <a:cubicBezTo>
                    <a:pt x="1226832" y="33764"/>
                    <a:pt x="1210807" y="32482"/>
                    <a:pt x="1194783" y="32482"/>
                  </a:cubicBezTo>
                  <a:cubicBezTo>
                    <a:pt x="1180041" y="32482"/>
                    <a:pt x="1164657" y="33764"/>
                    <a:pt x="1149914" y="31841"/>
                  </a:cubicBezTo>
                  <a:cubicBezTo>
                    <a:pt x="1144787" y="31200"/>
                    <a:pt x="1136454" y="22867"/>
                    <a:pt x="1137095" y="19022"/>
                  </a:cubicBezTo>
                  <a:cubicBezTo>
                    <a:pt x="1137736" y="13894"/>
                    <a:pt x="1145428" y="5561"/>
                    <a:pt x="1149914" y="5561"/>
                  </a:cubicBezTo>
                  <a:close/>
                  <a:moveTo>
                    <a:pt x="2398300" y="5401"/>
                  </a:moveTo>
                  <a:cubicBezTo>
                    <a:pt x="2420013" y="5241"/>
                    <a:pt x="2441165" y="8767"/>
                    <a:pt x="2461356" y="26714"/>
                  </a:cubicBezTo>
                  <a:cubicBezTo>
                    <a:pt x="2405591" y="43379"/>
                    <a:pt x="2347903" y="36329"/>
                    <a:pt x="2331878" y="6202"/>
                  </a:cubicBezTo>
                  <a:cubicBezTo>
                    <a:pt x="2354312" y="9407"/>
                    <a:pt x="2376587" y="5562"/>
                    <a:pt x="2398300" y="5401"/>
                  </a:cubicBezTo>
                  <a:close/>
                  <a:moveTo>
                    <a:pt x="2240910" y="4950"/>
                  </a:moveTo>
                  <a:cubicBezTo>
                    <a:pt x="2284566" y="2035"/>
                    <a:pt x="2315694" y="13093"/>
                    <a:pt x="2324828" y="35687"/>
                  </a:cubicBezTo>
                  <a:cubicBezTo>
                    <a:pt x="2282523" y="26072"/>
                    <a:pt x="2237654" y="50429"/>
                    <a:pt x="2193427" y="12612"/>
                  </a:cubicBezTo>
                  <a:cubicBezTo>
                    <a:pt x="2210413" y="8445"/>
                    <a:pt x="2226357" y="5922"/>
                    <a:pt x="2240910" y="4950"/>
                  </a:cubicBezTo>
                  <a:close/>
                  <a:moveTo>
                    <a:pt x="1557576" y="4921"/>
                  </a:moveTo>
                  <a:cubicBezTo>
                    <a:pt x="1583856" y="3639"/>
                    <a:pt x="1610778" y="2997"/>
                    <a:pt x="1637699" y="5562"/>
                  </a:cubicBezTo>
                  <a:cubicBezTo>
                    <a:pt x="1646031" y="6203"/>
                    <a:pt x="1653082" y="17099"/>
                    <a:pt x="1661415" y="22868"/>
                  </a:cubicBezTo>
                  <a:cubicBezTo>
                    <a:pt x="1658851" y="26714"/>
                    <a:pt x="1657569" y="29919"/>
                    <a:pt x="1655646" y="33124"/>
                  </a:cubicBezTo>
                  <a:cubicBezTo>
                    <a:pt x="1622956" y="33124"/>
                    <a:pt x="1590266" y="33765"/>
                    <a:pt x="1557576" y="32483"/>
                  </a:cubicBezTo>
                  <a:cubicBezTo>
                    <a:pt x="1551166" y="32483"/>
                    <a:pt x="1545398" y="22227"/>
                    <a:pt x="1538988" y="16459"/>
                  </a:cubicBezTo>
                  <a:cubicBezTo>
                    <a:pt x="1545398" y="12613"/>
                    <a:pt x="1551166" y="5562"/>
                    <a:pt x="1557576" y="4921"/>
                  </a:cubicBezTo>
                  <a:close/>
                  <a:moveTo>
                    <a:pt x="1421689" y="4921"/>
                  </a:moveTo>
                  <a:cubicBezTo>
                    <a:pt x="1449251" y="3639"/>
                    <a:pt x="1477454" y="2997"/>
                    <a:pt x="1505016" y="5562"/>
                  </a:cubicBezTo>
                  <a:cubicBezTo>
                    <a:pt x="1512708" y="6203"/>
                    <a:pt x="1519118" y="17741"/>
                    <a:pt x="1526168" y="24150"/>
                  </a:cubicBezTo>
                  <a:cubicBezTo>
                    <a:pt x="1524246" y="26714"/>
                    <a:pt x="1522322" y="29919"/>
                    <a:pt x="1520400" y="33124"/>
                  </a:cubicBezTo>
                  <a:cubicBezTo>
                    <a:pt x="1487710" y="33124"/>
                    <a:pt x="1454379" y="33765"/>
                    <a:pt x="1421689" y="32483"/>
                  </a:cubicBezTo>
                  <a:cubicBezTo>
                    <a:pt x="1415920" y="32483"/>
                    <a:pt x="1410152" y="23509"/>
                    <a:pt x="1405024" y="18381"/>
                  </a:cubicBezTo>
                  <a:cubicBezTo>
                    <a:pt x="1410792" y="13895"/>
                    <a:pt x="1415920" y="5562"/>
                    <a:pt x="1421689" y="4921"/>
                  </a:cubicBezTo>
                  <a:close/>
                  <a:moveTo>
                    <a:pt x="2020523" y="4920"/>
                  </a:moveTo>
                  <a:cubicBezTo>
                    <a:pt x="2040554" y="8285"/>
                    <a:pt x="2053053" y="16458"/>
                    <a:pt x="2058181" y="29277"/>
                  </a:cubicBezTo>
                  <a:cubicBezTo>
                    <a:pt x="1999852" y="44020"/>
                    <a:pt x="1947292" y="35687"/>
                    <a:pt x="1937677" y="9407"/>
                  </a:cubicBezTo>
                  <a:cubicBezTo>
                    <a:pt x="1972931" y="2997"/>
                    <a:pt x="2000493" y="1555"/>
                    <a:pt x="2020523" y="4920"/>
                  </a:cubicBezTo>
                  <a:close/>
                  <a:moveTo>
                    <a:pt x="2107156" y="4429"/>
                  </a:moveTo>
                  <a:cubicBezTo>
                    <a:pt x="2150122" y="674"/>
                    <a:pt x="2183173" y="11972"/>
                    <a:pt x="2192787" y="36970"/>
                  </a:cubicBezTo>
                  <a:cubicBezTo>
                    <a:pt x="2148559" y="25432"/>
                    <a:pt x="2103691" y="50430"/>
                    <a:pt x="2061386" y="13253"/>
                  </a:cubicBezTo>
                  <a:cubicBezTo>
                    <a:pt x="2077410" y="8606"/>
                    <a:pt x="2092834" y="5682"/>
                    <a:pt x="2107156" y="4429"/>
                  </a:cubicBezTo>
                  <a:close/>
                  <a:moveTo>
                    <a:pt x="888716" y="4359"/>
                  </a:moveTo>
                  <a:cubicBezTo>
                    <a:pt x="904901" y="914"/>
                    <a:pt x="934866" y="2356"/>
                    <a:pt x="993516" y="5562"/>
                  </a:cubicBezTo>
                  <a:cubicBezTo>
                    <a:pt x="981978" y="17740"/>
                    <a:pt x="975568" y="30559"/>
                    <a:pt x="968518" y="31201"/>
                  </a:cubicBezTo>
                  <a:cubicBezTo>
                    <a:pt x="935828" y="33123"/>
                    <a:pt x="902497" y="32483"/>
                    <a:pt x="866602" y="32483"/>
                  </a:cubicBezTo>
                  <a:cubicBezTo>
                    <a:pt x="870127" y="16138"/>
                    <a:pt x="872531" y="7805"/>
                    <a:pt x="888716" y="4359"/>
                  </a:cubicBezTo>
                  <a:close/>
                  <a:moveTo>
                    <a:pt x="1331312" y="4279"/>
                  </a:moveTo>
                  <a:cubicBezTo>
                    <a:pt x="1344772" y="4279"/>
                    <a:pt x="1358874" y="2997"/>
                    <a:pt x="1372334" y="4920"/>
                  </a:cubicBezTo>
                  <a:cubicBezTo>
                    <a:pt x="1378744" y="5562"/>
                    <a:pt x="1383872" y="13894"/>
                    <a:pt x="1389641" y="18381"/>
                  </a:cubicBezTo>
                  <a:cubicBezTo>
                    <a:pt x="1384513" y="23509"/>
                    <a:pt x="1379385" y="32483"/>
                    <a:pt x="1373616" y="32483"/>
                  </a:cubicBezTo>
                  <a:cubicBezTo>
                    <a:pt x="1345413" y="33765"/>
                    <a:pt x="1316569" y="33765"/>
                    <a:pt x="1287725" y="32483"/>
                  </a:cubicBezTo>
                  <a:cubicBezTo>
                    <a:pt x="1281956" y="32483"/>
                    <a:pt x="1276187" y="23509"/>
                    <a:pt x="1270419" y="19022"/>
                  </a:cubicBezTo>
                  <a:cubicBezTo>
                    <a:pt x="1276829" y="13894"/>
                    <a:pt x="1282597" y="6202"/>
                    <a:pt x="1289648" y="4920"/>
                  </a:cubicBezTo>
                  <a:cubicBezTo>
                    <a:pt x="1303750" y="2356"/>
                    <a:pt x="1317210" y="4279"/>
                    <a:pt x="1331312" y="4279"/>
                  </a:cubicBezTo>
                  <a:close/>
                  <a:moveTo>
                    <a:pt x="1759405" y="3799"/>
                  </a:moveTo>
                  <a:cubicBezTo>
                    <a:pt x="1777593" y="7004"/>
                    <a:pt x="1786726" y="14856"/>
                    <a:pt x="1790252" y="27996"/>
                  </a:cubicBezTo>
                  <a:cubicBezTo>
                    <a:pt x="1735769" y="44662"/>
                    <a:pt x="1678081" y="35688"/>
                    <a:pt x="1674235" y="7485"/>
                  </a:cubicBezTo>
                  <a:cubicBezTo>
                    <a:pt x="1713975" y="2036"/>
                    <a:pt x="1741217" y="594"/>
                    <a:pt x="1759405" y="3799"/>
                  </a:cubicBezTo>
                  <a:close/>
                  <a:moveTo>
                    <a:pt x="1117224" y="3638"/>
                  </a:moveTo>
                  <a:cubicBezTo>
                    <a:pt x="1119788" y="6843"/>
                    <a:pt x="1122352" y="10049"/>
                    <a:pt x="1124916" y="13253"/>
                  </a:cubicBezTo>
                  <a:cubicBezTo>
                    <a:pt x="1118506" y="19663"/>
                    <a:pt x="1112096" y="30560"/>
                    <a:pt x="1105045" y="31201"/>
                  </a:cubicBezTo>
                  <a:cubicBezTo>
                    <a:pt x="1071074" y="33124"/>
                    <a:pt x="1037743" y="31842"/>
                    <a:pt x="1003771" y="31842"/>
                  </a:cubicBezTo>
                  <a:cubicBezTo>
                    <a:pt x="1001848" y="27996"/>
                    <a:pt x="999925" y="24791"/>
                    <a:pt x="998643" y="20945"/>
                  </a:cubicBezTo>
                  <a:cubicBezTo>
                    <a:pt x="1006335" y="15176"/>
                    <a:pt x="1013386" y="4280"/>
                    <a:pt x="1021718" y="4280"/>
                  </a:cubicBezTo>
                  <a:cubicBezTo>
                    <a:pt x="1053126" y="2356"/>
                    <a:pt x="1085175" y="3638"/>
                    <a:pt x="1117224" y="3638"/>
                  </a:cubicBezTo>
                  <a:close/>
                  <a:moveTo>
                    <a:pt x="1848320" y="2697"/>
                  </a:moveTo>
                  <a:cubicBezTo>
                    <a:pt x="1887680" y="-127"/>
                    <a:pt x="1918928" y="10209"/>
                    <a:pt x="1924216" y="29919"/>
                  </a:cubicBezTo>
                  <a:cubicBezTo>
                    <a:pt x="1856913" y="43380"/>
                    <a:pt x="1812685" y="35688"/>
                    <a:pt x="1806917" y="10049"/>
                  </a:cubicBezTo>
                  <a:cubicBezTo>
                    <a:pt x="1821179" y="6043"/>
                    <a:pt x="1835200" y="3639"/>
                    <a:pt x="1848320" y="2697"/>
                  </a:cubicBezTo>
                  <a:close/>
                  <a:moveTo>
                    <a:pt x="360550" y="1876"/>
                  </a:moveTo>
                  <a:cubicBezTo>
                    <a:pt x="380901" y="-1649"/>
                    <a:pt x="409264" y="-207"/>
                    <a:pt x="446120" y="6203"/>
                  </a:cubicBezTo>
                  <a:cubicBezTo>
                    <a:pt x="437146" y="33765"/>
                    <a:pt x="386509" y="42098"/>
                    <a:pt x="323052" y="27355"/>
                  </a:cubicBezTo>
                  <a:cubicBezTo>
                    <a:pt x="327859" y="13895"/>
                    <a:pt x="340198" y="5402"/>
                    <a:pt x="360550" y="1876"/>
                  </a:cubicBezTo>
                  <a:close/>
                  <a:moveTo>
                    <a:pt x="716613" y="1716"/>
                  </a:moveTo>
                  <a:cubicBezTo>
                    <a:pt x="712126" y="35047"/>
                    <a:pt x="675590" y="41457"/>
                    <a:pt x="595468" y="23509"/>
                  </a:cubicBezTo>
                  <a:cubicBezTo>
                    <a:pt x="630081" y="-13668"/>
                    <a:pt x="675590" y="12613"/>
                    <a:pt x="716613" y="1716"/>
                  </a:cubicBezTo>
                  <a:close/>
                  <a:moveTo>
                    <a:pt x="800382" y="1645"/>
                  </a:moveTo>
                  <a:cubicBezTo>
                    <a:pt x="816246" y="2316"/>
                    <a:pt x="835675" y="4119"/>
                    <a:pt x="859552" y="6843"/>
                  </a:cubicBezTo>
                  <a:cubicBezTo>
                    <a:pt x="848014" y="17740"/>
                    <a:pt x="841604" y="29919"/>
                    <a:pt x="833913" y="30559"/>
                  </a:cubicBezTo>
                  <a:cubicBezTo>
                    <a:pt x="800582" y="33123"/>
                    <a:pt x="767251" y="31841"/>
                    <a:pt x="730074" y="31841"/>
                  </a:cubicBezTo>
                  <a:cubicBezTo>
                    <a:pt x="737285" y="7805"/>
                    <a:pt x="752789" y="-368"/>
                    <a:pt x="800382" y="1645"/>
                  </a:cubicBezTo>
                  <a:close/>
                  <a:moveTo>
                    <a:pt x="529888" y="603"/>
                  </a:moveTo>
                  <a:cubicBezTo>
                    <a:pt x="544430" y="1274"/>
                    <a:pt x="561497" y="3157"/>
                    <a:pt x="581367" y="6202"/>
                  </a:cubicBezTo>
                  <a:cubicBezTo>
                    <a:pt x="574957" y="34406"/>
                    <a:pt x="532652" y="42097"/>
                    <a:pt x="459581" y="28637"/>
                  </a:cubicBezTo>
                  <a:cubicBezTo>
                    <a:pt x="465350" y="7484"/>
                    <a:pt x="486262" y="-1410"/>
                    <a:pt x="529888" y="603"/>
                  </a:cubicBezTo>
                  <a:close/>
                  <a:moveTo>
                    <a:pt x="310875" y="434"/>
                  </a:moveTo>
                  <a:cubicBezTo>
                    <a:pt x="302542" y="33765"/>
                    <a:pt x="253187" y="42098"/>
                    <a:pt x="179474" y="24151"/>
                  </a:cubicBezTo>
                  <a:cubicBezTo>
                    <a:pt x="221138" y="-16232"/>
                    <a:pt x="268570" y="13254"/>
                    <a:pt x="310875" y="434"/>
                  </a:cubicBezTo>
                  <a:close/>
                </a:path>
              </a:pathLst>
            </a:custGeom>
            <a:solidFill>
              <a:schemeClr val="accent1">
                <a:lumMod val="75000"/>
              </a:schemeClr>
            </a:solidFill>
            <a:ln w="9525" cap="flat">
              <a:noFill/>
              <a:prstDash val="solid"/>
              <a:miter/>
            </a:ln>
          </p:spPr>
          <p:txBody>
            <a:bodyPr wrap="square" rtlCol="0" anchor="ctr">
              <a:noAutofit/>
            </a:bodyPr>
            <a:lstStyle/>
            <a:p>
              <a:endParaRPr lang="en-US"/>
            </a:p>
          </p:txBody>
        </p:sp>
        <p:sp>
          <p:nvSpPr>
            <p:cNvPr id="91" name="Freeform: Shape 90"/>
            <p:cNvSpPr/>
            <p:nvPr/>
          </p:nvSpPr>
          <p:spPr>
            <a:xfrm>
              <a:off x="2354140" y="5141372"/>
              <a:ext cx="621749" cy="153835"/>
            </a:xfrm>
            <a:custGeom>
              <a:avLst/>
              <a:gdLst>
                <a:gd name="connsiteX0" fmla="*/ 874395 w 923925"/>
                <a:gd name="connsiteY0" fmla="*/ 0 h 228600"/>
                <a:gd name="connsiteX1" fmla="*/ 926782 w 923925"/>
                <a:gd name="connsiteY1" fmla="*/ 228600 h 228600"/>
                <a:gd name="connsiteX2" fmla="*/ 0 w 923925"/>
                <a:gd name="connsiteY2" fmla="*/ 228600 h 228600"/>
                <a:gd name="connsiteX3" fmla="*/ 46672 w 923925"/>
                <a:gd name="connsiteY3" fmla="*/ 18097 h 228600"/>
                <a:gd name="connsiteX4" fmla="*/ 75247 w 923925"/>
                <a:gd name="connsiteY4" fmla="*/ 953 h 228600"/>
                <a:gd name="connsiteX5" fmla="*/ 874395 w 923925"/>
                <a:gd name="connsiteY5" fmla="*/ 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925" h="228600">
                  <a:moveTo>
                    <a:pt x="874395" y="0"/>
                  </a:moveTo>
                  <a:cubicBezTo>
                    <a:pt x="891540" y="74295"/>
                    <a:pt x="908685" y="149543"/>
                    <a:pt x="926782" y="228600"/>
                  </a:cubicBezTo>
                  <a:cubicBezTo>
                    <a:pt x="618172" y="228600"/>
                    <a:pt x="313372" y="228600"/>
                    <a:pt x="0" y="228600"/>
                  </a:cubicBezTo>
                  <a:cubicBezTo>
                    <a:pt x="16192" y="155257"/>
                    <a:pt x="29528" y="85725"/>
                    <a:pt x="46672" y="18097"/>
                  </a:cubicBezTo>
                  <a:cubicBezTo>
                    <a:pt x="48578" y="10478"/>
                    <a:pt x="64770" y="953"/>
                    <a:pt x="75247" y="953"/>
                  </a:cubicBezTo>
                  <a:cubicBezTo>
                    <a:pt x="339090" y="0"/>
                    <a:pt x="603885" y="0"/>
                    <a:pt x="874395" y="0"/>
                  </a:cubicBezTo>
                  <a:close/>
                </a:path>
              </a:pathLst>
            </a:custGeom>
            <a:solidFill>
              <a:schemeClr val="accent1">
                <a:lumMod val="75000"/>
              </a:schemeClr>
            </a:solidFill>
            <a:ln w="9525" cap="flat">
              <a:noFill/>
              <a:prstDash val="solid"/>
              <a:miter/>
            </a:ln>
          </p:spPr>
          <p:txBody>
            <a:bodyPr rtlCol="0" anchor="ctr"/>
            <a:lstStyle/>
            <a:p>
              <a:endParaRPr lang="en-US"/>
            </a:p>
          </p:txBody>
        </p:sp>
        <p:sp>
          <p:nvSpPr>
            <p:cNvPr id="95" name="Freeform: Shape 94"/>
            <p:cNvSpPr/>
            <p:nvPr/>
          </p:nvSpPr>
          <p:spPr>
            <a:xfrm>
              <a:off x="2709333" y="2077401"/>
              <a:ext cx="2660060" cy="2756206"/>
            </a:xfrm>
            <a:custGeom>
              <a:avLst/>
              <a:gdLst>
                <a:gd name="connsiteX0" fmla="*/ 3877491 w 3952875"/>
                <a:gd name="connsiteY0" fmla="*/ 3295792 h 4095750"/>
                <a:gd name="connsiteX1" fmla="*/ 3034528 w 3952875"/>
                <a:gd name="connsiteY1" fmla="*/ 2520458 h 4095750"/>
                <a:gd name="connsiteX2" fmla="*/ 2997381 w 3952875"/>
                <a:gd name="connsiteY2" fmla="*/ 2485215 h 4095750"/>
                <a:gd name="connsiteX3" fmla="*/ 3021193 w 3952875"/>
                <a:gd name="connsiteY3" fmla="*/ 2444258 h 4095750"/>
                <a:gd name="connsiteX4" fmla="*/ 3215503 w 3952875"/>
                <a:gd name="connsiteY4" fmla="*/ 1302210 h 4095750"/>
                <a:gd name="connsiteX5" fmla="*/ 1768656 w 3952875"/>
                <a:gd name="connsiteY5" fmla="*/ 4905 h 4095750"/>
                <a:gd name="connsiteX6" fmla="*/ 217986 w 3952875"/>
                <a:gd name="connsiteY6" fmla="*/ 810720 h 4095750"/>
                <a:gd name="connsiteX7" fmla="*/ 78921 w 3952875"/>
                <a:gd name="connsiteY7" fmla="*/ 1110757 h 4095750"/>
                <a:gd name="connsiteX8" fmla="*/ 325618 w 3952875"/>
                <a:gd name="connsiteY8" fmla="*/ 2589037 h 4095750"/>
                <a:gd name="connsiteX9" fmla="*/ 1662928 w 3952875"/>
                <a:gd name="connsiteY9" fmla="*/ 3242452 h 4095750"/>
                <a:gd name="connsiteX10" fmla="*/ 2351586 w 3952875"/>
                <a:gd name="connsiteY10" fmla="*/ 3085290 h 4095750"/>
                <a:gd name="connsiteX11" fmla="*/ 2367778 w 3952875"/>
                <a:gd name="connsiteY11" fmla="*/ 3106245 h 4095750"/>
                <a:gd name="connsiteX12" fmla="*/ 3026908 w 3952875"/>
                <a:gd name="connsiteY12" fmla="*/ 4010167 h 4095750"/>
                <a:gd name="connsiteX13" fmla="*/ 3383143 w 3952875"/>
                <a:gd name="connsiteY13" fmla="*/ 4050173 h 4095750"/>
                <a:gd name="connsiteX14" fmla="*/ 3854631 w 3952875"/>
                <a:gd name="connsiteY14" fmla="*/ 3633930 h 4095750"/>
                <a:gd name="connsiteX15" fmla="*/ 3892731 w 3952875"/>
                <a:gd name="connsiteY15" fmla="*/ 3592020 h 4095750"/>
                <a:gd name="connsiteX16" fmla="*/ 3957501 w 3952875"/>
                <a:gd name="connsiteY16" fmla="*/ 3442477 h 4095750"/>
                <a:gd name="connsiteX17" fmla="*/ 3877491 w 3952875"/>
                <a:gd name="connsiteY17" fmla="*/ 3295792 h 4095750"/>
                <a:gd name="connsiteX18" fmla="*/ 1598158 w 3952875"/>
                <a:gd name="connsiteY18" fmla="*/ 3039570 h 4095750"/>
                <a:gd name="connsiteX19" fmla="*/ 194173 w 3952875"/>
                <a:gd name="connsiteY19" fmla="*/ 1613677 h 4095750"/>
                <a:gd name="connsiteX20" fmla="*/ 1625781 w 3952875"/>
                <a:gd name="connsiteY20" fmla="*/ 206835 h 4095750"/>
                <a:gd name="connsiteX21" fmla="*/ 3028813 w 3952875"/>
                <a:gd name="connsiteY21" fmla="*/ 1634632 h 4095750"/>
                <a:gd name="connsiteX22" fmla="*/ 1598158 w 3952875"/>
                <a:gd name="connsiteY22" fmla="*/ 3039570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52875" h="4095750">
                  <a:moveTo>
                    <a:pt x="3877491" y="3295792"/>
                  </a:moveTo>
                  <a:cubicBezTo>
                    <a:pt x="3595551" y="3038617"/>
                    <a:pt x="3315516" y="2778585"/>
                    <a:pt x="3034528" y="2520458"/>
                  </a:cubicBezTo>
                  <a:cubicBezTo>
                    <a:pt x="3022146" y="2509027"/>
                    <a:pt x="3009763" y="2496645"/>
                    <a:pt x="2997381" y="2485215"/>
                  </a:cubicBezTo>
                  <a:cubicBezTo>
                    <a:pt x="3006906" y="2469023"/>
                    <a:pt x="3013574" y="2456640"/>
                    <a:pt x="3021193" y="2444258"/>
                  </a:cubicBezTo>
                  <a:cubicBezTo>
                    <a:pt x="3227886" y="2088022"/>
                    <a:pt x="3294561" y="1706070"/>
                    <a:pt x="3215503" y="1302210"/>
                  </a:cubicBezTo>
                  <a:cubicBezTo>
                    <a:pt x="3077391" y="597360"/>
                    <a:pt x="2480174" y="53482"/>
                    <a:pt x="1768656" y="4905"/>
                  </a:cubicBezTo>
                  <a:cubicBezTo>
                    <a:pt x="1094286" y="-40815"/>
                    <a:pt x="574221" y="233505"/>
                    <a:pt x="217986" y="810720"/>
                  </a:cubicBezTo>
                  <a:cubicBezTo>
                    <a:pt x="196078" y="846915"/>
                    <a:pt x="104638" y="1035510"/>
                    <a:pt x="78921" y="1110757"/>
                  </a:cubicBezTo>
                  <a:cubicBezTo>
                    <a:pt x="-76337" y="1647967"/>
                    <a:pt x="-6804" y="2144220"/>
                    <a:pt x="325618" y="2589037"/>
                  </a:cubicBezTo>
                  <a:cubicBezTo>
                    <a:pt x="657088" y="3031950"/>
                    <a:pt x="1113336" y="3237690"/>
                    <a:pt x="1662928" y="3242452"/>
                  </a:cubicBezTo>
                  <a:cubicBezTo>
                    <a:pt x="1761036" y="3242452"/>
                    <a:pt x="2142036" y="3175777"/>
                    <a:pt x="2351586" y="3085290"/>
                  </a:cubicBezTo>
                  <a:cubicBezTo>
                    <a:pt x="2352538" y="3086242"/>
                    <a:pt x="2360158" y="3095767"/>
                    <a:pt x="2367778" y="3106245"/>
                  </a:cubicBezTo>
                  <a:cubicBezTo>
                    <a:pt x="2587806" y="3407235"/>
                    <a:pt x="2806881" y="3709177"/>
                    <a:pt x="3026908" y="4010167"/>
                  </a:cubicBezTo>
                  <a:cubicBezTo>
                    <a:pt x="3101203" y="4111133"/>
                    <a:pt x="3289799" y="4132087"/>
                    <a:pt x="3383143" y="4050173"/>
                  </a:cubicBezTo>
                  <a:cubicBezTo>
                    <a:pt x="3540306" y="3912060"/>
                    <a:pt x="3697468" y="3772995"/>
                    <a:pt x="3854631" y="3633930"/>
                  </a:cubicBezTo>
                  <a:cubicBezTo>
                    <a:pt x="3868918" y="3621548"/>
                    <a:pt x="3881301" y="3607260"/>
                    <a:pt x="3892731" y="3592020"/>
                  </a:cubicBezTo>
                  <a:cubicBezTo>
                    <a:pt x="3932736" y="3538680"/>
                    <a:pt x="3952738" y="3503437"/>
                    <a:pt x="3957501" y="3442477"/>
                  </a:cubicBezTo>
                  <a:cubicBezTo>
                    <a:pt x="3959406" y="3398662"/>
                    <a:pt x="3910828" y="3326273"/>
                    <a:pt x="3877491" y="3295792"/>
                  </a:cubicBezTo>
                  <a:close/>
                  <a:moveTo>
                    <a:pt x="1598158" y="3039570"/>
                  </a:moveTo>
                  <a:cubicBezTo>
                    <a:pt x="811393" y="3026235"/>
                    <a:pt x="181791" y="2387108"/>
                    <a:pt x="194173" y="1613677"/>
                  </a:cubicBezTo>
                  <a:cubicBezTo>
                    <a:pt x="206556" y="821197"/>
                    <a:pt x="845683" y="193500"/>
                    <a:pt x="1625781" y="206835"/>
                  </a:cubicBezTo>
                  <a:cubicBezTo>
                    <a:pt x="2411593" y="220170"/>
                    <a:pt x="3040243" y="860250"/>
                    <a:pt x="3028813" y="1634632"/>
                  </a:cubicBezTo>
                  <a:cubicBezTo>
                    <a:pt x="3016431" y="2420445"/>
                    <a:pt x="2373493" y="3052905"/>
                    <a:pt x="1598158" y="3039570"/>
                  </a:cubicBezTo>
                  <a:close/>
                </a:path>
              </a:pathLst>
            </a:custGeom>
            <a:solidFill>
              <a:schemeClr val="accent3"/>
            </a:solidFill>
            <a:ln w="9525" cap="flat">
              <a:noFill/>
              <a:prstDash val="solid"/>
              <a:miter/>
            </a:ln>
          </p:spPr>
          <p:txBody>
            <a:bodyPr rtlCol="0" anchor="ctr"/>
            <a:lstStyle/>
            <a:p>
              <a:endParaRPr lang="en-US"/>
            </a:p>
          </p:txBody>
        </p:sp>
        <p:sp>
          <p:nvSpPr>
            <p:cNvPr id="97" name="Freeform: Shape 96"/>
            <p:cNvSpPr/>
            <p:nvPr/>
          </p:nvSpPr>
          <p:spPr>
            <a:xfrm>
              <a:off x="3600791" y="2447478"/>
              <a:ext cx="439253" cy="1392068"/>
            </a:xfrm>
            <a:custGeom>
              <a:avLst/>
              <a:gdLst>
                <a:gd name="connsiteX0" fmla="*/ 25050 w 439253"/>
                <a:gd name="connsiteY0" fmla="*/ 443420 h 1392068"/>
                <a:gd name="connsiteX1" fmla="*/ 413483 w 439253"/>
                <a:gd name="connsiteY1" fmla="*/ 443420 h 1392068"/>
                <a:gd name="connsiteX2" fmla="*/ 413483 w 439253"/>
                <a:gd name="connsiteY2" fmla="*/ 1392068 h 1392068"/>
                <a:gd name="connsiteX3" fmla="*/ 25050 w 439253"/>
                <a:gd name="connsiteY3" fmla="*/ 1392068 h 1392068"/>
                <a:gd name="connsiteX4" fmla="*/ 25050 w 439253"/>
                <a:gd name="connsiteY4" fmla="*/ 443420 h 1392068"/>
                <a:gd name="connsiteX5" fmla="*/ 230242 w 439253"/>
                <a:gd name="connsiteY5" fmla="*/ 103 h 1392068"/>
                <a:gd name="connsiteX6" fmla="*/ 328232 w 439253"/>
                <a:gd name="connsiteY6" fmla="*/ 21015 h 1392068"/>
                <a:gd name="connsiteX7" fmla="*/ 439121 w 439253"/>
                <a:gd name="connsiteY7" fmla="*/ 174849 h 1392068"/>
                <a:gd name="connsiteX8" fmla="*/ 335924 w 439253"/>
                <a:gd name="connsiteY8" fmla="*/ 343427 h 1392068"/>
                <a:gd name="connsiteX9" fmla="*/ 217984 w 439253"/>
                <a:gd name="connsiteY9" fmla="*/ 374194 h 1392068"/>
                <a:gd name="connsiteX10" fmla="*/ 101966 w 439253"/>
                <a:gd name="connsiteY10" fmla="*/ 340222 h 1392068"/>
                <a:gd name="connsiteX11" fmla="*/ 692 w 439253"/>
                <a:gd name="connsiteY11" fmla="*/ 169722 h 1392068"/>
                <a:gd name="connsiteX12" fmla="*/ 130811 w 439253"/>
                <a:gd name="connsiteY12" fmla="*/ 13323 h 1392068"/>
                <a:gd name="connsiteX13" fmla="*/ 230242 w 439253"/>
                <a:gd name="connsiteY13" fmla="*/ 103 h 139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253" h="1392068">
                  <a:moveTo>
                    <a:pt x="25050" y="443420"/>
                  </a:moveTo>
                  <a:cubicBezTo>
                    <a:pt x="154528" y="443420"/>
                    <a:pt x="282724" y="443420"/>
                    <a:pt x="413483" y="443420"/>
                  </a:cubicBezTo>
                  <a:cubicBezTo>
                    <a:pt x="413483" y="759422"/>
                    <a:pt x="413483" y="1074783"/>
                    <a:pt x="413483" y="1392068"/>
                  </a:cubicBezTo>
                  <a:cubicBezTo>
                    <a:pt x="285287" y="1392068"/>
                    <a:pt x="156451" y="1392068"/>
                    <a:pt x="25050" y="1392068"/>
                  </a:cubicBezTo>
                  <a:cubicBezTo>
                    <a:pt x="25050" y="1074143"/>
                    <a:pt x="25050" y="760063"/>
                    <a:pt x="25050" y="443420"/>
                  </a:cubicBezTo>
                  <a:close/>
                  <a:moveTo>
                    <a:pt x="230242" y="103"/>
                  </a:moveTo>
                  <a:cubicBezTo>
                    <a:pt x="263333" y="984"/>
                    <a:pt x="296183" y="7554"/>
                    <a:pt x="328232" y="21015"/>
                  </a:cubicBezTo>
                  <a:cubicBezTo>
                    <a:pt x="395534" y="49218"/>
                    <a:pt x="435916" y="99214"/>
                    <a:pt x="439121" y="174849"/>
                  </a:cubicBezTo>
                  <a:cubicBezTo>
                    <a:pt x="441685" y="253690"/>
                    <a:pt x="407072" y="312019"/>
                    <a:pt x="335924" y="343427"/>
                  </a:cubicBezTo>
                  <a:cubicBezTo>
                    <a:pt x="300670" y="358810"/>
                    <a:pt x="259647" y="363938"/>
                    <a:pt x="217984" y="374194"/>
                  </a:cubicBezTo>
                  <a:cubicBezTo>
                    <a:pt x="178243" y="362656"/>
                    <a:pt x="137861" y="356887"/>
                    <a:pt x="101966" y="340222"/>
                  </a:cubicBezTo>
                  <a:cubicBezTo>
                    <a:pt x="32741" y="308173"/>
                    <a:pt x="-5718" y="238307"/>
                    <a:pt x="692" y="169722"/>
                  </a:cubicBezTo>
                  <a:cubicBezTo>
                    <a:pt x="8384" y="92164"/>
                    <a:pt x="53893" y="35758"/>
                    <a:pt x="130811" y="13323"/>
                  </a:cubicBezTo>
                  <a:cubicBezTo>
                    <a:pt x="163821" y="4029"/>
                    <a:pt x="197152" y="-778"/>
                    <a:pt x="230242" y="103"/>
                  </a:cubicBezTo>
                  <a:close/>
                </a:path>
              </a:pathLst>
            </a:custGeom>
            <a:solidFill>
              <a:schemeClr val="accent3"/>
            </a:solidFill>
            <a:ln w="9525" cap="flat">
              <a:noFill/>
              <a:prstDash val="solid"/>
              <a:miter/>
            </a:ln>
          </p:spPr>
          <p:txBody>
            <a:bodyPr wrap="square" rtlCol="0" anchor="ctr">
              <a:noAutofit/>
            </a:bodyPr>
            <a:lstStyle/>
            <a:p>
              <a:endParaRPr lang="en-US" dirty="0"/>
            </a:p>
          </p:txBody>
        </p:sp>
      </p:grpSp>
      <p:graphicFrame>
        <p:nvGraphicFramePr>
          <p:cNvPr id="5" name="Table 4"/>
          <p:cNvGraphicFramePr>
            <a:graphicFrameLocks noGrp="1"/>
          </p:cNvGraphicFramePr>
          <p:nvPr/>
        </p:nvGraphicFramePr>
        <p:xfrm>
          <a:off x="5514379" y="1809800"/>
          <a:ext cx="6503450" cy="4190950"/>
        </p:xfrm>
        <a:graphic>
          <a:graphicData uri="http://schemas.openxmlformats.org/drawingml/2006/table">
            <a:tbl>
              <a:tblPr firstRow="1" firstCol="1" bandRow="1">
                <a:tableStyleId>{5C22544A-7EE6-4342-B048-85BDC9FD1C3A}</a:tableStyleId>
              </a:tblPr>
              <a:tblGrid>
                <a:gridCol w="6503450"/>
              </a:tblGrid>
              <a:tr h="4190950">
                <a:tc>
                  <a:txBody>
                    <a:bodyPr/>
                    <a:lstStyle/>
                    <a:p>
                      <a:pPr marL="685800" marR="0" indent="0" algn="just" defTabSz="914400" rtl="0" eaLnBrk="1" fontAlgn="auto" latinLnBrk="0" hangingPunct="1">
                        <a:lnSpc>
                          <a:spcPct val="150000"/>
                        </a:lnSpc>
                        <a:spcBef>
                          <a:spcPts val="0"/>
                        </a:spcBef>
                        <a:spcAft>
                          <a:spcPts val="100"/>
                        </a:spcAft>
                        <a:buClrTx/>
                        <a:buSzTx/>
                        <a:buFontTx/>
                        <a:buNone/>
                        <a:defRPr/>
                      </a:pPr>
                      <a:r>
                        <a:rPr lang="en-US" sz="1800" dirty="0" err="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Perhitungan</a:t>
                      </a:r>
                      <a:r>
                        <a:rPr lang="en-US" sz="18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probabilitas</a:t>
                      </a:r>
                      <a:r>
                        <a:rPr lang="en-US" sz="18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untuk</a:t>
                      </a:r>
                      <a:r>
                        <a:rPr lang="en-US" sz="18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kategori</a:t>
                      </a:r>
                      <a:r>
                        <a:rPr lang="en-US" sz="18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jumlah</a:t>
                      </a:r>
                      <a:r>
                        <a:rPr lang="en-US" sz="18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anak</a:t>
                      </a:r>
                      <a:r>
                        <a:rPr lang="en-US" sz="18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85800" algn="just">
                        <a:lnSpc>
                          <a:spcPct val="150000"/>
                        </a:lnSpc>
                        <a:spcAft>
                          <a:spcPts val="100"/>
                        </a:spcAft>
                      </a:pP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1800" dirty="0" err="1"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num</a:t>
                      </a: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&gt;1|cmu-&gt;1) =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freq</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num</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-&gt;1|cmu-&gt;1)/</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freq</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cmu</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-&gt;1)</a:t>
                      </a:r>
                      <a:endParaRPr lang="id-ID"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85800" algn="just">
                        <a:lnSpc>
                          <a:spcPct val="150000"/>
                        </a:lnSpc>
                        <a:spcAft>
                          <a:spcPts val="1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422/629</a:t>
                      </a:r>
                      <a:endParaRPr lang="id-ID"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85800" algn="just">
                        <a:lnSpc>
                          <a:spcPct val="150000"/>
                        </a:lnSpc>
                        <a:spcAft>
                          <a:spcPts val="1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0.6709062</a:t>
                      </a:r>
                      <a:endParaRPr lang="id-ID"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85800" algn="just">
                        <a:lnSpc>
                          <a:spcPct val="150000"/>
                        </a:lnSpc>
                        <a:spcAft>
                          <a:spcPts val="1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num</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-&gt;1|cmu-&gt;2) =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freq</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num</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-&gt;1|cmu-&gt;2)/</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freq</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cmu</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-&gt;2)</a:t>
                      </a:r>
                      <a:endParaRPr lang="id-ID"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85800" algn="just">
                        <a:lnSpc>
                          <a:spcPct val="150000"/>
                        </a:lnSpc>
                        <a:spcAft>
                          <a:spcPts val="1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172/333</a:t>
                      </a:r>
                      <a:endParaRPr lang="id-ID"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85800" algn="just">
                        <a:lnSpc>
                          <a:spcPct val="150000"/>
                        </a:lnSpc>
                        <a:spcAft>
                          <a:spcPts val="1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0.516516517</a:t>
                      </a:r>
                      <a:endParaRPr lang="id-ID"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85800" algn="just">
                        <a:lnSpc>
                          <a:spcPct val="150000"/>
                        </a:lnSpc>
                        <a:spcAft>
                          <a:spcPts val="1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num</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-&gt;1|cmu-&gt;3) =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freq</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num</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-&gt;1|cmu-&gt;3)/</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freq</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cmu</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-&gt;3)</a:t>
                      </a:r>
                      <a:endParaRPr lang="id-ID"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85800" algn="just">
                        <a:lnSpc>
                          <a:spcPct val="150000"/>
                        </a:lnSpc>
                        <a:spcAft>
                          <a:spcPts val="1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314/511</a:t>
                      </a:r>
                      <a:endParaRPr lang="id-ID"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1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0.614481409</a:t>
                      </a:r>
                      <a:endParaRPr lang="id-ID"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r>
            </a:tbl>
          </a:graphicData>
        </a:graphic>
      </p:graphicFrame>
      <p:sp>
        <p:nvSpPr>
          <p:cNvPr id="27" name="Rectangle 26"/>
          <p:cNvSpPr/>
          <p:nvPr/>
        </p:nvSpPr>
        <p:spPr>
          <a:xfrm>
            <a:off x="0" y="139581"/>
            <a:ext cx="6943464"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rPr>
              <a:t>Menghitung</a:t>
            </a:r>
            <a:r>
              <a:rPr lang="en-US" sz="2800" dirty="0">
                <a:solidFill>
                  <a:schemeClr val="tx1"/>
                </a:solidFill>
              </a:rPr>
              <a:t> </a:t>
            </a:r>
            <a:r>
              <a:rPr lang="en-US" sz="2800" dirty="0" err="1">
                <a:solidFill>
                  <a:schemeClr val="tx1"/>
                </a:solidFill>
              </a:rPr>
              <a:t>probabilitas</a:t>
            </a:r>
            <a:endParaRPr lang="ko-KR" altLang="en-US" sz="27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Oval 82"/>
          <p:cNvSpPr/>
          <p:nvPr/>
        </p:nvSpPr>
        <p:spPr>
          <a:xfrm>
            <a:off x="7687900" y="6098062"/>
            <a:ext cx="4150502" cy="420429"/>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2" name="TextBox 71"/>
          <p:cNvSpPr txBox="1"/>
          <p:nvPr/>
        </p:nvSpPr>
        <p:spPr>
          <a:xfrm>
            <a:off x="1943673" y="4763973"/>
            <a:ext cx="936104" cy="461665"/>
          </a:xfrm>
          <a:prstGeom prst="rect">
            <a:avLst/>
          </a:prstGeom>
          <a:noFill/>
        </p:spPr>
        <p:txBody>
          <a:bodyPr wrap="square" rtlCol="0" anchor="ctr">
            <a:spAutoFit/>
          </a:bodyPr>
          <a:lstStyle/>
          <a:p>
            <a:pPr algn="ctr"/>
            <a:r>
              <a:rPr lang="en-US" altLang="ko-KR" sz="2400" b="1" dirty="0">
                <a:solidFill>
                  <a:schemeClr val="bg1"/>
                </a:solidFill>
                <a:cs typeface="Arial" panose="020B0604020202020204" pitchFamily="34" charset="0"/>
              </a:rPr>
              <a:t>60%</a:t>
            </a:r>
            <a:endParaRPr lang="ko-KR" altLang="en-US" sz="2400" b="1" dirty="0">
              <a:solidFill>
                <a:schemeClr val="bg1"/>
              </a:solidFill>
              <a:cs typeface="Arial" panose="020B0604020202020204" pitchFamily="34" charset="0"/>
            </a:endParaRPr>
          </a:p>
        </p:txBody>
      </p:sp>
      <p:sp>
        <p:nvSpPr>
          <p:cNvPr id="73" name="TextBox 72"/>
          <p:cNvSpPr txBox="1"/>
          <p:nvPr/>
        </p:nvSpPr>
        <p:spPr>
          <a:xfrm>
            <a:off x="4651065" y="4763973"/>
            <a:ext cx="936104" cy="461665"/>
          </a:xfrm>
          <a:prstGeom prst="rect">
            <a:avLst/>
          </a:prstGeom>
          <a:noFill/>
        </p:spPr>
        <p:txBody>
          <a:bodyPr wrap="square" rtlCol="0" anchor="ctr">
            <a:spAutoFit/>
          </a:bodyPr>
          <a:lstStyle/>
          <a:p>
            <a:pPr algn="ctr"/>
            <a:r>
              <a:rPr lang="en-US" altLang="ko-KR" sz="2400" b="1" dirty="0">
                <a:solidFill>
                  <a:schemeClr val="bg1"/>
                </a:solidFill>
                <a:cs typeface="Arial" panose="020B0604020202020204" pitchFamily="34" charset="0"/>
              </a:rPr>
              <a:t>50%</a:t>
            </a:r>
            <a:endParaRPr lang="ko-KR" altLang="en-US" sz="2400" b="1" dirty="0">
              <a:solidFill>
                <a:schemeClr val="bg1"/>
              </a:solidFill>
              <a:cs typeface="Arial" panose="020B0604020202020204" pitchFamily="34" charset="0"/>
            </a:endParaRPr>
          </a:p>
        </p:txBody>
      </p:sp>
      <p:grpSp>
        <p:nvGrpSpPr>
          <p:cNvPr id="74" name="Graphic 14"/>
          <p:cNvGrpSpPr/>
          <p:nvPr/>
        </p:nvGrpSpPr>
        <p:grpSpPr>
          <a:xfrm>
            <a:off x="8408989" y="4136258"/>
            <a:ext cx="2770135" cy="2178759"/>
            <a:chOff x="2444748" y="555045"/>
            <a:chExt cx="7282048" cy="5727454"/>
          </a:xfrm>
        </p:grpSpPr>
        <p:sp>
          <p:nvSpPr>
            <p:cNvPr id="75" name="Freeform: Shape 74"/>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6" name="Freeform: Shape 75"/>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7" name="Freeform: Shape 76"/>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78" name="Freeform: Shape 77"/>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9" name="Freeform: Shape 78"/>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0" name="Freeform: Shape 79"/>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81" name="Freeform: Shape 80"/>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82" name="Freeform: Shape 81"/>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1" fmla="*/ 2536444 w 3976489"/>
                <a:gd name="connsiteY0-2" fmla="*/ 0 h 4238316"/>
                <a:gd name="connsiteX1-3" fmla="*/ 3976489 w 3976489"/>
                <a:gd name="connsiteY1-4" fmla="*/ 241371 h 4238316"/>
                <a:gd name="connsiteX2-5" fmla="*/ 3968307 w 3976489"/>
                <a:gd name="connsiteY2-6" fmla="*/ 4238316 h 4238316"/>
                <a:gd name="connsiteX3-7" fmla="*/ 0 w 3976489"/>
                <a:gd name="connsiteY3-8" fmla="*/ 4238316 h 4238316"/>
                <a:gd name="connsiteX0-9" fmla="*/ 2536444 w 3976489"/>
                <a:gd name="connsiteY0-10" fmla="*/ 0 h 4238316"/>
                <a:gd name="connsiteX1-11" fmla="*/ 3976489 w 3976489"/>
                <a:gd name="connsiteY1-12" fmla="*/ 213683 h 4238316"/>
                <a:gd name="connsiteX2-13" fmla="*/ 3968307 w 3976489"/>
                <a:gd name="connsiteY2-14" fmla="*/ 4238316 h 4238316"/>
                <a:gd name="connsiteX3-15" fmla="*/ 0 w 3976489"/>
                <a:gd name="connsiteY3-16" fmla="*/ 4238316 h 4238316"/>
                <a:gd name="connsiteX0-17" fmla="*/ 2473335 w 3976489"/>
                <a:gd name="connsiteY0-18" fmla="*/ 0 h 4035268"/>
                <a:gd name="connsiteX1-19" fmla="*/ 3976489 w 3976489"/>
                <a:gd name="connsiteY1-20" fmla="*/ 10635 h 4035268"/>
                <a:gd name="connsiteX2-21" fmla="*/ 3968307 w 3976489"/>
                <a:gd name="connsiteY2-22" fmla="*/ 4035268 h 4035268"/>
                <a:gd name="connsiteX3-23" fmla="*/ 0 w 3976489"/>
                <a:gd name="connsiteY3-24" fmla="*/ 4035268 h 4035268"/>
              </a:gdLst>
              <a:ahLst/>
              <a:cxnLst>
                <a:cxn ang="0">
                  <a:pos x="connsiteX0-1" y="connsiteY0-2"/>
                </a:cxn>
                <a:cxn ang="0">
                  <a:pos x="connsiteX1-3" y="connsiteY1-4"/>
                </a:cxn>
                <a:cxn ang="0">
                  <a:pos x="connsiteX2-5" y="connsiteY2-6"/>
                </a:cxn>
                <a:cxn ang="0">
                  <a:pos x="connsiteX3-7" y="connsiteY3-8"/>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84" name="Group 83"/>
          <p:cNvGrpSpPr/>
          <p:nvPr/>
        </p:nvGrpSpPr>
        <p:grpSpPr>
          <a:xfrm>
            <a:off x="8704567" y="4905800"/>
            <a:ext cx="2175867" cy="579042"/>
            <a:chOff x="3960971" y="2767117"/>
            <a:chExt cx="4267200" cy="1321489"/>
          </a:xfrm>
          <a:solidFill>
            <a:schemeClr val="accent3"/>
          </a:solidFill>
        </p:grpSpPr>
        <p:sp>
          <p:nvSpPr>
            <p:cNvPr id="85" name="Freeform: Shape 84"/>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grpFill/>
            <a:ln w="9525" cap="flat">
              <a:noFill/>
              <a:prstDash val="solid"/>
              <a:miter/>
            </a:ln>
          </p:spPr>
          <p:txBody>
            <a:bodyPr rtlCol="0" anchor="ctr"/>
            <a:lstStyle/>
            <a:p>
              <a:endParaRPr lang="en-US" sz="1200"/>
            </a:p>
          </p:txBody>
        </p:sp>
        <p:sp>
          <p:nvSpPr>
            <p:cNvPr id="86" name="Freeform: Shape 85"/>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3">
                <a:lumMod val="50000"/>
              </a:schemeClr>
            </a:solidFill>
            <a:ln w="9525" cap="flat">
              <a:noFill/>
              <a:prstDash val="solid"/>
              <a:miter/>
            </a:ln>
          </p:spPr>
          <p:txBody>
            <a:bodyPr rtlCol="0" anchor="ctr"/>
            <a:lstStyle/>
            <a:p>
              <a:endParaRPr lang="en-US" sz="1200" dirty="0"/>
            </a:p>
          </p:txBody>
        </p:sp>
        <p:sp>
          <p:nvSpPr>
            <p:cNvPr id="87" name="Freeform: Shape 86"/>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grpFill/>
            <a:ln w="9525" cap="flat">
              <a:noFill/>
              <a:prstDash val="solid"/>
              <a:miter/>
            </a:ln>
          </p:spPr>
          <p:txBody>
            <a:bodyPr rtlCol="0" anchor="ctr"/>
            <a:lstStyle/>
            <a:p>
              <a:endParaRPr lang="en-US" sz="1200" dirty="0"/>
            </a:p>
          </p:txBody>
        </p:sp>
        <p:sp>
          <p:nvSpPr>
            <p:cNvPr id="88" name="Freeform: Shape 87"/>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grpFill/>
            <a:ln w="9525" cap="flat">
              <a:noFill/>
              <a:prstDash val="solid"/>
              <a:miter/>
            </a:ln>
          </p:spPr>
          <p:txBody>
            <a:bodyPr rtlCol="0" anchor="ctr"/>
            <a:lstStyle/>
            <a:p>
              <a:endParaRPr lang="en-US" sz="1200"/>
            </a:p>
          </p:txBody>
        </p:sp>
      </p:grpSp>
      <p:sp>
        <p:nvSpPr>
          <p:cNvPr id="89" name="Rectangle 88"/>
          <p:cNvSpPr/>
          <p:nvPr/>
        </p:nvSpPr>
        <p:spPr>
          <a:xfrm>
            <a:off x="0" y="139581"/>
            <a:ext cx="6943464"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rPr>
              <a:t>Menghitung</a:t>
            </a:r>
            <a:r>
              <a:rPr lang="en-US" sz="2800" dirty="0">
                <a:solidFill>
                  <a:schemeClr val="tx1"/>
                </a:solidFill>
              </a:rPr>
              <a:t> </a:t>
            </a:r>
            <a:r>
              <a:rPr lang="en-US" sz="2800" dirty="0" err="1">
                <a:solidFill>
                  <a:schemeClr val="tx1"/>
                </a:solidFill>
              </a:rPr>
              <a:t>probabilitas</a:t>
            </a:r>
            <a:endParaRPr lang="ko-KR" altLang="en-US" sz="2700" dirty="0">
              <a:solidFill>
                <a:schemeClr val="tx1"/>
              </a:solidFill>
            </a:endParaRPr>
          </a:p>
        </p:txBody>
      </p:sp>
      <p:graphicFrame>
        <p:nvGraphicFramePr>
          <p:cNvPr id="7" name="Table 6"/>
          <p:cNvGraphicFramePr>
            <a:graphicFrameLocks noGrp="1"/>
          </p:cNvGraphicFramePr>
          <p:nvPr/>
        </p:nvGraphicFramePr>
        <p:xfrm>
          <a:off x="213677" y="1029494"/>
          <a:ext cx="7407188" cy="5068568"/>
        </p:xfrm>
        <a:graphic>
          <a:graphicData uri="http://schemas.openxmlformats.org/drawingml/2006/table">
            <a:tbl>
              <a:tblPr firstRow="1" firstCol="1" bandRow="1">
                <a:tableStyleId>{5C22544A-7EE6-4342-B048-85BDC9FD1C3A}</a:tableStyleId>
              </a:tblPr>
              <a:tblGrid>
                <a:gridCol w="7407188"/>
              </a:tblGrid>
              <a:tr h="5068568">
                <a:tc>
                  <a:txBody>
                    <a:bodyPr/>
                    <a:lstStyle/>
                    <a:p>
                      <a:pPr algn="just">
                        <a:lnSpc>
                          <a:spcPct val="150000"/>
                        </a:lnSpc>
                        <a:spcAft>
                          <a:spcPts val="100"/>
                        </a:spcAft>
                      </a:pPr>
                      <a:r>
                        <a:rPr lang="en-US" sz="1800" dirty="0" err="1">
                          <a:solidFill>
                            <a:schemeClr val="tx1"/>
                          </a:solidFill>
                          <a:effectLst/>
                        </a:rPr>
                        <a:t>Perhitungan</a:t>
                      </a:r>
                      <a:r>
                        <a:rPr lang="en-US" sz="1800" dirty="0">
                          <a:solidFill>
                            <a:schemeClr val="tx1"/>
                          </a:solidFill>
                          <a:effectLst/>
                        </a:rPr>
                        <a:t> </a:t>
                      </a:r>
                      <a:r>
                        <a:rPr lang="en-US" sz="1800" dirty="0" err="1">
                          <a:solidFill>
                            <a:schemeClr val="tx1"/>
                          </a:solidFill>
                          <a:effectLst/>
                        </a:rPr>
                        <a:t>probabilitas</a:t>
                      </a:r>
                      <a:r>
                        <a:rPr lang="en-US" sz="1800" dirty="0">
                          <a:solidFill>
                            <a:schemeClr val="tx1"/>
                          </a:solidFill>
                          <a:effectLst/>
                        </a:rPr>
                        <a:t> </a:t>
                      </a:r>
                      <a:r>
                        <a:rPr lang="en-US" sz="1800" dirty="0" err="1">
                          <a:solidFill>
                            <a:schemeClr val="tx1"/>
                          </a:solidFill>
                          <a:effectLst/>
                        </a:rPr>
                        <a:t>untuk</a:t>
                      </a:r>
                      <a:r>
                        <a:rPr lang="en-US" sz="1800" dirty="0">
                          <a:solidFill>
                            <a:schemeClr val="tx1"/>
                          </a:solidFill>
                          <a:effectLst/>
                        </a:rPr>
                        <a:t> </a:t>
                      </a:r>
                      <a:r>
                        <a:rPr lang="en-US" sz="1800" dirty="0" err="1">
                          <a:solidFill>
                            <a:schemeClr val="tx1"/>
                          </a:solidFill>
                          <a:effectLst/>
                        </a:rPr>
                        <a:t>kategori</a:t>
                      </a:r>
                      <a:r>
                        <a:rPr lang="en-US" sz="1800" dirty="0">
                          <a:solidFill>
                            <a:schemeClr val="tx1"/>
                          </a:solidFill>
                          <a:effectLst/>
                        </a:rPr>
                        <a:t> agama:</a:t>
                      </a:r>
                      <a:endParaRPr lang="id-ID" sz="1800" dirty="0">
                        <a:solidFill>
                          <a:schemeClr val="tx1"/>
                        </a:solidFill>
                        <a:effectLst/>
                      </a:endParaRPr>
                    </a:p>
                    <a:p>
                      <a:pPr marL="685800" algn="just">
                        <a:lnSpc>
                          <a:spcPct val="150000"/>
                        </a:lnSpc>
                        <a:spcAft>
                          <a:spcPts val="100"/>
                        </a:spcAft>
                      </a:pPr>
                      <a:r>
                        <a:rPr lang="en-US" sz="1800" dirty="0">
                          <a:solidFill>
                            <a:schemeClr val="tx1"/>
                          </a:solidFill>
                          <a:effectLst/>
                        </a:rPr>
                        <a:t>P(</a:t>
                      </a:r>
                      <a:r>
                        <a:rPr lang="en-US" sz="1800" dirty="0" err="1">
                          <a:solidFill>
                            <a:schemeClr val="tx1"/>
                          </a:solidFill>
                          <a:effectLst/>
                        </a:rPr>
                        <a:t>rel</a:t>
                      </a:r>
                      <a:r>
                        <a:rPr lang="en-US" sz="1800" dirty="0">
                          <a:solidFill>
                            <a:schemeClr val="tx1"/>
                          </a:solidFill>
                          <a:effectLst/>
                        </a:rPr>
                        <a:t>-&gt;1|cmu-&gt;1) = </a:t>
                      </a:r>
                      <a:r>
                        <a:rPr lang="en-US" sz="1800" dirty="0" err="1">
                          <a:solidFill>
                            <a:schemeClr val="tx1"/>
                          </a:solidFill>
                          <a:effectLst/>
                        </a:rPr>
                        <a:t>freq</a:t>
                      </a:r>
                      <a:r>
                        <a:rPr lang="en-US" sz="1800" dirty="0">
                          <a:solidFill>
                            <a:schemeClr val="tx1"/>
                          </a:solidFill>
                          <a:effectLst/>
                        </a:rPr>
                        <a:t>(</a:t>
                      </a:r>
                      <a:r>
                        <a:rPr lang="en-US" sz="1800" dirty="0" err="1">
                          <a:solidFill>
                            <a:schemeClr val="tx1"/>
                          </a:solidFill>
                          <a:effectLst/>
                        </a:rPr>
                        <a:t>rel</a:t>
                      </a:r>
                      <a:r>
                        <a:rPr lang="en-US" sz="1800" dirty="0">
                          <a:solidFill>
                            <a:schemeClr val="tx1"/>
                          </a:solidFill>
                          <a:effectLst/>
                        </a:rPr>
                        <a:t> -&gt;1|cmu-&gt;1)/</a:t>
                      </a:r>
                      <a:r>
                        <a:rPr lang="en-US" sz="1800" dirty="0" err="1">
                          <a:solidFill>
                            <a:schemeClr val="tx1"/>
                          </a:solidFill>
                          <a:effectLst/>
                        </a:rPr>
                        <a:t>freq</a:t>
                      </a:r>
                      <a:r>
                        <a:rPr lang="en-US" sz="1800" dirty="0">
                          <a:solidFill>
                            <a:schemeClr val="tx1"/>
                          </a:solidFill>
                          <a:effectLst/>
                        </a:rPr>
                        <a:t>(</a:t>
                      </a:r>
                      <a:r>
                        <a:rPr lang="en-US" sz="1800" dirty="0" err="1">
                          <a:solidFill>
                            <a:schemeClr val="tx1"/>
                          </a:solidFill>
                          <a:effectLst/>
                        </a:rPr>
                        <a:t>cmu</a:t>
                      </a:r>
                      <a:r>
                        <a:rPr lang="en-US" sz="1800" dirty="0">
                          <a:solidFill>
                            <a:schemeClr val="tx1"/>
                          </a:solidFill>
                          <a:effectLst/>
                        </a:rPr>
                        <a:t>-&gt;1)</a:t>
                      </a:r>
                      <a:endParaRPr lang="id-ID" sz="1800" dirty="0">
                        <a:solidFill>
                          <a:schemeClr val="tx1"/>
                        </a:solidFill>
                        <a:effectLst/>
                      </a:endParaRPr>
                    </a:p>
                    <a:p>
                      <a:pPr marL="685800" algn="just">
                        <a:lnSpc>
                          <a:spcPct val="150000"/>
                        </a:lnSpc>
                        <a:spcAft>
                          <a:spcPts val="100"/>
                        </a:spcAft>
                      </a:pPr>
                      <a:r>
                        <a:rPr lang="en-US" sz="1800" dirty="0">
                          <a:solidFill>
                            <a:schemeClr val="tx1"/>
                          </a:solidFill>
                          <a:effectLst/>
                        </a:rPr>
                        <a:t>			= 554 /629</a:t>
                      </a:r>
                      <a:endParaRPr lang="id-ID" sz="1800" dirty="0">
                        <a:solidFill>
                          <a:schemeClr val="tx1"/>
                        </a:solidFill>
                        <a:effectLst/>
                      </a:endParaRPr>
                    </a:p>
                    <a:p>
                      <a:pPr marL="685800" algn="just">
                        <a:lnSpc>
                          <a:spcPct val="150000"/>
                        </a:lnSpc>
                        <a:spcAft>
                          <a:spcPts val="100"/>
                        </a:spcAft>
                      </a:pPr>
                      <a:r>
                        <a:rPr lang="en-US" sz="1800" dirty="0">
                          <a:solidFill>
                            <a:schemeClr val="tx1"/>
                          </a:solidFill>
                          <a:effectLst/>
                        </a:rPr>
                        <a:t>			= 0.880763116</a:t>
                      </a:r>
                      <a:endParaRPr lang="id-ID" sz="1800" dirty="0">
                        <a:solidFill>
                          <a:schemeClr val="tx1"/>
                        </a:solidFill>
                        <a:effectLst/>
                      </a:endParaRPr>
                    </a:p>
                    <a:p>
                      <a:pPr marL="685800" algn="just">
                        <a:lnSpc>
                          <a:spcPct val="150000"/>
                        </a:lnSpc>
                        <a:spcAft>
                          <a:spcPts val="100"/>
                        </a:spcAft>
                      </a:pPr>
                      <a:r>
                        <a:rPr lang="en-US" sz="1800" dirty="0">
                          <a:solidFill>
                            <a:schemeClr val="tx1"/>
                          </a:solidFill>
                          <a:effectLst/>
                        </a:rPr>
                        <a:t>P(</a:t>
                      </a:r>
                      <a:r>
                        <a:rPr lang="en-US" sz="1800" dirty="0" err="1">
                          <a:solidFill>
                            <a:schemeClr val="tx1"/>
                          </a:solidFill>
                          <a:effectLst/>
                        </a:rPr>
                        <a:t>rel</a:t>
                      </a:r>
                      <a:r>
                        <a:rPr lang="en-US" sz="1800" dirty="0">
                          <a:solidFill>
                            <a:schemeClr val="tx1"/>
                          </a:solidFill>
                          <a:effectLst/>
                        </a:rPr>
                        <a:t> -&gt;1|cmu-&gt;2) = </a:t>
                      </a:r>
                      <a:r>
                        <a:rPr lang="en-US" sz="1800" dirty="0" err="1">
                          <a:solidFill>
                            <a:schemeClr val="tx1"/>
                          </a:solidFill>
                          <a:effectLst/>
                        </a:rPr>
                        <a:t>freq</a:t>
                      </a:r>
                      <a:r>
                        <a:rPr lang="en-US" sz="1800" dirty="0">
                          <a:solidFill>
                            <a:schemeClr val="tx1"/>
                          </a:solidFill>
                          <a:effectLst/>
                        </a:rPr>
                        <a:t>(</a:t>
                      </a:r>
                      <a:r>
                        <a:rPr lang="en-US" sz="1800" dirty="0" err="1">
                          <a:solidFill>
                            <a:schemeClr val="tx1"/>
                          </a:solidFill>
                          <a:effectLst/>
                        </a:rPr>
                        <a:t>rel</a:t>
                      </a:r>
                      <a:r>
                        <a:rPr lang="en-US" sz="1800" dirty="0">
                          <a:solidFill>
                            <a:schemeClr val="tx1"/>
                          </a:solidFill>
                          <a:effectLst/>
                        </a:rPr>
                        <a:t> -&gt;1|cmu-&gt;2)/</a:t>
                      </a:r>
                      <a:r>
                        <a:rPr lang="en-US" sz="1800" dirty="0" err="1">
                          <a:solidFill>
                            <a:schemeClr val="tx1"/>
                          </a:solidFill>
                          <a:effectLst/>
                        </a:rPr>
                        <a:t>freq</a:t>
                      </a:r>
                      <a:r>
                        <a:rPr lang="en-US" sz="1800" dirty="0">
                          <a:solidFill>
                            <a:schemeClr val="tx1"/>
                          </a:solidFill>
                          <a:effectLst/>
                        </a:rPr>
                        <a:t>(</a:t>
                      </a:r>
                      <a:r>
                        <a:rPr lang="en-US" sz="1800" dirty="0" err="1">
                          <a:solidFill>
                            <a:schemeClr val="tx1"/>
                          </a:solidFill>
                          <a:effectLst/>
                        </a:rPr>
                        <a:t>cmu</a:t>
                      </a:r>
                      <a:r>
                        <a:rPr lang="en-US" sz="1800" dirty="0">
                          <a:solidFill>
                            <a:schemeClr val="tx1"/>
                          </a:solidFill>
                          <a:effectLst/>
                        </a:rPr>
                        <a:t>-&gt;2)</a:t>
                      </a:r>
                      <a:endParaRPr lang="id-ID" sz="1800" dirty="0">
                        <a:solidFill>
                          <a:schemeClr val="tx1"/>
                        </a:solidFill>
                        <a:effectLst/>
                      </a:endParaRPr>
                    </a:p>
                    <a:p>
                      <a:pPr marL="685800" algn="just">
                        <a:lnSpc>
                          <a:spcPct val="150000"/>
                        </a:lnSpc>
                        <a:spcAft>
                          <a:spcPts val="100"/>
                        </a:spcAft>
                      </a:pPr>
                      <a:r>
                        <a:rPr lang="en-US" sz="1800" dirty="0">
                          <a:solidFill>
                            <a:schemeClr val="tx1"/>
                          </a:solidFill>
                          <a:effectLst/>
                        </a:rPr>
                        <a:t>			= 257 /333</a:t>
                      </a:r>
                      <a:endParaRPr lang="id-ID" sz="1800" dirty="0">
                        <a:solidFill>
                          <a:schemeClr val="tx1"/>
                        </a:solidFill>
                        <a:effectLst/>
                      </a:endParaRPr>
                    </a:p>
                    <a:p>
                      <a:pPr marL="685800" algn="just">
                        <a:lnSpc>
                          <a:spcPct val="150000"/>
                        </a:lnSpc>
                        <a:spcAft>
                          <a:spcPts val="100"/>
                        </a:spcAft>
                      </a:pPr>
                      <a:r>
                        <a:rPr lang="en-US" sz="1800" dirty="0">
                          <a:solidFill>
                            <a:schemeClr val="tx1"/>
                          </a:solidFill>
                          <a:effectLst/>
                        </a:rPr>
                        <a:t>			= 0.771771772</a:t>
                      </a:r>
                      <a:endParaRPr lang="id-ID" sz="1800" dirty="0">
                        <a:solidFill>
                          <a:schemeClr val="tx1"/>
                        </a:solidFill>
                        <a:effectLst/>
                      </a:endParaRPr>
                    </a:p>
                    <a:p>
                      <a:pPr marL="685800" algn="just">
                        <a:lnSpc>
                          <a:spcPct val="150000"/>
                        </a:lnSpc>
                        <a:spcAft>
                          <a:spcPts val="100"/>
                        </a:spcAft>
                      </a:pPr>
                      <a:r>
                        <a:rPr lang="en-US" sz="1800" dirty="0">
                          <a:solidFill>
                            <a:schemeClr val="tx1"/>
                          </a:solidFill>
                          <a:effectLst/>
                        </a:rPr>
                        <a:t>P(</a:t>
                      </a:r>
                      <a:r>
                        <a:rPr lang="en-US" sz="1800" dirty="0" err="1">
                          <a:solidFill>
                            <a:schemeClr val="tx1"/>
                          </a:solidFill>
                          <a:effectLst/>
                        </a:rPr>
                        <a:t>rel</a:t>
                      </a:r>
                      <a:r>
                        <a:rPr lang="en-US" sz="1800" dirty="0">
                          <a:solidFill>
                            <a:schemeClr val="tx1"/>
                          </a:solidFill>
                          <a:effectLst/>
                        </a:rPr>
                        <a:t> -&gt;1|cmu-&gt;3) = </a:t>
                      </a:r>
                      <a:r>
                        <a:rPr lang="en-US" sz="1800" dirty="0" err="1">
                          <a:solidFill>
                            <a:schemeClr val="tx1"/>
                          </a:solidFill>
                          <a:effectLst/>
                        </a:rPr>
                        <a:t>freq</a:t>
                      </a:r>
                      <a:r>
                        <a:rPr lang="en-US" sz="1800" dirty="0">
                          <a:solidFill>
                            <a:schemeClr val="tx1"/>
                          </a:solidFill>
                          <a:effectLst/>
                        </a:rPr>
                        <a:t>(</a:t>
                      </a:r>
                      <a:r>
                        <a:rPr lang="en-US" sz="1800" dirty="0" err="1">
                          <a:solidFill>
                            <a:schemeClr val="tx1"/>
                          </a:solidFill>
                          <a:effectLst/>
                        </a:rPr>
                        <a:t>rel</a:t>
                      </a:r>
                      <a:r>
                        <a:rPr lang="en-US" sz="1800" dirty="0">
                          <a:solidFill>
                            <a:schemeClr val="tx1"/>
                          </a:solidFill>
                          <a:effectLst/>
                        </a:rPr>
                        <a:t> -&gt;1|cmu-&gt;3)/</a:t>
                      </a:r>
                      <a:r>
                        <a:rPr lang="en-US" sz="1800" dirty="0" err="1">
                          <a:solidFill>
                            <a:schemeClr val="tx1"/>
                          </a:solidFill>
                          <a:effectLst/>
                        </a:rPr>
                        <a:t>freq</a:t>
                      </a:r>
                      <a:r>
                        <a:rPr lang="en-US" sz="1800" dirty="0">
                          <a:solidFill>
                            <a:schemeClr val="tx1"/>
                          </a:solidFill>
                          <a:effectLst/>
                        </a:rPr>
                        <a:t>(</a:t>
                      </a:r>
                      <a:r>
                        <a:rPr lang="en-US" sz="1800" dirty="0" err="1">
                          <a:solidFill>
                            <a:schemeClr val="tx1"/>
                          </a:solidFill>
                          <a:effectLst/>
                        </a:rPr>
                        <a:t>cmu</a:t>
                      </a:r>
                      <a:r>
                        <a:rPr lang="en-US" sz="1800" dirty="0">
                          <a:solidFill>
                            <a:schemeClr val="tx1"/>
                          </a:solidFill>
                          <a:effectLst/>
                        </a:rPr>
                        <a:t>-&gt;3)</a:t>
                      </a:r>
                      <a:endParaRPr lang="id-ID" sz="1800" dirty="0">
                        <a:solidFill>
                          <a:schemeClr val="tx1"/>
                        </a:solidFill>
                        <a:effectLst/>
                      </a:endParaRPr>
                    </a:p>
                    <a:p>
                      <a:pPr marL="685800" algn="just">
                        <a:lnSpc>
                          <a:spcPct val="150000"/>
                        </a:lnSpc>
                        <a:spcAft>
                          <a:spcPts val="100"/>
                        </a:spcAft>
                      </a:pPr>
                      <a:r>
                        <a:rPr lang="en-US" sz="1800" dirty="0">
                          <a:solidFill>
                            <a:schemeClr val="tx1"/>
                          </a:solidFill>
                          <a:effectLst/>
                        </a:rPr>
                        <a:t>			= 442 /511</a:t>
                      </a:r>
                      <a:endParaRPr lang="id-ID" sz="1800" dirty="0">
                        <a:solidFill>
                          <a:schemeClr val="tx1"/>
                        </a:solidFill>
                        <a:effectLst/>
                      </a:endParaRPr>
                    </a:p>
                    <a:p>
                      <a:pPr marL="457200" algn="just">
                        <a:lnSpc>
                          <a:spcPct val="150000"/>
                        </a:lnSpc>
                        <a:spcAft>
                          <a:spcPts val="100"/>
                        </a:spcAft>
                      </a:pPr>
                      <a:r>
                        <a:rPr lang="en-US" sz="1800" dirty="0">
                          <a:solidFill>
                            <a:schemeClr val="tx1"/>
                          </a:solidFill>
                          <a:effectLst/>
                        </a:rPr>
                        <a:t>			</a:t>
                      </a:r>
                      <a:r>
                        <a:rPr lang="en-US" sz="1800" dirty="0" smtClean="0">
                          <a:solidFill>
                            <a:schemeClr val="tx1"/>
                          </a:solidFill>
                          <a:effectLst/>
                        </a:rPr>
                        <a:t>= </a:t>
                      </a:r>
                      <a:r>
                        <a:rPr lang="en-US" sz="1800" dirty="0">
                          <a:solidFill>
                            <a:schemeClr val="tx1"/>
                          </a:solidFill>
                          <a:effectLst/>
                        </a:rPr>
                        <a:t>0.864970646</a:t>
                      </a:r>
                      <a:endParaRPr lang="id-ID"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rot="16200000">
            <a:off x="8019960" y="2640234"/>
            <a:ext cx="6404152" cy="1704274"/>
            <a:chOff x="3960971" y="2767117"/>
            <a:chExt cx="4267200" cy="1321489"/>
          </a:xfrm>
        </p:grpSpPr>
        <p:sp>
          <p:nvSpPr>
            <p:cNvPr id="68" name="Freeform: Shape 67"/>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chemeClr val="accent5"/>
            </a:solidFill>
            <a:ln w="9525" cap="flat">
              <a:noFill/>
              <a:prstDash val="solid"/>
              <a:miter/>
            </a:ln>
          </p:spPr>
          <p:txBody>
            <a:bodyPr rtlCol="0" anchor="ctr"/>
            <a:lstStyle/>
            <a:p>
              <a:endParaRPr lang="en-US" sz="1200"/>
            </a:p>
          </p:txBody>
        </p:sp>
        <p:sp>
          <p:nvSpPr>
            <p:cNvPr id="69" name="Freeform: Shape 68"/>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6"/>
            </a:solidFill>
            <a:ln w="9525" cap="flat">
              <a:noFill/>
              <a:prstDash val="solid"/>
              <a:miter/>
            </a:ln>
          </p:spPr>
          <p:txBody>
            <a:bodyPr rtlCol="0" anchor="ctr"/>
            <a:lstStyle/>
            <a:p>
              <a:endParaRPr lang="en-US" sz="1200" dirty="0"/>
            </a:p>
          </p:txBody>
        </p:sp>
        <p:sp>
          <p:nvSpPr>
            <p:cNvPr id="70" name="Freeform: Shape 69"/>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chemeClr val="accent5"/>
            </a:solidFill>
            <a:ln w="9525" cap="flat">
              <a:noFill/>
              <a:prstDash val="solid"/>
              <a:miter/>
            </a:ln>
          </p:spPr>
          <p:txBody>
            <a:bodyPr rtlCol="0" anchor="ctr"/>
            <a:lstStyle/>
            <a:p>
              <a:endParaRPr lang="en-US" sz="1200" dirty="0"/>
            </a:p>
          </p:txBody>
        </p:sp>
        <p:sp>
          <p:nvSpPr>
            <p:cNvPr id="71" name="Freeform: Shape 70"/>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chemeClr val="accent5"/>
            </a:solidFill>
            <a:ln w="9525" cap="flat">
              <a:noFill/>
              <a:prstDash val="solid"/>
              <a:miter/>
            </a:ln>
          </p:spPr>
          <p:txBody>
            <a:bodyPr rtlCol="0" anchor="ctr"/>
            <a:lstStyle/>
            <a:p>
              <a:endParaRPr lang="en-US" sz="1200"/>
            </a:p>
          </p:txBody>
        </p:sp>
      </p:grpSp>
      <p:grpSp>
        <p:nvGrpSpPr>
          <p:cNvPr id="83" name="Graphic 3"/>
          <p:cNvGrpSpPr/>
          <p:nvPr/>
        </p:nvGrpSpPr>
        <p:grpSpPr>
          <a:xfrm rot="21305829" flipH="1">
            <a:off x="388050" y="3006314"/>
            <a:ext cx="1389702" cy="1123553"/>
            <a:chOff x="8338752" y="1211990"/>
            <a:chExt cx="3851961" cy="3114252"/>
          </a:xfrm>
        </p:grpSpPr>
        <p:sp>
          <p:nvSpPr>
            <p:cNvPr id="84" name="Freeform: Shape 83"/>
            <p:cNvSpPr/>
            <p:nvPr/>
          </p:nvSpPr>
          <p:spPr>
            <a:xfrm>
              <a:off x="8338752" y="1211990"/>
              <a:ext cx="3831088" cy="3114252"/>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w="7072" cap="flat">
              <a:noFill/>
              <a:prstDash val="solid"/>
              <a:miter/>
            </a:ln>
          </p:spPr>
          <p:txBody>
            <a:bodyPr rtlCol="0" anchor="ctr"/>
            <a:lstStyle/>
            <a:p>
              <a:endParaRPr lang="en-US"/>
            </a:p>
          </p:txBody>
        </p:sp>
        <p:sp>
          <p:nvSpPr>
            <p:cNvPr id="85" name="Freeform: Shape 84"/>
            <p:cNvSpPr/>
            <p:nvPr/>
          </p:nvSpPr>
          <p:spPr>
            <a:xfrm>
              <a:off x="8338752" y="1947152"/>
              <a:ext cx="1882301" cy="1882825"/>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5"/>
            </a:solidFill>
            <a:ln w="7072" cap="flat">
              <a:noFill/>
              <a:prstDash val="solid"/>
              <a:miter/>
            </a:ln>
          </p:spPr>
          <p:txBody>
            <a:bodyPr rtlCol="0" anchor="ctr"/>
            <a:lstStyle/>
            <a:p>
              <a:endParaRPr lang="en-US"/>
            </a:p>
          </p:txBody>
        </p:sp>
        <p:sp>
          <p:nvSpPr>
            <p:cNvPr id="86" name="Freeform: Shape 85"/>
            <p:cNvSpPr/>
            <p:nvPr/>
          </p:nvSpPr>
          <p:spPr>
            <a:xfrm>
              <a:off x="9018827" y="1959453"/>
              <a:ext cx="2123698" cy="2134891"/>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5"/>
            </a:solidFill>
            <a:ln w="7072" cap="flat">
              <a:noFill/>
              <a:prstDash val="solid"/>
              <a:miter/>
            </a:ln>
          </p:spPr>
          <p:txBody>
            <a:bodyPr rtlCol="0" anchor="ctr"/>
            <a:lstStyle/>
            <a:p>
              <a:endParaRPr lang="en-US"/>
            </a:p>
          </p:txBody>
        </p:sp>
        <p:sp>
          <p:nvSpPr>
            <p:cNvPr id="87" name="Freeform: Shape 86"/>
            <p:cNvSpPr/>
            <p:nvPr/>
          </p:nvSpPr>
          <p:spPr>
            <a:xfrm>
              <a:off x="9256172" y="2170520"/>
              <a:ext cx="815663" cy="1058343"/>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5">
                <a:lumMod val="75000"/>
              </a:schemeClr>
            </a:solidFill>
            <a:ln w="7072" cap="flat">
              <a:noFill/>
              <a:prstDash val="solid"/>
              <a:miter/>
            </a:ln>
          </p:spPr>
          <p:txBody>
            <a:bodyPr rtlCol="0" anchor="ctr"/>
            <a:lstStyle/>
            <a:p>
              <a:endParaRPr lang="en-US" dirty="0"/>
            </a:p>
          </p:txBody>
        </p:sp>
        <p:sp>
          <p:nvSpPr>
            <p:cNvPr id="88" name="Freeform: Shape 87"/>
            <p:cNvSpPr/>
            <p:nvPr/>
          </p:nvSpPr>
          <p:spPr>
            <a:xfrm>
              <a:off x="9281195" y="2175854"/>
              <a:ext cx="868199" cy="1097283"/>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5">
                <a:lumMod val="75000"/>
              </a:schemeClr>
            </a:solidFill>
            <a:ln w="7072" cap="flat">
              <a:noFill/>
              <a:prstDash val="solid"/>
              <a:miter/>
            </a:ln>
          </p:spPr>
          <p:txBody>
            <a:bodyPr rtlCol="0" anchor="ctr"/>
            <a:lstStyle/>
            <a:p>
              <a:endParaRPr lang="en-US"/>
            </a:p>
          </p:txBody>
        </p:sp>
        <p:sp>
          <p:nvSpPr>
            <p:cNvPr id="89" name="Freeform: Shape 88"/>
            <p:cNvSpPr/>
            <p:nvPr/>
          </p:nvSpPr>
          <p:spPr>
            <a:xfrm>
              <a:off x="9267758" y="1211990"/>
              <a:ext cx="2922955" cy="1595386"/>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5"/>
            </a:solidFill>
            <a:ln w="7072" cap="flat">
              <a:noFill/>
              <a:prstDash val="solid"/>
              <a:miter/>
            </a:ln>
          </p:spPr>
          <p:txBody>
            <a:bodyPr rtlCol="0" anchor="ctr"/>
            <a:lstStyle/>
            <a:p>
              <a:endParaRPr lang="en-US" dirty="0"/>
            </a:p>
          </p:txBody>
        </p:sp>
        <p:sp>
          <p:nvSpPr>
            <p:cNvPr id="90" name="Freeform: Shape 89"/>
            <p:cNvSpPr/>
            <p:nvPr/>
          </p:nvSpPr>
          <p:spPr>
            <a:xfrm>
              <a:off x="9012462" y="3829270"/>
              <a:ext cx="7071" cy="2828"/>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91" name="Freeform: Shape 90"/>
            <p:cNvSpPr/>
            <p:nvPr/>
          </p:nvSpPr>
          <p:spPr>
            <a:xfrm>
              <a:off x="9233651" y="2347195"/>
              <a:ext cx="817443" cy="889403"/>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5">
                <a:lumMod val="50000"/>
              </a:schemeClr>
            </a:solidFill>
            <a:ln w="7072" cap="flat">
              <a:noFill/>
              <a:prstDash val="solid"/>
              <a:miter/>
            </a:ln>
          </p:spPr>
          <p:txBody>
            <a:bodyPr rtlCol="0" anchor="ctr"/>
            <a:lstStyle/>
            <a:p>
              <a:endParaRPr lang="en-US"/>
            </a:p>
          </p:txBody>
        </p:sp>
      </p:grpSp>
      <p:sp>
        <p:nvSpPr>
          <p:cNvPr id="122" name="Rounded Rectangle 5"/>
          <p:cNvSpPr/>
          <p:nvPr/>
        </p:nvSpPr>
        <p:spPr>
          <a:xfrm flipH="1">
            <a:off x="6792253" y="4054428"/>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1" fmla="*/ 1384251 w 3217557"/>
              <a:gd name="connsiteY0-2" fmla="*/ 661544 h 2702049"/>
              <a:gd name="connsiteX1-3" fmla="*/ 1574067 w 3217557"/>
              <a:gd name="connsiteY1-4" fmla="*/ 851360 h 2702049"/>
              <a:gd name="connsiteX2-5" fmla="*/ 1384251 w 3217557"/>
              <a:gd name="connsiteY2-6" fmla="*/ 1041176 h 2702049"/>
              <a:gd name="connsiteX3-7" fmla="*/ 1194435 w 3217557"/>
              <a:gd name="connsiteY3-8" fmla="*/ 851360 h 2702049"/>
              <a:gd name="connsiteX4-9" fmla="*/ 1384251 w 3217557"/>
              <a:gd name="connsiteY4-10" fmla="*/ 661544 h 2702049"/>
              <a:gd name="connsiteX5-11" fmla="*/ 1993421 w 3217557"/>
              <a:gd name="connsiteY5-12" fmla="*/ 661544 h 2702049"/>
              <a:gd name="connsiteX6-13" fmla="*/ 2183237 w 3217557"/>
              <a:gd name="connsiteY6-14" fmla="*/ 851360 h 2702049"/>
              <a:gd name="connsiteX7-15" fmla="*/ 1993421 w 3217557"/>
              <a:gd name="connsiteY7-16" fmla="*/ 1041176 h 2702049"/>
              <a:gd name="connsiteX8-17" fmla="*/ 1803605 w 3217557"/>
              <a:gd name="connsiteY8-18" fmla="*/ 851360 h 2702049"/>
              <a:gd name="connsiteX9-19" fmla="*/ 1993421 w 3217557"/>
              <a:gd name="connsiteY9-20" fmla="*/ 661544 h 2702049"/>
              <a:gd name="connsiteX10-21" fmla="*/ 2602591 w 3217557"/>
              <a:gd name="connsiteY10-22" fmla="*/ 661544 h 2702049"/>
              <a:gd name="connsiteX11-23" fmla="*/ 2792407 w 3217557"/>
              <a:gd name="connsiteY11-24" fmla="*/ 851360 h 2702049"/>
              <a:gd name="connsiteX12-25" fmla="*/ 2602591 w 3217557"/>
              <a:gd name="connsiteY12-26" fmla="*/ 1041176 h 2702049"/>
              <a:gd name="connsiteX13-27" fmla="*/ 2412775 w 3217557"/>
              <a:gd name="connsiteY13-28" fmla="*/ 851360 h 2702049"/>
              <a:gd name="connsiteX14-29" fmla="*/ 2602591 w 3217557"/>
              <a:gd name="connsiteY14-30" fmla="*/ 661544 h 2702049"/>
              <a:gd name="connsiteX15-31" fmla="*/ 677114 w 3217557"/>
              <a:gd name="connsiteY15-32" fmla="*/ 569491 h 2702049"/>
              <a:gd name="connsiteX16-33" fmla="*/ 330916 w 3217557"/>
              <a:gd name="connsiteY16-34" fmla="*/ 569491 h 2702049"/>
              <a:gd name="connsiteX17-35" fmla="*/ 0 w 3217557"/>
              <a:gd name="connsiteY17-36" fmla="*/ 900407 h 2702049"/>
              <a:gd name="connsiteX18-37" fmla="*/ 0 w 3217557"/>
              <a:gd name="connsiteY18-38" fmla="*/ 1952009 h 2702049"/>
              <a:gd name="connsiteX19-39" fmla="*/ 330916 w 3217557"/>
              <a:gd name="connsiteY19-40" fmla="*/ 2282925 h 2702049"/>
              <a:gd name="connsiteX20-41" fmla="*/ 711670 w 3217557"/>
              <a:gd name="connsiteY20-42" fmla="*/ 2282925 h 2702049"/>
              <a:gd name="connsiteX21-43" fmla="*/ 15770 w 3217557"/>
              <a:gd name="connsiteY21-44" fmla="*/ 2702049 h 2702049"/>
              <a:gd name="connsiteX22-45" fmla="*/ 1294529 w 3217557"/>
              <a:gd name="connsiteY22-46" fmla="*/ 2282925 h 2702049"/>
              <a:gd name="connsiteX23-47" fmla="*/ 2117356 w 3217557"/>
              <a:gd name="connsiteY23-48" fmla="*/ 2282925 h 2702049"/>
              <a:gd name="connsiteX24-49" fmla="*/ 2418395 w 3217557"/>
              <a:gd name="connsiteY24-50" fmla="*/ 2087951 h 2702049"/>
              <a:gd name="connsiteX25-51" fmla="*/ 1830857 w 3217557"/>
              <a:gd name="connsiteY25-52" fmla="*/ 1799347 h 2702049"/>
              <a:gd name="connsiteX26-53" fmla="*/ 1008030 w 3217557"/>
              <a:gd name="connsiteY26-54" fmla="*/ 1799347 h 2702049"/>
              <a:gd name="connsiteX27-55" fmla="*/ 677114 w 3217557"/>
              <a:gd name="connsiteY27-56" fmla="*/ 1468431 h 2702049"/>
              <a:gd name="connsiteX28-57" fmla="*/ 677114 w 3217557"/>
              <a:gd name="connsiteY28-58" fmla="*/ 569491 h 2702049"/>
              <a:gd name="connsiteX29-59" fmla="*/ 2886641 w 3217557"/>
              <a:gd name="connsiteY29-60" fmla="*/ 0 h 2702049"/>
              <a:gd name="connsiteX30-61" fmla="*/ 1100201 w 3217557"/>
              <a:gd name="connsiteY30-62" fmla="*/ 0 h 2702049"/>
              <a:gd name="connsiteX31-63" fmla="*/ 769285 w 3217557"/>
              <a:gd name="connsiteY31-64" fmla="*/ 330916 h 2702049"/>
              <a:gd name="connsiteX32-65" fmla="*/ 769285 w 3217557"/>
              <a:gd name="connsiteY32-66" fmla="*/ 1382518 h 2702049"/>
              <a:gd name="connsiteX33-67" fmla="*/ 1100201 w 3217557"/>
              <a:gd name="connsiteY33-68" fmla="*/ 1713434 h 2702049"/>
              <a:gd name="connsiteX34-69" fmla="*/ 1923028 w 3217557"/>
              <a:gd name="connsiteY34-70" fmla="*/ 1713434 h 2702049"/>
              <a:gd name="connsiteX35-71" fmla="*/ 3078958 w 3217557"/>
              <a:gd name="connsiteY35-72" fmla="*/ 2077967 h 2702049"/>
              <a:gd name="connsiteX36-73" fmla="*/ 2505887 w 3217557"/>
              <a:gd name="connsiteY36-74" fmla="*/ 1713434 h 2702049"/>
              <a:gd name="connsiteX37-75" fmla="*/ 2886641 w 3217557"/>
              <a:gd name="connsiteY37-76" fmla="*/ 1713434 h 2702049"/>
              <a:gd name="connsiteX38-77" fmla="*/ 3217557 w 3217557"/>
              <a:gd name="connsiteY38-78" fmla="*/ 1382518 h 2702049"/>
              <a:gd name="connsiteX39-79" fmla="*/ 3217557 w 3217557"/>
              <a:gd name="connsiteY39-80" fmla="*/ 330916 h 2702049"/>
              <a:gd name="connsiteX40-81" fmla="*/ 2886641 w 3217557"/>
              <a:gd name="connsiteY40-82" fmla="*/ 0 h 2702049"/>
              <a:gd name="connsiteX0-83" fmla="*/ 1384251 w 3217557"/>
              <a:gd name="connsiteY0-84" fmla="*/ 661544 h 2633810"/>
              <a:gd name="connsiteX1-85" fmla="*/ 1574067 w 3217557"/>
              <a:gd name="connsiteY1-86" fmla="*/ 851360 h 2633810"/>
              <a:gd name="connsiteX2-87" fmla="*/ 1384251 w 3217557"/>
              <a:gd name="connsiteY2-88" fmla="*/ 1041176 h 2633810"/>
              <a:gd name="connsiteX3-89" fmla="*/ 1194435 w 3217557"/>
              <a:gd name="connsiteY3-90" fmla="*/ 851360 h 2633810"/>
              <a:gd name="connsiteX4-91" fmla="*/ 1384251 w 3217557"/>
              <a:gd name="connsiteY4-92" fmla="*/ 661544 h 2633810"/>
              <a:gd name="connsiteX5-93" fmla="*/ 1993421 w 3217557"/>
              <a:gd name="connsiteY5-94" fmla="*/ 661544 h 2633810"/>
              <a:gd name="connsiteX6-95" fmla="*/ 2183237 w 3217557"/>
              <a:gd name="connsiteY6-96" fmla="*/ 851360 h 2633810"/>
              <a:gd name="connsiteX7-97" fmla="*/ 1993421 w 3217557"/>
              <a:gd name="connsiteY7-98" fmla="*/ 1041176 h 2633810"/>
              <a:gd name="connsiteX8-99" fmla="*/ 1803605 w 3217557"/>
              <a:gd name="connsiteY8-100" fmla="*/ 851360 h 2633810"/>
              <a:gd name="connsiteX9-101" fmla="*/ 1993421 w 3217557"/>
              <a:gd name="connsiteY9-102" fmla="*/ 661544 h 2633810"/>
              <a:gd name="connsiteX10-103" fmla="*/ 2602591 w 3217557"/>
              <a:gd name="connsiteY10-104" fmla="*/ 661544 h 2633810"/>
              <a:gd name="connsiteX11-105" fmla="*/ 2792407 w 3217557"/>
              <a:gd name="connsiteY11-106" fmla="*/ 851360 h 2633810"/>
              <a:gd name="connsiteX12-107" fmla="*/ 2602591 w 3217557"/>
              <a:gd name="connsiteY12-108" fmla="*/ 1041176 h 2633810"/>
              <a:gd name="connsiteX13-109" fmla="*/ 2412775 w 3217557"/>
              <a:gd name="connsiteY13-110" fmla="*/ 851360 h 2633810"/>
              <a:gd name="connsiteX14-111" fmla="*/ 2602591 w 3217557"/>
              <a:gd name="connsiteY14-112" fmla="*/ 661544 h 2633810"/>
              <a:gd name="connsiteX15-113" fmla="*/ 677114 w 3217557"/>
              <a:gd name="connsiteY15-114" fmla="*/ 569491 h 2633810"/>
              <a:gd name="connsiteX16-115" fmla="*/ 330916 w 3217557"/>
              <a:gd name="connsiteY16-116" fmla="*/ 569491 h 2633810"/>
              <a:gd name="connsiteX17-117" fmla="*/ 0 w 3217557"/>
              <a:gd name="connsiteY17-118" fmla="*/ 900407 h 2633810"/>
              <a:gd name="connsiteX18-119" fmla="*/ 0 w 3217557"/>
              <a:gd name="connsiteY18-120" fmla="*/ 1952009 h 2633810"/>
              <a:gd name="connsiteX19-121" fmla="*/ 330916 w 3217557"/>
              <a:gd name="connsiteY19-122" fmla="*/ 2282925 h 2633810"/>
              <a:gd name="connsiteX20-123" fmla="*/ 711670 w 3217557"/>
              <a:gd name="connsiteY20-124" fmla="*/ 2282925 h 2633810"/>
              <a:gd name="connsiteX21-125" fmla="*/ 165895 w 3217557"/>
              <a:gd name="connsiteY21-126" fmla="*/ 2633810 h 2633810"/>
              <a:gd name="connsiteX22-127" fmla="*/ 1294529 w 3217557"/>
              <a:gd name="connsiteY22-128" fmla="*/ 2282925 h 2633810"/>
              <a:gd name="connsiteX23-129" fmla="*/ 2117356 w 3217557"/>
              <a:gd name="connsiteY23-130" fmla="*/ 2282925 h 2633810"/>
              <a:gd name="connsiteX24-131" fmla="*/ 2418395 w 3217557"/>
              <a:gd name="connsiteY24-132" fmla="*/ 2087951 h 2633810"/>
              <a:gd name="connsiteX25-133" fmla="*/ 1830857 w 3217557"/>
              <a:gd name="connsiteY25-134" fmla="*/ 1799347 h 2633810"/>
              <a:gd name="connsiteX26-135" fmla="*/ 1008030 w 3217557"/>
              <a:gd name="connsiteY26-136" fmla="*/ 1799347 h 2633810"/>
              <a:gd name="connsiteX27-137" fmla="*/ 677114 w 3217557"/>
              <a:gd name="connsiteY27-138" fmla="*/ 1468431 h 2633810"/>
              <a:gd name="connsiteX28-139" fmla="*/ 677114 w 3217557"/>
              <a:gd name="connsiteY28-140" fmla="*/ 569491 h 2633810"/>
              <a:gd name="connsiteX29-141" fmla="*/ 2886641 w 3217557"/>
              <a:gd name="connsiteY29-142" fmla="*/ 0 h 2633810"/>
              <a:gd name="connsiteX30-143" fmla="*/ 1100201 w 3217557"/>
              <a:gd name="connsiteY30-144" fmla="*/ 0 h 2633810"/>
              <a:gd name="connsiteX31-145" fmla="*/ 769285 w 3217557"/>
              <a:gd name="connsiteY31-146" fmla="*/ 330916 h 2633810"/>
              <a:gd name="connsiteX32-147" fmla="*/ 769285 w 3217557"/>
              <a:gd name="connsiteY32-148" fmla="*/ 1382518 h 2633810"/>
              <a:gd name="connsiteX33-149" fmla="*/ 1100201 w 3217557"/>
              <a:gd name="connsiteY33-150" fmla="*/ 1713434 h 2633810"/>
              <a:gd name="connsiteX34-151" fmla="*/ 1923028 w 3217557"/>
              <a:gd name="connsiteY34-152" fmla="*/ 1713434 h 2633810"/>
              <a:gd name="connsiteX35-153" fmla="*/ 3078958 w 3217557"/>
              <a:gd name="connsiteY35-154" fmla="*/ 2077967 h 2633810"/>
              <a:gd name="connsiteX36-155" fmla="*/ 2505887 w 3217557"/>
              <a:gd name="connsiteY36-156" fmla="*/ 1713434 h 2633810"/>
              <a:gd name="connsiteX37-157" fmla="*/ 2886641 w 3217557"/>
              <a:gd name="connsiteY37-158" fmla="*/ 1713434 h 2633810"/>
              <a:gd name="connsiteX38-159" fmla="*/ 3217557 w 3217557"/>
              <a:gd name="connsiteY38-160" fmla="*/ 1382518 h 2633810"/>
              <a:gd name="connsiteX39-161" fmla="*/ 3217557 w 3217557"/>
              <a:gd name="connsiteY39-162" fmla="*/ 330916 h 2633810"/>
              <a:gd name="connsiteX40-163" fmla="*/ 2886641 w 3217557"/>
              <a:gd name="connsiteY40-164" fmla="*/ 0 h 2633810"/>
              <a:gd name="connsiteX0-165" fmla="*/ 1384251 w 3217557"/>
              <a:gd name="connsiteY0-166" fmla="*/ 661544 h 2633810"/>
              <a:gd name="connsiteX1-167" fmla="*/ 1574067 w 3217557"/>
              <a:gd name="connsiteY1-168" fmla="*/ 851360 h 2633810"/>
              <a:gd name="connsiteX2-169" fmla="*/ 1384251 w 3217557"/>
              <a:gd name="connsiteY2-170" fmla="*/ 1041176 h 2633810"/>
              <a:gd name="connsiteX3-171" fmla="*/ 1194435 w 3217557"/>
              <a:gd name="connsiteY3-172" fmla="*/ 851360 h 2633810"/>
              <a:gd name="connsiteX4-173" fmla="*/ 1384251 w 3217557"/>
              <a:gd name="connsiteY4-174" fmla="*/ 661544 h 2633810"/>
              <a:gd name="connsiteX5-175" fmla="*/ 1993421 w 3217557"/>
              <a:gd name="connsiteY5-176" fmla="*/ 661544 h 2633810"/>
              <a:gd name="connsiteX6-177" fmla="*/ 2183237 w 3217557"/>
              <a:gd name="connsiteY6-178" fmla="*/ 851360 h 2633810"/>
              <a:gd name="connsiteX7-179" fmla="*/ 1993421 w 3217557"/>
              <a:gd name="connsiteY7-180" fmla="*/ 1041176 h 2633810"/>
              <a:gd name="connsiteX8-181" fmla="*/ 1803605 w 3217557"/>
              <a:gd name="connsiteY8-182" fmla="*/ 851360 h 2633810"/>
              <a:gd name="connsiteX9-183" fmla="*/ 1993421 w 3217557"/>
              <a:gd name="connsiteY9-184" fmla="*/ 661544 h 2633810"/>
              <a:gd name="connsiteX10-185" fmla="*/ 2602591 w 3217557"/>
              <a:gd name="connsiteY10-186" fmla="*/ 661544 h 2633810"/>
              <a:gd name="connsiteX11-187" fmla="*/ 2792407 w 3217557"/>
              <a:gd name="connsiteY11-188" fmla="*/ 851360 h 2633810"/>
              <a:gd name="connsiteX12-189" fmla="*/ 2602591 w 3217557"/>
              <a:gd name="connsiteY12-190" fmla="*/ 1041176 h 2633810"/>
              <a:gd name="connsiteX13-191" fmla="*/ 2412775 w 3217557"/>
              <a:gd name="connsiteY13-192" fmla="*/ 851360 h 2633810"/>
              <a:gd name="connsiteX14-193" fmla="*/ 2602591 w 3217557"/>
              <a:gd name="connsiteY14-194" fmla="*/ 661544 h 2633810"/>
              <a:gd name="connsiteX15-195" fmla="*/ 677114 w 3217557"/>
              <a:gd name="connsiteY15-196" fmla="*/ 569491 h 2633810"/>
              <a:gd name="connsiteX16-197" fmla="*/ 330916 w 3217557"/>
              <a:gd name="connsiteY16-198" fmla="*/ 569491 h 2633810"/>
              <a:gd name="connsiteX17-199" fmla="*/ 0 w 3217557"/>
              <a:gd name="connsiteY17-200" fmla="*/ 900407 h 2633810"/>
              <a:gd name="connsiteX18-201" fmla="*/ 0 w 3217557"/>
              <a:gd name="connsiteY18-202" fmla="*/ 1952009 h 2633810"/>
              <a:gd name="connsiteX19-203" fmla="*/ 330916 w 3217557"/>
              <a:gd name="connsiteY19-204" fmla="*/ 2282925 h 2633810"/>
              <a:gd name="connsiteX20-205" fmla="*/ 711670 w 3217557"/>
              <a:gd name="connsiteY20-206" fmla="*/ 2282925 h 2633810"/>
              <a:gd name="connsiteX21-207" fmla="*/ 165895 w 3217557"/>
              <a:gd name="connsiteY21-208" fmla="*/ 2633810 h 2633810"/>
              <a:gd name="connsiteX22-209" fmla="*/ 1294529 w 3217557"/>
              <a:gd name="connsiteY22-210" fmla="*/ 2282925 h 2633810"/>
              <a:gd name="connsiteX23-211" fmla="*/ 2117356 w 3217557"/>
              <a:gd name="connsiteY23-212" fmla="*/ 2282925 h 2633810"/>
              <a:gd name="connsiteX24-213" fmla="*/ 2418395 w 3217557"/>
              <a:gd name="connsiteY24-214" fmla="*/ 2087951 h 2633810"/>
              <a:gd name="connsiteX25-215" fmla="*/ 1830857 w 3217557"/>
              <a:gd name="connsiteY25-216" fmla="*/ 1799347 h 2633810"/>
              <a:gd name="connsiteX26-217" fmla="*/ 1008030 w 3217557"/>
              <a:gd name="connsiteY26-218" fmla="*/ 1799347 h 2633810"/>
              <a:gd name="connsiteX27-219" fmla="*/ 677114 w 3217557"/>
              <a:gd name="connsiteY27-220" fmla="*/ 1468431 h 2633810"/>
              <a:gd name="connsiteX28-221" fmla="*/ 677114 w 3217557"/>
              <a:gd name="connsiteY28-222" fmla="*/ 569491 h 2633810"/>
              <a:gd name="connsiteX29-223" fmla="*/ 2886641 w 3217557"/>
              <a:gd name="connsiteY29-224" fmla="*/ 0 h 2633810"/>
              <a:gd name="connsiteX30-225" fmla="*/ 1100201 w 3217557"/>
              <a:gd name="connsiteY30-226" fmla="*/ 0 h 2633810"/>
              <a:gd name="connsiteX31-227" fmla="*/ 769285 w 3217557"/>
              <a:gd name="connsiteY31-228" fmla="*/ 330916 h 2633810"/>
              <a:gd name="connsiteX32-229" fmla="*/ 769285 w 3217557"/>
              <a:gd name="connsiteY32-230" fmla="*/ 1382518 h 2633810"/>
              <a:gd name="connsiteX33-231" fmla="*/ 1100201 w 3217557"/>
              <a:gd name="connsiteY33-232" fmla="*/ 1713434 h 2633810"/>
              <a:gd name="connsiteX34-233" fmla="*/ 1923028 w 3217557"/>
              <a:gd name="connsiteY34-234" fmla="*/ 1713434 h 2633810"/>
              <a:gd name="connsiteX35-235" fmla="*/ 3078958 w 3217557"/>
              <a:gd name="connsiteY35-236" fmla="*/ 2077967 h 2633810"/>
              <a:gd name="connsiteX36-237" fmla="*/ 2505887 w 3217557"/>
              <a:gd name="connsiteY36-238" fmla="*/ 1713434 h 2633810"/>
              <a:gd name="connsiteX37-239" fmla="*/ 2886641 w 3217557"/>
              <a:gd name="connsiteY37-240" fmla="*/ 1713434 h 2633810"/>
              <a:gd name="connsiteX38-241" fmla="*/ 3217557 w 3217557"/>
              <a:gd name="connsiteY38-242" fmla="*/ 1382518 h 2633810"/>
              <a:gd name="connsiteX39-243" fmla="*/ 3217557 w 3217557"/>
              <a:gd name="connsiteY39-244" fmla="*/ 330916 h 2633810"/>
              <a:gd name="connsiteX40-245" fmla="*/ 2886641 w 3217557"/>
              <a:gd name="connsiteY40-246" fmla="*/ 0 h 2633810"/>
              <a:gd name="connsiteX0-247" fmla="*/ 1384251 w 3217557"/>
              <a:gd name="connsiteY0-248" fmla="*/ 661544 h 2633810"/>
              <a:gd name="connsiteX1-249" fmla="*/ 1574067 w 3217557"/>
              <a:gd name="connsiteY1-250" fmla="*/ 851360 h 2633810"/>
              <a:gd name="connsiteX2-251" fmla="*/ 1384251 w 3217557"/>
              <a:gd name="connsiteY2-252" fmla="*/ 1041176 h 2633810"/>
              <a:gd name="connsiteX3-253" fmla="*/ 1194435 w 3217557"/>
              <a:gd name="connsiteY3-254" fmla="*/ 851360 h 2633810"/>
              <a:gd name="connsiteX4-255" fmla="*/ 1384251 w 3217557"/>
              <a:gd name="connsiteY4-256" fmla="*/ 661544 h 2633810"/>
              <a:gd name="connsiteX5-257" fmla="*/ 1993421 w 3217557"/>
              <a:gd name="connsiteY5-258" fmla="*/ 661544 h 2633810"/>
              <a:gd name="connsiteX6-259" fmla="*/ 2183237 w 3217557"/>
              <a:gd name="connsiteY6-260" fmla="*/ 851360 h 2633810"/>
              <a:gd name="connsiteX7-261" fmla="*/ 1993421 w 3217557"/>
              <a:gd name="connsiteY7-262" fmla="*/ 1041176 h 2633810"/>
              <a:gd name="connsiteX8-263" fmla="*/ 1803605 w 3217557"/>
              <a:gd name="connsiteY8-264" fmla="*/ 851360 h 2633810"/>
              <a:gd name="connsiteX9-265" fmla="*/ 1993421 w 3217557"/>
              <a:gd name="connsiteY9-266" fmla="*/ 661544 h 2633810"/>
              <a:gd name="connsiteX10-267" fmla="*/ 2602591 w 3217557"/>
              <a:gd name="connsiteY10-268" fmla="*/ 661544 h 2633810"/>
              <a:gd name="connsiteX11-269" fmla="*/ 2792407 w 3217557"/>
              <a:gd name="connsiteY11-270" fmla="*/ 851360 h 2633810"/>
              <a:gd name="connsiteX12-271" fmla="*/ 2602591 w 3217557"/>
              <a:gd name="connsiteY12-272" fmla="*/ 1041176 h 2633810"/>
              <a:gd name="connsiteX13-273" fmla="*/ 2412775 w 3217557"/>
              <a:gd name="connsiteY13-274" fmla="*/ 851360 h 2633810"/>
              <a:gd name="connsiteX14-275" fmla="*/ 2602591 w 3217557"/>
              <a:gd name="connsiteY14-276" fmla="*/ 661544 h 2633810"/>
              <a:gd name="connsiteX15-277" fmla="*/ 677114 w 3217557"/>
              <a:gd name="connsiteY15-278" fmla="*/ 569491 h 2633810"/>
              <a:gd name="connsiteX16-279" fmla="*/ 330916 w 3217557"/>
              <a:gd name="connsiteY16-280" fmla="*/ 569491 h 2633810"/>
              <a:gd name="connsiteX17-281" fmla="*/ 0 w 3217557"/>
              <a:gd name="connsiteY17-282" fmla="*/ 900407 h 2633810"/>
              <a:gd name="connsiteX18-283" fmla="*/ 0 w 3217557"/>
              <a:gd name="connsiteY18-284" fmla="*/ 1952009 h 2633810"/>
              <a:gd name="connsiteX19-285" fmla="*/ 330916 w 3217557"/>
              <a:gd name="connsiteY19-286" fmla="*/ 2282925 h 2633810"/>
              <a:gd name="connsiteX20-287" fmla="*/ 711670 w 3217557"/>
              <a:gd name="connsiteY20-288" fmla="*/ 2282925 h 2633810"/>
              <a:gd name="connsiteX21-289" fmla="*/ 165895 w 3217557"/>
              <a:gd name="connsiteY21-290" fmla="*/ 2633810 h 2633810"/>
              <a:gd name="connsiteX22-291" fmla="*/ 1294529 w 3217557"/>
              <a:gd name="connsiteY22-292" fmla="*/ 2282925 h 2633810"/>
              <a:gd name="connsiteX23-293" fmla="*/ 2117356 w 3217557"/>
              <a:gd name="connsiteY23-294" fmla="*/ 2282925 h 2633810"/>
              <a:gd name="connsiteX24-295" fmla="*/ 2418395 w 3217557"/>
              <a:gd name="connsiteY24-296" fmla="*/ 2087951 h 2633810"/>
              <a:gd name="connsiteX25-297" fmla="*/ 1830857 w 3217557"/>
              <a:gd name="connsiteY25-298" fmla="*/ 1799347 h 2633810"/>
              <a:gd name="connsiteX26-299" fmla="*/ 1008030 w 3217557"/>
              <a:gd name="connsiteY26-300" fmla="*/ 1799347 h 2633810"/>
              <a:gd name="connsiteX27-301" fmla="*/ 677114 w 3217557"/>
              <a:gd name="connsiteY27-302" fmla="*/ 1468431 h 2633810"/>
              <a:gd name="connsiteX28-303" fmla="*/ 677114 w 3217557"/>
              <a:gd name="connsiteY28-304" fmla="*/ 569491 h 2633810"/>
              <a:gd name="connsiteX29-305" fmla="*/ 2886641 w 3217557"/>
              <a:gd name="connsiteY29-306" fmla="*/ 0 h 2633810"/>
              <a:gd name="connsiteX30-307" fmla="*/ 1100201 w 3217557"/>
              <a:gd name="connsiteY30-308" fmla="*/ 0 h 2633810"/>
              <a:gd name="connsiteX31-309" fmla="*/ 769285 w 3217557"/>
              <a:gd name="connsiteY31-310" fmla="*/ 330916 h 2633810"/>
              <a:gd name="connsiteX32-311" fmla="*/ 769285 w 3217557"/>
              <a:gd name="connsiteY32-312" fmla="*/ 1382518 h 2633810"/>
              <a:gd name="connsiteX33-313" fmla="*/ 1100201 w 3217557"/>
              <a:gd name="connsiteY33-314" fmla="*/ 1713434 h 2633810"/>
              <a:gd name="connsiteX34-315" fmla="*/ 1923028 w 3217557"/>
              <a:gd name="connsiteY34-316" fmla="*/ 1713434 h 2633810"/>
              <a:gd name="connsiteX35-317" fmla="*/ 3078958 w 3217557"/>
              <a:gd name="connsiteY35-318" fmla="*/ 2077967 h 2633810"/>
              <a:gd name="connsiteX36-319" fmla="*/ 2505887 w 3217557"/>
              <a:gd name="connsiteY36-320" fmla="*/ 1713434 h 2633810"/>
              <a:gd name="connsiteX37-321" fmla="*/ 2886641 w 3217557"/>
              <a:gd name="connsiteY37-322" fmla="*/ 1713434 h 2633810"/>
              <a:gd name="connsiteX38-323" fmla="*/ 3217557 w 3217557"/>
              <a:gd name="connsiteY38-324" fmla="*/ 1382518 h 2633810"/>
              <a:gd name="connsiteX39-325" fmla="*/ 3217557 w 3217557"/>
              <a:gd name="connsiteY39-326" fmla="*/ 330916 h 2633810"/>
              <a:gd name="connsiteX40-327" fmla="*/ 2886641 w 3217557"/>
              <a:gd name="connsiteY40-328" fmla="*/ 0 h 2633810"/>
              <a:gd name="connsiteX0-329" fmla="*/ 1384251 w 3217557"/>
              <a:gd name="connsiteY0-330" fmla="*/ 661544 h 2654282"/>
              <a:gd name="connsiteX1-331" fmla="*/ 1574067 w 3217557"/>
              <a:gd name="connsiteY1-332" fmla="*/ 851360 h 2654282"/>
              <a:gd name="connsiteX2-333" fmla="*/ 1384251 w 3217557"/>
              <a:gd name="connsiteY2-334" fmla="*/ 1041176 h 2654282"/>
              <a:gd name="connsiteX3-335" fmla="*/ 1194435 w 3217557"/>
              <a:gd name="connsiteY3-336" fmla="*/ 851360 h 2654282"/>
              <a:gd name="connsiteX4-337" fmla="*/ 1384251 w 3217557"/>
              <a:gd name="connsiteY4-338" fmla="*/ 661544 h 2654282"/>
              <a:gd name="connsiteX5-339" fmla="*/ 1993421 w 3217557"/>
              <a:gd name="connsiteY5-340" fmla="*/ 661544 h 2654282"/>
              <a:gd name="connsiteX6-341" fmla="*/ 2183237 w 3217557"/>
              <a:gd name="connsiteY6-342" fmla="*/ 851360 h 2654282"/>
              <a:gd name="connsiteX7-343" fmla="*/ 1993421 w 3217557"/>
              <a:gd name="connsiteY7-344" fmla="*/ 1041176 h 2654282"/>
              <a:gd name="connsiteX8-345" fmla="*/ 1803605 w 3217557"/>
              <a:gd name="connsiteY8-346" fmla="*/ 851360 h 2654282"/>
              <a:gd name="connsiteX9-347" fmla="*/ 1993421 w 3217557"/>
              <a:gd name="connsiteY9-348" fmla="*/ 661544 h 2654282"/>
              <a:gd name="connsiteX10-349" fmla="*/ 2602591 w 3217557"/>
              <a:gd name="connsiteY10-350" fmla="*/ 661544 h 2654282"/>
              <a:gd name="connsiteX11-351" fmla="*/ 2792407 w 3217557"/>
              <a:gd name="connsiteY11-352" fmla="*/ 851360 h 2654282"/>
              <a:gd name="connsiteX12-353" fmla="*/ 2602591 w 3217557"/>
              <a:gd name="connsiteY12-354" fmla="*/ 1041176 h 2654282"/>
              <a:gd name="connsiteX13-355" fmla="*/ 2412775 w 3217557"/>
              <a:gd name="connsiteY13-356" fmla="*/ 851360 h 2654282"/>
              <a:gd name="connsiteX14-357" fmla="*/ 2602591 w 3217557"/>
              <a:gd name="connsiteY14-358" fmla="*/ 661544 h 2654282"/>
              <a:gd name="connsiteX15-359" fmla="*/ 677114 w 3217557"/>
              <a:gd name="connsiteY15-360" fmla="*/ 569491 h 2654282"/>
              <a:gd name="connsiteX16-361" fmla="*/ 330916 w 3217557"/>
              <a:gd name="connsiteY16-362" fmla="*/ 569491 h 2654282"/>
              <a:gd name="connsiteX17-363" fmla="*/ 0 w 3217557"/>
              <a:gd name="connsiteY17-364" fmla="*/ 900407 h 2654282"/>
              <a:gd name="connsiteX18-365" fmla="*/ 0 w 3217557"/>
              <a:gd name="connsiteY18-366" fmla="*/ 1952009 h 2654282"/>
              <a:gd name="connsiteX19-367" fmla="*/ 330916 w 3217557"/>
              <a:gd name="connsiteY19-368" fmla="*/ 2282925 h 2654282"/>
              <a:gd name="connsiteX20-369" fmla="*/ 711670 w 3217557"/>
              <a:gd name="connsiteY20-370" fmla="*/ 2282925 h 2654282"/>
              <a:gd name="connsiteX21-371" fmla="*/ 275077 w 3217557"/>
              <a:gd name="connsiteY21-372" fmla="*/ 2654282 h 2654282"/>
              <a:gd name="connsiteX22-373" fmla="*/ 1294529 w 3217557"/>
              <a:gd name="connsiteY22-374" fmla="*/ 2282925 h 2654282"/>
              <a:gd name="connsiteX23-375" fmla="*/ 2117356 w 3217557"/>
              <a:gd name="connsiteY23-376" fmla="*/ 2282925 h 2654282"/>
              <a:gd name="connsiteX24-377" fmla="*/ 2418395 w 3217557"/>
              <a:gd name="connsiteY24-378" fmla="*/ 2087951 h 2654282"/>
              <a:gd name="connsiteX25-379" fmla="*/ 1830857 w 3217557"/>
              <a:gd name="connsiteY25-380" fmla="*/ 1799347 h 2654282"/>
              <a:gd name="connsiteX26-381" fmla="*/ 1008030 w 3217557"/>
              <a:gd name="connsiteY26-382" fmla="*/ 1799347 h 2654282"/>
              <a:gd name="connsiteX27-383" fmla="*/ 677114 w 3217557"/>
              <a:gd name="connsiteY27-384" fmla="*/ 1468431 h 2654282"/>
              <a:gd name="connsiteX28-385" fmla="*/ 677114 w 3217557"/>
              <a:gd name="connsiteY28-386" fmla="*/ 569491 h 2654282"/>
              <a:gd name="connsiteX29-387" fmla="*/ 2886641 w 3217557"/>
              <a:gd name="connsiteY29-388" fmla="*/ 0 h 2654282"/>
              <a:gd name="connsiteX30-389" fmla="*/ 1100201 w 3217557"/>
              <a:gd name="connsiteY30-390" fmla="*/ 0 h 2654282"/>
              <a:gd name="connsiteX31-391" fmla="*/ 769285 w 3217557"/>
              <a:gd name="connsiteY31-392" fmla="*/ 330916 h 2654282"/>
              <a:gd name="connsiteX32-393" fmla="*/ 769285 w 3217557"/>
              <a:gd name="connsiteY32-394" fmla="*/ 1382518 h 2654282"/>
              <a:gd name="connsiteX33-395" fmla="*/ 1100201 w 3217557"/>
              <a:gd name="connsiteY33-396" fmla="*/ 1713434 h 2654282"/>
              <a:gd name="connsiteX34-397" fmla="*/ 1923028 w 3217557"/>
              <a:gd name="connsiteY34-398" fmla="*/ 1713434 h 2654282"/>
              <a:gd name="connsiteX35-399" fmla="*/ 3078958 w 3217557"/>
              <a:gd name="connsiteY35-400" fmla="*/ 2077967 h 2654282"/>
              <a:gd name="connsiteX36-401" fmla="*/ 2505887 w 3217557"/>
              <a:gd name="connsiteY36-402" fmla="*/ 1713434 h 2654282"/>
              <a:gd name="connsiteX37-403" fmla="*/ 2886641 w 3217557"/>
              <a:gd name="connsiteY37-404" fmla="*/ 1713434 h 2654282"/>
              <a:gd name="connsiteX38-405" fmla="*/ 3217557 w 3217557"/>
              <a:gd name="connsiteY38-406" fmla="*/ 1382518 h 2654282"/>
              <a:gd name="connsiteX39-407" fmla="*/ 3217557 w 3217557"/>
              <a:gd name="connsiteY39-408" fmla="*/ 330916 h 2654282"/>
              <a:gd name="connsiteX40-409" fmla="*/ 2886641 w 3217557"/>
              <a:gd name="connsiteY40-410" fmla="*/ 0 h 2654282"/>
              <a:gd name="connsiteX0-411" fmla="*/ 1384251 w 3217557"/>
              <a:gd name="connsiteY0-412" fmla="*/ 661544 h 2654282"/>
              <a:gd name="connsiteX1-413" fmla="*/ 1574067 w 3217557"/>
              <a:gd name="connsiteY1-414" fmla="*/ 851360 h 2654282"/>
              <a:gd name="connsiteX2-415" fmla="*/ 1384251 w 3217557"/>
              <a:gd name="connsiteY2-416" fmla="*/ 1041176 h 2654282"/>
              <a:gd name="connsiteX3-417" fmla="*/ 1194435 w 3217557"/>
              <a:gd name="connsiteY3-418" fmla="*/ 851360 h 2654282"/>
              <a:gd name="connsiteX4-419" fmla="*/ 1384251 w 3217557"/>
              <a:gd name="connsiteY4-420" fmla="*/ 661544 h 2654282"/>
              <a:gd name="connsiteX5-421" fmla="*/ 1993421 w 3217557"/>
              <a:gd name="connsiteY5-422" fmla="*/ 661544 h 2654282"/>
              <a:gd name="connsiteX6-423" fmla="*/ 2183237 w 3217557"/>
              <a:gd name="connsiteY6-424" fmla="*/ 851360 h 2654282"/>
              <a:gd name="connsiteX7-425" fmla="*/ 1993421 w 3217557"/>
              <a:gd name="connsiteY7-426" fmla="*/ 1041176 h 2654282"/>
              <a:gd name="connsiteX8-427" fmla="*/ 1803605 w 3217557"/>
              <a:gd name="connsiteY8-428" fmla="*/ 851360 h 2654282"/>
              <a:gd name="connsiteX9-429" fmla="*/ 1993421 w 3217557"/>
              <a:gd name="connsiteY9-430" fmla="*/ 661544 h 2654282"/>
              <a:gd name="connsiteX10-431" fmla="*/ 2602591 w 3217557"/>
              <a:gd name="connsiteY10-432" fmla="*/ 661544 h 2654282"/>
              <a:gd name="connsiteX11-433" fmla="*/ 2792407 w 3217557"/>
              <a:gd name="connsiteY11-434" fmla="*/ 851360 h 2654282"/>
              <a:gd name="connsiteX12-435" fmla="*/ 2602591 w 3217557"/>
              <a:gd name="connsiteY12-436" fmla="*/ 1041176 h 2654282"/>
              <a:gd name="connsiteX13-437" fmla="*/ 2412775 w 3217557"/>
              <a:gd name="connsiteY13-438" fmla="*/ 851360 h 2654282"/>
              <a:gd name="connsiteX14-439" fmla="*/ 2602591 w 3217557"/>
              <a:gd name="connsiteY14-440" fmla="*/ 661544 h 2654282"/>
              <a:gd name="connsiteX15-441" fmla="*/ 677114 w 3217557"/>
              <a:gd name="connsiteY15-442" fmla="*/ 569491 h 2654282"/>
              <a:gd name="connsiteX16-443" fmla="*/ 330916 w 3217557"/>
              <a:gd name="connsiteY16-444" fmla="*/ 569491 h 2654282"/>
              <a:gd name="connsiteX17-445" fmla="*/ 0 w 3217557"/>
              <a:gd name="connsiteY17-446" fmla="*/ 900407 h 2654282"/>
              <a:gd name="connsiteX18-447" fmla="*/ 0 w 3217557"/>
              <a:gd name="connsiteY18-448" fmla="*/ 1952009 h 2654282"/>
              <a:gd name="connsiteX19-449" fmla="*/ 330916 w 3217557"/>
              <a:gd name="connsiteY19-450" fmla="*/ 2282925 h 2654282"/>
              <a:gd name="connsiteX20-451" fmla="*/ 711670 w 3217557"/>
              <a:gd name="connsiteY20-452" fmla="*/ 2282925 h 2654282"/>
              <a:gd name="connsiteX21-453" fmla="*/ 275077 w 3217557"/>
              <a:gd name="connsiteY21-454" fmla="*/ 2654282 h 2654282"/>
              <a:gd name="connsiteX22-455" fmla="*/ 1294529 w 3217557"/>
              <a:gd name="connsiteY22-456" fmla="*/ 2282925 h 2654282"/>
              <a:gd name="connsiteX23-457" fmla="*/ 2117356 w 3217557"/>
              <a:gd name="connsiteY23-458" fmla="*/ 2282925 h 2654282"/>
              <a:gd name="connsiteX24-459" fmla="*/ 2418395 w 3217557"/>
              <a:gd name="connsiteY24-460" fmla="*/ 2087951 h 2654282"/>
              <a:gd name="connsiteX25-461" fmla="*/ 1830857 w 3217557"/>
              <a:gd name="connsiteY25-462" fmla="*/ 1799347 h 2654282"/>
              <a:gd name="connsiteX26-463" fmla="*/ 1008030 w 3217557"/>
              <a:gd name="connsiteY26-464" fmla="*/ 1799347 h 2654282"/>
              <a:gd name="connsiteX27-465" fmla="*/ 677114 w 3217557"/>
              <a:gd name="connsiteY27-466" fmla="*/ 1468431 h 2654282"/>
              <a:gd name="connsiteX28-467" fmla="*/ 677114 w 3217557"/>
              <a:gd name="connsiteY28-468" fmla="*/ 569491 h 2654282"/>
              <a:gd name="connsiteX29-469" fmla="*/ 2886641 w 3217557"/>
              <a:gd name="connsiteY29-470" fmla="*/ 0 h 2654282"/>
              <a:gd name="connsiteX30-471" fmla="*/ 1100201 w 3217557"/>
              <a:gd name="connsiteY30-472" fmla="*/ 0 h 2654282"/>
              <a:gd name="connsiteX31-473" fmla="*/ 769285 w 3217557"/>
              <a:gd name="connsiteY31-474" fmla="*/ 330916 h 2654282"/>
              <a:gd name="connsiteX32-475" fmla="*/ 769285 w 3217557"/>
              <a:gd name="connsiteY32-476" fmla="*/ 1382518 h 2654282"/>
              <a:gd name="connsiteX33-477" fmla="*/ 1100201 w 3217557"/>
              <a:gd name="connsiteY33-478" fmla="*/ 1713434 h 2654282"/>
              <a:gd name="connsiteX34-479" fmla="*/ 1923028 w 3217557"/>
              <a:gd name="connsiteY34-480" fmla="*/ 1713434 h 2654282"/>
              <a:gd name="connsiteX35-481" fmla="*/ 3078958 w 3217557"/>
              <a:gd name="connsiteY35-482" fmla="*/ 2077967 h 2654282"/>
              <a:gd name="connsiteX36-483" fmla="*/ 2505887 w 3217557"/>
              <a:gd name="connsiteY36-484" fmla="*/ 1713434 h 2654282"/>
              <a:gd name="connsiteX37-485" fmla="*/ 2886641 w 3217557"/>
              <a:gd name="connsiteY37-486" fmla="*/ 1713434 h 2654282"/>
              <a:gd name="connsiteX38-487" fmla="*/ 3217557 w 3217557"/>
              <a:gd name="connsiteY38-488" fmla="*/ 1382518 h 2654282"/>
              <a:gd name="connsiteX39-489" fmla="*/ 3217557 w 3217557"/>
              <a:gd name="connsiteY39-490" fmla="*/ 330916 h 2654282"/>
              <a:gd name="connsiteX40-491" fmla="*/ 2886641 w 3217557"/>
              <a:gd name="connsiteY40-492" fmla="*/ 0 h 2654282"/>
              <a:gd name="connsiteX0-493" fmla="*/ 1384251 w 3217557"/>
              <a:gd name="connsiteY0-494" fmla="*/ 661544 h 2654282"/>
              <a:gd name="connsiteX1-495" fmla="*/ 1574067 w 3217557"/>
              <a:gd name="connsiteY1-496" fmla="*/ 851360 h 2654282"/>
              <a:gd name="connsiteX2-497" fmla="*/ 1384251 w 3217557"/>
              <a:gd name="connsiteY2-498" fmla="*/ 1041176 h 2654282"/>
              <a:gd name="connsiteX3-499" fmla="*/ 1194435 w 3217557"/>
              <a:gd name="connsiteY3-500" fmla="*/ 851360 h 2654282"/>
              <a:gd name="connsiteX4-501" fmla="*/ 1384251 w 3217557"/>
              <a:gd name="connsiteY4-502" fmla="*/ 661544 h 2654282"/>
              <a:gd name="connsiteX5-503" fmla="*/ 1993421 w 3217557"/>
              <a:gd name="connsiteY5-504" fmla="*/ 661544 h 2654282"/>
              <a:gd name="connsiteX6-505" fmla="*/ 2183237 w 3217557"/>
              <a:gd name="connsiteY6-506" fmla="*/ 851360 h 2654282"/>
              <a:gd name="connsiteX7-507" fmla="*/ 1993421 w 3217557"/>
              <a:gd name="connsiteY7-508" fmla="*/ 1041176 h 2654282"/>
              <a:gd name="connsiteX8-509" fmla="*/ 1803605 w 3217557"/>
              <a:gd name="connsiteY8-510" fmla="*/ 851360 h 2654282"/>
              <a:gd name="connsiteX9-511" fmla="*/ 1993421 w 3217557"/>
              <a:gd name="connsiteY9-512" fmla="*/ 661544 h 2654282"/>
              <a:gd name="connsiteX10-513" fmla="*/ 2602591 w 3217557"/>
              <a:gd name="connsiteY10-514" fmla="*/ 661544 h 2654282"/>
              <a:gd name="connsiteX11-515" fmla="*/ 2792407 w 3217557"/>
              <a:gd name="connsiteY11-516" fmla="*/ 851360 h 2654282"/>
              <a:gd name="connsiteX12-517" fmla="*/ 2602591 w 3217557"/>
              <a:gd name="connsiteY12-518" fmla="*/ 1041176 h 2654282"/>
              <a:gd name="connsiteX13-519" fmla="*/ 2412775 w 3217557"/>
              <a:gd name="connsiteY13-520" fmla="*/ 851360 h 2654282"/>
              <a:gd name="connsiteX14-521" fmla="*/ 2602591 w 3217557"/>
              <a:gd name="connsiteY14-522" fmla="*/ 661544 h 2654282"/>
              <a:gd name="connsiteX15-523" fmla="*/ 677114 w 3217557"/>
              <a:gd name="connsiteY15-524" fmla="*/ 569491 h 2654282"/>
              <a:gd name="connsiteX16-525" fmla="*/ 330916 w 3217557"/>
              <a:gd name="connsiteY16-526" fmla="*/ 569491 h 2654282"/>
              <a:gd name="connsiteX17-527" fmla="*/ 0 w 3217557"/>
              <a:gd name="connsiteY17-528" fmla="*/ 900407 h 2654282"/>
              <a:gd name="connsiteX18-529" fmla="*/ 0 w 3217557"/>
              <a:gd name="connsiteY18-530" fmla="*/ 1952009 h 2654282"/>
              <a:gd name="connsiteX19-531" fmla="*/ 330916 w 3217557"/>
              <a:gd name="connsiteY19-532" fmla="*/ 2282925 h 2654282"/>
              <a:gd name="connsiteX20-533" fmla="*/ 711670 w 3217557"/>
              <a:gd name="connsiteY20-534" fmla="*/ 2282925 h 2654282"/>
              <a:gd name="connsiteX21-535" fmla="*/ 275077 w 3217557"/>
              <a:gd name="connsiteY21-536" fmla="*/ 2654282 h 2654282"/>
              <a:gd name="connsiteX22-537" fmla="*/ 1294529 w 3217557"/>
              <a:gd name="connsiteY22-538" fmla="*/ 2282925 h 2654282"/>
              <a:gd name="connsiteX23-539" fmla="*/ 2117356 w 3217557"/>
              <a:gd name="connsiteY23-540" fmla="*/ 2282925 h 2654282"/>
              <a:gd name="connsiteX24-541" fmla="*/ 2418395 w 3217557"/>
              <a:gd name="connsiteY24-542" fmla="*/ 2087951 h 2654282"/>
              <a:gd name="connsiteX25-543" fmla="*/ 1830857 w 3217557"/>
              <a:gd name="connsiteY25-544" fmla="*/ 1799347 h 2654282"/>
              <a:gd name="connsiteX26-545" fmla="*/ 1008030 w 3217557"/>
              <a:gd name="connsiteY26-546" fmla="*/ 1799347 h 2654282"/>
              <a:gd name="connsiteX27-547" fmla="*/ 677114 w 3217557"/>
              <a:gd name="connsiteY27-548" fmla="*/ 1468431 h 2654282"/>
              <a:gd name="connsiteX28-549" fmla="*/ 677114 w 3217557"/>
              <a:gd name="connsiteY28-550" fmla="*/ 569491 h 2654282"/>
              <a:gd name="connsiteX29-551" fmla="*/ 2886641 w 3217557"/>
              <a:gd name="connsiteY29-552" fmla="*/ 0 h 2654282"/>
              <a:gd name="connsiteX30-553" fmla="*/ 1100201 w 3217557"/>
              <a:gd name="connsiteY30-554" fmla="*/ 0 h 2654282"/>
              <a:gd name="connsiteX31-555" fmla="*/ 769285 w 3217557"/>
              <a:gd name="connsiteY31-556" fmla="*/ 330916 h 2654282"/>
              <a:gd name="connsiteX32-557" fmla="*/ 769285 w 3217557"/>
              <a:gd name="connsiteY32-558" fmla="*/ 1382518 h 2654282"/>
              <a:gd name="connsiteX33-559" fmla="*/ 1100201 w 3217557"/>
              <a:gd name="connsiteY33-560" fmla="*/ 1713434 h 2654282"/>
              <a:gd name="connsiteX34-561" fmla="*/ 1923028 w 3217557"/>
              <a:gd name="connsiteY34-562" fmla="*/ 1713434 h 2654282"/>
              <a:gd name="connsiteX35-563" fmla="*/ 3078958 w 3217557"/>
              <a:gd name="connsiteY35-564" fmla="*/ 2077967 h 2654282"/>
              <a:gd name="connsiteX36-565" fmla="*/ 2505887 w 3217557"/>
              <a:gd name="connsiteY36-566" fmla="*/ 1713434 h 2654282"/>
              <a:gd name="connsiteX37-567" fmla="*/ 2886641 w 3217557"/>
              <a:gd name="connsiteY37-568" fmla="*/ 1713434 h 2654282"/>
              <a:gd name="connsiteX38-569" fmla="*/ 3217557 w 3217557"/>
              <a:gd name="connsiteY38-570" fmla="*/ 1382518 h 2654282"/>
              <a:gd name="connsiteX39-571" fmla="*/ 3217557 w 3217557"/>
              <a:gd name="connsiteY39-572" fmla="*/ 330916 h 2654282"/>
              <a:gd name="connsiteX40-573" fmla="*/ 2886641 w 3217557"/>
              <a:gd name="connsiteY40-574" fmla="*/ 0 h 2654282"/>
              <a:gd name="connsiteX0-575" fmla="*/ 1384251 w 3217557"/>
              <a:gd name="connsiteY0-576" fmla="*/ 661544 h 2654282"/>
              <a:gd name="connsiteX1-577" fmla="*/ 1574067 w 3217557"/>
              <a:gd name="connsiteY1-578" fmla="*/ 851360 h 2654282"/>
              <a:gd name="connsiteX2-579" fmla="*/ 1384251 w 3217557"/>
              <a:gd name="connsiteY2-580" fmla="*/ 1041176 h 2654282"/>
              <a:gd name="connsiteX3-581" fmla="*/ 1194435 w 3217557"/>
              <a:gd name="connsiteY3-582" fmla="*/ 851360 h 2654282"/>
              <a:gd name="connsiteX4-583" fmla="*/ 1384251 w 3217557"/>
              <a:gd name="connsiteY4-584" fmla="*/ 661544 h 2654282"/>
              <a:gd name="connsiteX5-585" fmla="*/ 1993421 w 3217557"/>
              <a:gd name="connsiteY5-586" fmla="*/ 661544 h 2654282"/>
              <a:gd name="connsiteX6-587" fmla="*/ 2183237 w 3217557"/>
              <a:gd name="connsiteY6-588" fmla="*/ 851360 h 2654282"/>
              <a:gd name="connsiteX7-589" fmla="*/ 1993421 w 3217557"/>
              <a:gd name="connsiteY7-590" fmla="*/ 1041176 h 2654282"/>
              <a:gd name="connsiteX8-591" fmla="*/ 1803605 w 3217557"/>
              <a:gd name="connsiteY8-592" fmla="*/ 851360 h 2654282"/>
              <a:gd name="connsiteX9-593" fmla="*/ 1993421 w 3217557"/>
              <a:gd name="connsiteY9-594" fmla="*/ 661544 h 2654282"/>
              <a:gd name="connsiteX10-595" fmla="*/ 2602591 w 3217557"/>
              <a:gd name="connsiteY10-596" fmla="*/ 661544 h 2654282"/>
              <a:gd name="connsiteX11-597" fmla="*/ 2792407 w 3217557"/>
              <a:gd name="connsiteY11-598" fmla="*/ 851360 h 2654282"/>
              <a:gd name="connsiteX12-599" fmla="*/ 2602591 w 3217557"/>
              <a:gd name="connsiteY12-600" fmla="*/ 1041176 h 2654282"/>
              <a:gd name="connsiteX13-601" fmla="*/ 2412775 w 3217557"/>
              <a:gd name="connsiteY13-602" fmla="*/ 851360 h 2654282"/>
              <a:gd name="connsiteX14-603" fmla="*/ 2602591 w 3217557"/>
              <a:gd name="connsiteY14-604" fmla="*/ 661544 h 2654282"/>
              <a:gd name="connsiteX15-605" fmla="*/ 677114 w 3217557"/>
              <a:gd name="connsiteY15-606" fmla="*/ 569491 h 2654282"/>
              <a:gd name="connsiteX16-607" fmla="*/ 330916 w 3217557"/>
              <a:gd name="connsiteY16-608" fmla="*/ 569491 h 2654282"/>
              <a:gd name="connsiteX17-609" fmla="*/ 0 w 3217557"/>
              <a:gd name="connsiteY17-610" fmla="*/ 900407 h 2654282"/>
              <a:gd name="connsiteX18-611" fmla="*/ 0 w 3217557"/>
              <a:gd name="connsiteY18-612" fmla="*/ 1952009 h 2654282"/>
              <a:gd name="connsiteX19-613" fmla="*/ 330916 w 3217557"/>
              <a:gd name="connsiteY19-614" fmla="*/ 2282925 h 2654282"/>
              <a:gd name="connsiteX20-615" fmla="*/ 711670 w 3217557"/>
              <a:gd name="connsiteY20-616" fmla="*/ 2282925 h 2654282"/>
              <a:gd name="connsiteX21-617" fmla="*/ 275077 w 3217557"/>
              <a:gd name="connsiteY21-618" fmla="*/ 2654282 h 2654282"/>
              <a:gd name="connsiteX22-619" fmla="*/ 1294529 w 3217557"/>
              <a:gd name="connsiteY22-620" fmla="*/ 2282925 h 2654282"/>
              <a:gd name="connsiteX23-621" fmla="*/ 2117356 w 3217557"/>
              <a:gd name="connsiteY23-622" fmla="*/ 2282925 h 2654282"/>
              <a:gd name="connsiteX24-623" fmla="*/ 2418395 w 3217557"/>
              <a:gd name="connsiteY24-624" fmla="*/ 2087951 h 2654282"/>
              <a:gd name="connsiteX25-625" fmla="*/ 1830857 w 3217557"/>
              <a:gd name="connsiteY25-626" fmla="*/ 1799347 h 2654282"/>
              <a:gd name="connsiteX26-627" fmla="*/ 1008030 w 3217557"/>
              <a:gd name="connsiteY26-628" fmla="*/ 1799347 h 2654282"/>
              <a:gd name="connsiteX27-629" fmla="*/ 677114 w 3217557"/>
              <a:gd name="connsiteY27-630" fmla="*/ 1468431 h 2654282"/>
              <a:gd name="connsiteX28-631" fmla="*/ 677114 w 3217557"/>
              <a:gd name="connsiteY28-632" fmla="*/ 569491 h 2654282"/>
              <a:gd name="connsiteX29-633" fmla="*/ 2886641 w 3217557"/>
              <a:gd name="connsiteY29-634" fmla="*/ 0 h 2654282"/>
              <a:gd name="connsiteX30-635" fmla="*/ 1100201 w 3217557"/>
              <a:gd name="connsiteY30-636" fmla="*/ 0 h 2654282"/>
              <a:gd name="connsiteX31-637" fmla="*/ 769285 w 3217557"/>
              <a:gd name="connsiteY31-638" fmla="*/ 330916 h 2654282"/>
              <a:gd name="connsiteX32-639" fmla="*/ 769285 w 3217557"/>
              <a:gd name="connsiteY32-640" fmla="*/ 1382518 h 2654282"/>
              <a:gd name="connsiteX33-641" fmla="*/ 1100201 w 3217557"/>
              <a:gd name="connsiteY33-642" fmla="*/ 1713434 h 2654282"/>
              <a:gd name="connsiteX34-643" fmla="*/ 1923028 w 3217557"/>
              <a:gd name="connsiteY34-644" fmla="*/ 1713434 h 2654282"/>
              <a:gd name="connsiteX35-645" fmla="*/ 3078958 w 3217557"/>
              <a:gd name="connsiteY35-646" fmla="*/ 2077967 h 2654282"/>
              <a:gd name="connsiteX36-647" fmla="*/ 2505887 w 3217557"/>
              <a:gd name="connsiteY36-648" fmla="*/ 1713434 h 2654282"/>
              <a:gd name="connsiteX37-649" fmla="*/ 2886641 w 3217557"/>
              <a:gd name="connsiteY37-650" fmla="*/ 1713434 h 2654282"/>
              <a:gd name="connsiteX38-651" fmla="*/ 3217557 w 3217557"/>
              <a:gd name="connsiteY38-652" fmla="*/ 1382518 h 2654282"/>
              <a:gd name="connsiteX39-653" fmla="*/ 3217557 w 3217557"/>
              <a:gd name="connsiteY39-654" fmla="*/ 330916 h 2654282"/>
              <a:gd name="connsiteX40-655" fmla="*/ 2886641 w 3217557"/>
              <a:gd name="connsiteY40-656" fmla="*/ 0 h 2654282"/>
              <a:gd name="connsiteX0-657" fmla="*/ 1384251 w 3217557"/>
              <a:gd name="connsiteY0-658" fmla="*/ 661544 h 2654282"/>
              <a:gd name="connsiteX1-659" fmla="*/ 1574067 w 3217557"/>
              <a:gd name="connsiteY1-660" fmla="*/ 851360 h 2654282"/>
              <a:gd name="connsiteX2-661" fmla="*/ 1384251 w 3217557"/>
              <a:gd name="connsiteY2-662" fmla="*/ 1041176 h 2654282"/>
              <a:gd name="connsiteX3-663" fmla="*/ 1194435 w 3217557"/>
              <a:gd name="connsiteY3-664" fmla="*/ 851360 h 2654282"/>
              <a:gd name="connsiteX4-665" fmla="*/ 1384251 w 3217557"/>
              <a:gd name="connsiteY4-666" fmla="*/ 661544 h 2654282"/>
              <a:gd name="connsiteX5-667" fmla="*/ 1993421 w 3217557"/>
              <a:gd name="connsiteY5-668" fmla="*/ 661544 h 2654282"/>
              <a:gd name="connsiteX6-669" fmla="*/ 2183237 w 3217557"/>
              <a:gd name="connsiteY6-670" fmla="*/ 851360 h 2654282"/>
              <a:gd name="connsiteX7-671" fmla="*/ 1993421 w 3217557"/>
              <a:gd name="connsiteY7-672" fmla="*/ 1041176 h 2654282"/>
              <a:gd name="connsiteX8-673" fmla="*/ 1803605 w 3217557"/>
              <a:gd name="connsiteY8-674" fmla="*/ 851360 h 2654282"/>
              <a:gd name="connsiteX9-675" fmla="*/ 1993421 w 3217557"/>
              <a:gd name="connsiteY9-676" fmla="*/ 661544 h 2654282"/>
              <a:gd name="connsiteX10-677" fmla="*/ 2602591 w 3217557"/>
              <a:gd name="connsiteY10-678" fmla="*/ 661544 h 2654282"/>
              <a:gd name="connsiteX11-679" fmla="*/ 2792407 w 3217557"/>
              <a:gd name="connsiteY11-680" fmla="*/ 851360 h 2654282"/>
              <a:gd name="connsiteX12-681" fmla="*/ 2602591 w 3217557"/>
              <a:gd name="connsiteY12-682" fmla="*/ 1041176 h 2654282"/>
              <a:gd name="connsiteX13-683" fmla="*/ 2412775 w 3217557"/>
              <a:gd name="connsiteY13-684" fmla="*/ 851360 h 2654282"/>
              <a:gd name="connsiteX14-685" fmla="*/ 2602591 w 3217557"/>
              <a:gd name="connsiteY14-686" fmla="*/ 661544 h 2654282"/>
              <a:gd name="connsiteX15-687" fmla="*/ 677114 w 3217557"/>
              <a:gd name="connsiteY15-688" fmla="*/ 569491 h 2654282"/>
              <a:gd name="connsiteX16-689" fmla="*/ 330916 w 3217557"/>
              <a:gd name="connsiteY16-690" fmla="*/ 569491 h 2654282"/>
              <a:gd name="connsiteX17-691" fmla="*/ 0 w 3217557"/>
              <a:gd name="connsiteY17-692" fmla="*/ 900407 h 2654282"/>
              <a:gd name="connsiteX18-693" fmla="*/ 0 w 3217557"/>
              <a:gd name="connsiteY18-694" fmla="*/ 1952009 h 2654282"/>
              <a:gd name="connsiteX19-695" fmla="*/ 330916 w 3217557"/>
              <a:gd name="connsiteY19-696" fmla="*/ 2282925 h 2654282"/>
              <a:gd name="connsiteX20-697" fmla="*/ 711670 w 3217557"/>
              <a:gd name="connsiteY20-698" fmla="*/ 2282925 h 2654282"/>
              <a:gd name="connsiteX21-699" fmla="*/ 275077 w 3217557"/>
              <a:gd name="connsiteY21-700" fmla="*/ 2654282 h 2654282"/>
              <a:gd name="connsiteX22-701" fmla="*/ 1294529 w 3217557"/>
              <a:gd name="connsiteY22-702" fmla="*/ 2282925 h 2654282"/>
              <a:gd name="connsiteX23-703" fmla="*/ 2117356 w 3217557"/>
              <a:gd name="connsiteY23-704" fmla="*/ 2282925 h 2654282"/>
              <a:gd name="connsiteX24-705" fmla="*/ 2418395 w 3217557"/>
              <a:gd name="connsiteY24-706" fmla="*/ 2087951 h 2654282"/>
              <a:gd name="connsiteX25-707" fmla="*/ 1830857 w 3217557"/>
              <a:gd name="connsiteY25-708" fmla="*/ 1799347 h 2654282"/>
              <a:gd name="connsiteX26-709" fmla="*/ 1008030 w 3217557"/>
              <a:gd name="connsiteY26-710" fmla="*/ 1799347 h 2654282"/>
              <a:gd name="connsiteX27-711" fmla="*/ 677114 w 3217557"/>
              <a:gd name="connsiteY27-712" fmla="*/ 1468431 h 2654282"/>
              <a:gd name="connsiteX28-713" fmla="*/ 677114 w 3217557"/>
              <a:gd name="connsiteY28-714" fmla="*/ 569491 h 2654282"/>
              <a:gd name="connsiteX29-715" fmla="*/ 2886641 w 3217557"/>
              <a:gd name="connsiteY29-716" fmla="*/ 0 h 2654282"/>
              <a:gd name="connsiteX30-717" fmla="*/ 1100201 w 3217557"/>
              <a:gd name="connsiteY30-718" fmla="*/ 0 h 2654282"/>
              <a:gd name="connsiteX31-719" fmla="*/ 769285 w 3217557"/>
              <a:gd name="connsiteY31-720" fmla="*/ 330916 h 2654282"/>
              <a:gd name="connsiteX32-721" fmla="*/ 769285 w 3217557"/>
              <a:gd name="connsiteY32-722" fmla="*/ 1382518 h 2654282"/>
              <a:gd name="connsiteX33-723" fmla="*/ 1100201 w 3217557"/>
              <a:gd name="connsiteY33-724" fmla="*/ 1713434 h 2654282"/>
              <a:gd name="connsiteX34-725" fmla="*/ 1923028 w 3217557"/>
              <a:gd name="connsiteY34-726" fmla="*/ 1713434 h 2654282"/>
              <a:gd name="connsiteX35-727" fmla="*/ 3078958 w 3217557"/>
              <a:gd name="connsiteY35-728" fmla="*/ 2077967 h 2654282"/>
              <a:gd name="connsiteX36-729" fmla="*/ 2505887 w 3217557"/>
              <a:gd name="connsiteY36-730" fmla="*/ 1713434 h 2654282"/>
              <a:gd name="connsiteX37-731" fmla="*/ 2886641 w 3217557"/>
              <a:gd name="connsiteY37-732" fmla="*/ 1713434 h 2654282"/>
              <a:gd name="connsiteX38-733" fmla="*/ 3217557 w 3217557"/>
              <a:gd name="connsiteY38-734" fmla="*/ 1382518 h 2654282"/>
              <a:gd name="connsiteX39-735" fmla="*/ 3217557 w 3217557"/>
              <a:gd name="connsiteY39-736" fmla="*/ 330916 h 2654282"/>
              <a:gd name="connsiteX40-737" fmla="*/ 2886641 w 3217557"/>
              <a:gd name="connsiteY40-738" fmla="*/ 0 h 26542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3" name="Teardrop 1"/>
          <p:cNvSpPr/>
          <p:nvPr/>
        </p:nvSpPr>
        <p:spPr>
          <a:xfrm rot="18805991">
            <a:off x="8288691" y="3545131"/>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61" name="Rectangle 60"/>
          <p:cNvSpPr/>
          <p:nvPr/>
        </p:nvSpPr>
        <p:spPr>
          <a:xfrm>
            <a:off x="0" y="139581"/>
            <a:ext cx="6943464"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rPr>
              <a:t>Menghitung</a:t>
            </a:r>
            <a:r>
              <a:rPr lang="en-US" sz="2800" dirty="0">
                <a:solidFill>
                  <a:schemeClr val="tx1"/>
                </a:solidFill>
              </a:rPr>
              <a:t> </a:t>
            </a:r>
            <a:r>
              <a:rPr lang="en-US" sz="2800" dirty="0" err="1">
                <a:solidFill>
                  <a:schemeClr val="tx1"/>
                </a:solidFill>
              </a:rPr>
              <a:t>probabilitas</a:t>
            </a:r>
            <a:endParaRPr lang="ko-KR" altLang="en-US" sz="2700" dirty="0">
              <a:solidFill>
                <a:schemeClr val="tx1"/>
              </a:solidFill>
            </a:endParaRPr>
          </a:p>
        </p:txBody>
      </p:sp>
      <p:graphicFrame>
        <p:nvGraphicFramePr>
          <p:cNvPr id="4" name="Table 3"/>
          <p:cNvGraphicFramePr>
            <a:graphicFrameLocks noGrp="1"/>
          </p:cNvGraphicFramePr>
          <p:nvPr/>
        </p:nvGraphicFramePr>
        <p:xfrm>
          <a:off x="2055746" y="1086140"/>
          <a:ext cx="8173466" cy="5305135"/>
        </p:xfrm>
        <a:graphic>
          <a:graphicData uri="http://schemas.openxmlformats.org/drawingml/2006/table">
            <a:tbl>
              <a:tblPr firstRow="1" firstCol="1" bandRow="1">
                <a:tableStyleId>{5C22544A-7EE6-4342-B048-85BDC9FD1C3A}</a:tableStyleId>
              </a:tblPr>
              <a:tblGrid>
                <a:gridCol w="8173466"/>
              </a:tblGrid>
              <a:tr h="5305135">
                <a:tc>
                  <a:txBody>
                    <a:bodyPr/>
                    <a:lstStyle/>
                    <a:p>
                      <a:pPr algn="just">
                        <a:lnSpc>
                          <a:spcPct val="150000"/>
                        </a:lnSpc>
                        <a:spcAft>
                          <a:spcPts val="100"/>
                        </a:spcAft>
                      </a:pPr>
                      <a:r>
                        <a:rPr lang="en-US" sz="1800" dirty="0" err="1">
                          <a:solidFill>
                            <a:schemeClr val="tx1"/>
                          </a:solidFill>
                          <a:effectLst/>
                        </a:rPr>
                        <a:t>Perhitungan</a:t>
                      </a:r>
                      <a:r>
                        <a:rPr lang="en-US" sz="1800" dirty="0">
                          <a:solidFill>
                            <a:schemeClr val="tx1"/>
                          </a:solidFill>
                          <a:effectLst/>
                        </a:rPr>
                        <a:t> </a:t>
                      </a:r>
                      <a:r>
                        <a:rPr lang="en-US" sz="1800" dirty="0" err="1">
                          <a:solidFill>
                            <a:schemeClr val="tx1"/>
                          </a:solidFill>
                          <a:effectLst/>
                        </a:rPr>
                        <a:t>probabilitas</a:t>
                      </a:r>
                      <a:r>
                        <a:rPr lang="en-US" sz="1800" dirty="0">
                          <a:solidFill>
                            <a:schemeClr val="tx1"/>
                          </a:solidFill>
                          <a:effectLst/>
                        </a:rPr>
                        <a:t> </a:t>
                      </a:r>
                      <a:r>
                        <a:rPr lang="en-US" sz="1800" dirty="0" err="1">
                          <a:solidFill>
                            <a:schemeClr val="tx1"/>
                          </a:solidFill>
                          <a:effectLst/>
                        </a:rPr>
                        <a:t>untuk</a:t>
                      </a:r>
                      <a:r>
                        <a:rPr lang="en-US" sz="1800" dirty="0">
                          <a:solidFill>
                            <a:schemeClr val="tx1"/>
                          </a:solidFill>
                          <a:effectLst/>
                        </a:rPr>
                        <a:t> </a:t>
                      </a:r>
                      <a:r>
                        <a:rPr lang="en-US" sz="1800" dirty="0" err="1">
                          <a:solidFill>
                            <a:schemeClr val="tx1"/>
                          </a:solidFill>
                          <a:effectLst/>
                        </a:rPr>
                        <a:t>kategori</a:t>
                      </a:r>
                      <a:r>
                        <a:rPr lang="en-US" sz="1800" dirty="0">
                          <a:solidFill>
                            <a:schemeClr val="tx1"/>
                          </a:solidFill>
                          <a:effectLst/>
                        </a:rPr>
                        <a:t> </a:t>
                      </a:r>
                      <a:r>
                        <a:rPr lang="en-US" sz="1800" dirty="0" err="1">
                          <a:solidFill>
                            <a:schemeClr val="tx1"/>
                          </a:solidFill>
                          <a:effectLst/>
                        </a:rPr>
                        <a:t>bekerja</a:t>
                      </a:r>
                      <a:r>
                        <a:rPr lang="en-US" sz="1800" dirty="0">
                          <a:solidFill>
                            <a:schemeClr val="tx1"/>
                          </a:solidFill>
                          <a:effectLst/>
                        </a:rPr>
                        <a:t>:</a:t>
                      </a:r>
                      <a:endParaRPr lang="id-ID" sz="1800" dirty="0">
                        <a:solidFill>
                          <a:schemeClr val="tx1"/>
                        </a:solidFill>
                        <a:effectLst/>
                      </a:endParaRPr>
                    </a:p>
                    <a:p>
                      <a:pPr marL="685800" algn="just">
                        <a:lnSpc>
                          <a:spcPct val="150000"/>
                        </a:lnSpc>
                        <a:spcAft>
                          <a:spcPts val="100"/>
                        </a:spcAft>
                      </a:pPr>
                      <a:r>
                        <a:rPr lang="en-US" sz="1800" dirty="0">
                          <a:solidFill>
                            <a:schemeClr val="tx1"/>
                          </a:solidFill>
                          <a:effectLst/>
                        </a:rPr>
                        <a:t>P(work-&gt;1|cmu-&gt;1) = </a:t>
                      </a:r>
                      <a:r>
                        <a:rPr lang="en-US" sz="1800" dirty="0" err="1">
                          <a:solidFill>
                            <a:schemeClr val="tx1"/>
                          </a:solidFill>
                          <a:effectLst/>
                        </a:rPr>
                        <a:t>freq</a:t>
                      </a:r>
                      <a:r>
                        <a:rPr lang="en-US" sz="1800" dirty="0">
                          <a:solidFill>
                            <a:schemeClr val="tx1"/>
                          </a:solidFill>
                          <a:effectLst/>
                        </a:rPr>
                        <a:t>(work -&gt;1|cmu-&gt;1)/</a:t>
                      </a:r>
                      <a:r>
                        <a:rPr lang="en-US" sz="1800" dirty="0" err="1">
                          <a:solidFill>
                            <a:schemeClr val="tx1"/>
                          </a:solidFill>
                          <a:effectLst/>
                        </a:rPr>
                        <a:t>freq</a:t>
                      </a:r>
                      <a:r>
                        <a:rPr lang="en-US" sz="1800" dirty="0">
                          <a:solidFill>
                            <a:schemeClr val="tx1"/>
                          </a:solidFill>
                          <a:effectLst/>
                        </a:rPr>
                        <a:t>(</a:t>
                      </a:r>
                      <a:r>
                        <a:rPr lang="en-US" sz="1800" dirty="0" err="1">
                          <a:solidFill>
                            <a:schemeClr val="tx1"/>
                          </a:solidFill>
                          <a:effectLst/>
                        </a:rPr>
                        <a:t>cmu</a:t>
                      </a:r>
                      <a:r>
                        <a:rPr lang="en-US" sz="1800" dirty="0">
                          <a:solidFill>
                            <a:schemeClr val="tx1"/>
                          </a:solidFill>
                          <a:effectLst/>
                        </a:rPr>
                        <a:t>-&gt;1)</a:t>
                      </a:r>
                      <a:endParaRPr lang="id-ID" sz="1800" dirty="0">
                        <a:solidFill>
                          <a:schemeClr val="tx1"/>
                        </a:solidFill>
                        <a:effectLst/>
                      </a:endParaRPr>
                    </a:p>
                    <a:p>
                      <a:pPr marL="685800" algn="just">
                        <a:lnSpc>
                          <a:spcPct val="150000"/>
                        </a:lnSpc>
                        <a:spcAft>
                          <a:spcPts val="100"/>
                        </a:spcAft>
                      </a:pPr>
                      <a:r>
                        <a:rPr lang="en-US" sz="1800" dirty="0">
                          <a:solidFill>
                            <a:schemeClr val="tx1"/>
                          </a:solidFill>
                          <a:effectLst/>
                        </a:rPr>
                        <a:t>			= 459 /629</a:t>
                      </a:r>
                      <a:endParaRPr lang="id-ID" sz="1800" dirty="0">
                        <a:solidFill>
                          <a:schemeClr val="tx1"/>
                        </a:solidFill>
                        <a:effectLst/>
                      </a:endParaRPr>
                    </a:p>
                    <a:p>
                      <a:pPr marL="685800" algn="just">
                        <a:lnSpc>
                          <a:spcPct val="150000"/>
                        </a:lnSpc>
                        <a:spcAft>
                          <a:spcPts val="100"/>
                        </a:spcAft>
                      </a:pPr>
                      <a:r>
                        <a:rPr lang="en-US" sz="1800" dirty="0">
                          <a:solidFill>
                            <a:schemeClr val="tx1"/>
                          </a:solidFill>
                          <a:effectLst/>
                        </a:rPr>
                        <a:t>			= 0.72972973</a:t>
                      </a:r>
                      <a:endParaRPr lang="id-ID" sz="1800" dirty="0">
                        <a:solidFill>
                          <a:schemeClr val="tx1"/>
                        </a:solidFill>
                        <a:effectLst/>
                      </a:endParaRPr>
                    </a:p>
                    <a:p>
                      <a:pPr marL="685800" algn="just">
                        <a:lnSpc>
                          <a:spcPct val="150000"/>
                        </a:lnSpc>
                        <a:spcAft>
                          <a:spcPts val="100"/>
                        </a:spcAft>
                      </a:pPr>
                      <a:r>
                        <a:rPr lang="en-US" sz="1800" dirty="0">
                          <a:solidFill>
                            <a:schemeClr val="tx1"/>
                          </a:solidFill>
                          <a:effectLst/>
                        </a:rPr>
                        <a:t>P(work -&gt;1|cmu-&gt;2) = </a:t>
                      </a:r>
                      <a:r>
                        <a:rPr lang="en-US" sz="1800" dirty="0" err="1">
                          <a:solidFill>
                            <a:schemeClr val="tx1"/>
                          </a:solidFill>
                          <a:effectLst/>
                        </a:rPr>
                        <a:t>freq</a:t>
                      </a:r>
                      <a:r>
                        <a:rPr lang="en-US" sz="1800" dirty="0">
                          <a:solidFill>
                            <a:schemeClr val="tx1"/>
                          </a:solidFill>
                          <a:effectLst/>
                        </a:rPr>
                        <a:t>(work -&gt;1|cmu-&gt;2)/</a:t>
                      </a:r>
                      <a:r>
                        <a:rPr lang="en-US" sz="1800" dirty="0" err="1">
                          <a:solidFill>
                            <a:schemeClr val="tx1"/>
                          </a:solidFill>
                          <a:effectLst/>
                        </a:rPr>
                        <a:t>freq</a:t>
                      </a:r>
                      <a:r>
                        <a:rPr lang="en-US" sz="1800" dirty="0">
                          <a:solidFill>
                            <a:schemeClr val="tx1"/>
                          </a:solidFill>
                          <a:effectLst/>
                        </a:rPr>
                        <a:t>(</a:t>
                      </a:r>
                      <a:r>
                        <a:rPr lang="en-US" sz="1800" dirty="0" err="1">
                          <a:solidFill>
                            <a:schemeClr val="tx1"/>
                          </a:solidFill>
                          <a:effectLst/>
                        </a:rPr>
                        <a:t>cmu</a:t>
                      </a:r>
                      <a:r>
                        <a:rPr lang="en-US" sz="1800" dirty="0">
                          <a:solidFill>
                            <a:schemeClr val="tx1"/>
                          </a:solidFill>
                          <a:effectLst/>
                        </a:rPr>
                        <a:t>-&gt;2)</a:t>
                      </a:r>
                      <a:endParaRPr lang="id-ID" sz="1800" dirty="0">
                        <a:solidFill>
                          <a:schemeClr val="tx1"/>
                        </a:solidFill>
                        <a:effectLst/>
                      </a:endParaRPr>
                    </a:p>
                    <a:p>
                      <a:pPr marL="685800" algn="just">
                        <a:lnSpc>
                          <a:spcPct val="150000"/>
                        </a:lnSpc>
                        <a:spcAft>
                          <a:spcPts val="100"/>
                        </a:spcAft>
                      </a:pPr>
                      <a:r>
                        <a:rPr lang="en-US" sz="1800" dirty="0">
                          <a:solidFill>
                            <a:schemeClr val="tx1"/>
                          </a:solidFill>
                          <a:effectLst/>
                        </a:rPr>
                        <a:t>			= 244 /333</a:t>
                      </a:r>
                      <a:endParaRPr lang="id-ID" sz="1800" dirty="0">
                        <a:solidFill>
                          <a:schemeClr val="tx1"/>
                        </a:solidFill>
                        <a:effectLst/>
                      </a:endParaRPr>
                    </a:p>
                    <a:p>
                      <a:pPr marL="685800" algn="just">
                        <a:lnSpc>
                          <a:spcPct val="150000"/>
                        </a:lnSpc>
                        <a:spcAft>
                          <a:spcPts val="100"/>
                        </a:spcAft>
                      </a:pPr>
                      <a:r>
                        <a:rPr lang="en-US" sz="1800" dirty="0">
                          <a:solidFill>
                            <a:schemeClr val="tx1"/>
                          </a:solidFill>
                          <a:effectLst/>
                        </a:rPr>
                        <a:t>			= 0.732732733</a:t>
                      </a:r>
                      <a:endParaRPr lang="id-ID" sz="1800" dirty="0">
                        <a:solidFill>
                          <a:schemeClr val="tx1"/>
                        </a:solidFill>
                        <a:effectLst/>
                      </a:endParaRPr>
                    </a:p>
                    <a:p>
                      <a:pPr marL="685800" algn="just">
                        <a:lnSpc>
                          <a:spcPct val="150000"/>
                        </a:lnSpc>
                        <a:spcAft>
                          <a:spcPts val="100"/>
                        </a:spcAft>
                      </a:pPr>
                      <a:r>
                        <a:rPr lang="en-US" sz="1800" dirty="0">
                          <a:solidFill>
                            <a:schemeClr val="tx1"/>
                          </a:solidFill>
                          <a:effectLst/>
                        </a:rPr>
                        <a:t>P(work -&gt;1|cmu-&gt;3) = </a:t>
                      </a:r>
                      <a:r>
                        <a:rPr lang="en-US" sz="1800" dirty="0" err="1">
                          <a:solidFill>
                            <a:schemeClr val="tx1"/>
                          </a:solidFill>
                          <a:effectLst/>
                        </a:rPr>
                        <a:t>freq</a:t>
                      </a:r>
                      <a:r>
                        <a:rPr lang="en-US" sz="1800" dirty="0">
                          <a:solidFill>
                            <a:schemeClr val="tx1"/>
                          </a:solidFill>
                          <a:effectLst/>
                        </a:rPr>
                        <a:t>(work -&gt;1|cmu-&gt;3)/</a:t>
                      </a:r>
                      <a:r>
                        <a:rPr lang="en-US" sz="1800" dirty="0" err="1">
                          <a:solidFill>
                            <a:schemeClr val="tx1"/>
                          </a:solidFill>
                          <a:effectLst/>
                        </a:rPr>
                        <a:t>freq</a:t>
                      </a:r>
                      <a:r>
                        <a:rPr lang="en-US" sz="1800" dirty="0">
                          <a:solidFill>
                            <a:schemeClr val="tx1"/>
                          </a:solidFill>
                          <a:effectLst/>
                        </a:rPr>
                        <a:t>(</a:t>
                      </a:r>
                      <a:r>
                        <a:rPr lang="en-US" sz="1800" dirty="0" err="1">
                          <a:solidFill>
                            <a:schemeClr val="tx1"/>
                          </a:solidFill>
                          <a:effectLst/>
                        </a:rPr>
                        <a:t>cmu</a:t>
                      </a:r>
                      <a:r>
                        <a:rPr lang="en-US" sz="1800" dirty="0">
                          <a:solidFill>
                            <a:schemeClr val="tx1"/>
                          </a:solidFill>
                          <a:effectLst/>
                        </a:rPr>
                        <a:t>-&gt;3)</a:t>
                      </a:r>
                      <a:endParaRPr lang="id-ID" sz="1800" dirty="0">
                        <a:solidFill>
                          <a:schemeClr val="tx1"/>
                        </a:solidFill>
                        <a:effectLst/>
                      </a:endParaRPr>
                    </a:p>
                    <a:p>
                      <a:pPr marL="685800" algn="just">
                        <a:lnSpc>
                          <a:spcPct val="150000"/>
                        </a:lnSpc>
                        <a:spcAft>
                          <a:spcPts val="100"/>
                        </a:spcAft>
                      </a:pPr>
                      <a:r>
                        <a:rPr lang="en-US" sz="1800" dirty="0">
                          <a:solidFill>
                            <a:schemeClr val="tx1"/>
                          </a:solidFill>
                          <a:effectLst/>
                        </a:rPr>
                        <a:t>			= 401 /511</a:t>
                      </a:r>
                      <a:endParaRPr lang="id-ID" sz="1800" dirty="0">
                        <a:solidFill>
                          <a:schemeClr val="tx1"/>
                        </a:solidFill>
                        <a:effectLst/>
                      </a:endParaRPr>
                    </a:p>
                    <a:p>
                      <a:pPr marL="457200" algn="just">
                        <a:lnSpc>
                          <a:spcPct val="150000"/>
                        </a:lnSpc>
                        <a:spcAft>
                          <a:spcPts val="100"/>
                        </a:spcAft>
                      </a:pPr>
                      <a:r>
                        <a:rPr lang="en-US" sz="1800" dirty="0">
                          <a:solidFill>
                            <a:schemeClr val="tx1"/>
                          </a:solidFill>
                          <a:effectLst/>
                        </a:rPr>
                        <a:t>			</a:t>
                      </a:r>
                      <a:r>
                        <a:rPr lang="en-US" sz="1800" dirty="0" smtClean="0">
                          <a:solidFill>
                            <a:schemeClr val="tx1"/>
                          </a:solidFill>
                          <a:effectLst/>
                        </a:rPr>
                        <a:t>= </a:t>
                      </a:r>
                      <a:r>
                        <a:rPr lang="en-US" sz="1800" dirty="0">
                          <a:solidFill>
                            <a:schemeClr val="tx1"/>
                          </a:solidFill>
                          <a:effectLst/>
                        </a:rPr>
                        <a:t>0.784735812</a:t>
                      </a:r>
                      <a:endParaRPr lang="id-ID"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Oval 82"/>
          <p:cNvSpPr/>
          <p:nvPr/>
        </p:nvSpPr>
        <p:spPr>
          <a:xfrm>
            <a:off x="7687900" y="6098062"/>
            <a:ext cx="4150502" cy="420429"/>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2" name="TextBox 71"/>
          <p:cNvSpPr txBox="1"/>
          <p:nvPr/>
        </p:nvSpPr>
        <p:spPr>
          <a:xfrm>
            <a:off x="1943673" y="4763973"/>
            <a:ext cx="936104" cy="461665"/>
          </a:xfrm>
          <a:prstGeom prst="rect">
            <a:avLst/>
          </a:prstGeom>
          <a:noFill/>
        </p:spPr>
        <p:txBody>
          <a:bodyPr wrap="square" rtlCol="0" anchor="ctr">
            <a:spAutoFit/>
          </a:bodyPr>
          <a:lstStyle/>
          <a:p>
            <a:pPr algn="ctr"/>
            <a:r>
              <a:rPr lang="en-US" altLang="ko-KR" sz="2400" b="1" dirty="0">
                <a:solidFill>
                  <a:schemeClr val="bg1"/>
                </a:solidFill>
                <a:cs typeface="Arial" panose="020B0604020202020204" pitchFamily="34" charset="0"/>
              </a:rPr>
              <a:t>60%</a:t>
            </a:r>
            <a:endParaRPr lang="ko-KR" altLang="en-US" sz="2400" b="1" dirty="0">
              <a:solidFill>
                <a:schemeClr val="bg1"/>
              </a:solidFill>
              <a:cs typeface="Arial" panose="020B0604020202020204" pitchFamily="34" charset="0"/>
            </a:endParaRPr>
          </a:p>
        </p:txBody>
      </p:sp>
      <p:sp>
        <p:nvSpPr>
          <p:cNvPr id="73" name="TextBox 72"/>
          <p:cNvSpPr txBox="1"/>
          <p:nvPr/>
        </p:nvSpPr>
        <p:spPr>
          <a:xfrm>
            <a:off x="4651065" y="4763973"/>
            <a:ext cx="936104" cy="461665"/>
          </a:xfrm>
          <a:prstGeom prst="rect">
            <a:avLst/>
          </a:prstGeom>
          <a:noFill/>
        </p:spPr>
        <p:txBody>
          <a:bodyPr wrap="square" rtlCol="0" anchor="ctr">
            <a:spAutoFit/>
          </a:bodyPr>
          <a:lstStyle/>
          <a:p>
            <a:pPr algn="ctr"/>
            <a:r>
              <a:rPr lang="en-US" altLang="ko-KR" sz="2400" b="1" dirty="0">
                <a:solidFill>
                  <a:schemeClr val="bg1"/>
                </a:solidFill>
                <a:cs typeface="Arial" panose="020B0604020202020204" pitchFamily="34" charset="0"/>
              </a:rPr>
              <a:t>50%</a:t>
            </a:r>
            <a:endParaRPr lang="ko-KR" altLang="en-US" sz="2400" b="1" dirty="0">
              <a:solidFill>
                <a:schemeClr val="bg1"/>
              </a:solidFill>
              <a:cs typeface="Arial" panose="020B0604020202020204" pitchFamily="34" charset="0"/>
            </a:endParaRPr>
          </a:p>
        </p:txBody>
      </p:sp>
      <p:grpSp>
        <p:nvGrpSpPr>
          <p:cNvPr id="74" name="Graphic 14"/>
          <p:cNvGrpSpPr/>
          <p:nvPr/>
        </p:nvGrpSpPr>
        <p:grpSpPr>
          <a:xfrm>
            <a:off x="8408989" y="4136258"/>
            <a:ext cx="2770135" cy="2178759"/>
            <a:chOff x="2444748" y="555045"/>
            <a:chExt cx="7282048" cy="5727454"/>
          </a:xfrm>
        </p:grpSpPr>
        <p:sp>
          <p:nvSpPr>
            <p:cNvPr id="75" name="Freeform: Shape 74"/>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6" name="Freeform: Shape 75"/>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7" name="Freeform: Shape 76"/>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78" name="Freeform: Shape 77"/>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9" name="Freeform: Shape 78"/>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0" name="Freeform: Shape 79"/>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81" name="Freeform: Shape 80"/>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82" name="Freeform: Shape 81"/>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1" fmla="*/ 2536444 w 3976489"/>
                <a:gd name="connsiteY0-2" fmla="*/ 0 h 4238316"/>
                <a:gd name="connsiteX1-3" fmla="*/ 3976489 w 3976489"/>
                <a:gd name="connsiteY1-4" fmla="*/ 241371 h 4238316"/>
                <a:gd name="connsiteX2-5" fmla="*/ 3968307 w 3976489"/>
                <a:gd name="connsiteY2-6" fmla="*/ 4238316 h 4238316"/>
                <a:gd name="connsiteX3-7" fmla="*/ 0 w 3976489"/>
                <a:gd name="connsiteY3-8" fmla="*/ 4238316 h 4238316"/>
                <a:gd name="connsiteX0-9" fmla="*/ 2536444 w 3976489"/>
                <a:gd name="connsiteY0-10" fmla="*/ 0 h 4238316"/>
                <a:gd name="connsiteX1-11" fmla="*/ 3976489 w 3976489"/>
                <a:gd name="connsiteY1-12" fmla="*/ 213683 h 4238316"/>
                <a:gd name="connsiteX2-13" fmla="*/ 3968307 w 3976489"/>
                <a:gd name="connsiteY2-14" fmla="*/ 4238316 h 4238316"/>
                <a:gd name="connsiteX3-15" fmla="*/ 0 w 3976489"/>
                <a:gd name="connsiteY3-16" fmla="*/ 4238316 h 4238316"/>
                <a:gd name="connsiteX0-17" fmla="*/ 2473335 w 3976489"/>
                <a:gd name="connsiteY0-18" fmla="*/ 0 h 4035268"/>
                <a:gd name="connsiteX1-19" fmla="*/ 3976489 w 3976489"/>
                <a:gd name="connsiteY1-20" fmla="*/ 10635 h 4035268"/>
                <a:gd name="connsiteX2-21" fmla="*/ 3968307 w 3976489"/>
                <a:gd name="connsiteY2-22" fmla="*/ 4035268 h 4035268"/>
                <a:gd name="connsiteX3-23" fmla="*/ 0 w 3976489"/>
                <a:gd name="connsiteY3-24" fmla="*/ 4035268 h 4035268"/>
              </a:gdLst>
              <a:ahLst/>
              <a:cxnLst>
                <a:cxn ang="0">
                  <a:pos x="connsiteX0-1" y="connsiteY0-2"/>
                </a:cxn>
                <a:cxn ang="0">
                  <a:pos x="connsiteX1-3" y="connsiteY1-4"/>
                </a:cxn>
                <a:cxn ang="0">
                  <a:pos x="connsiteX2-5" y="connsiteY2-6"/>
                </a:cxn>
                <a:cxn ang="0">
                  <a:pos x="connsiteX3-7" y="connsiteY3-8"/>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84" name="Group 83"/>
          <p:cNvGrpSpPr/>
          <p:nvPr/>
        </p:nvGrpSpPr>
        <p:grpSpPr>
          <a:xfrm>
            <a:off x="8704567" y="4905800"/>
            <a:ext cx="2175867" cy="579042"/>
            <a:chOff x="3960971" y="2767117"/>
            <a:chExt cx="4267200" cy="1321489"/>
          </a:xfrm>
          <a:solidFill>
            <a:schemeClr val="accent3"/>
          </a:solidFill>
        </p:grpSpPr>
        <p:sp>
          <p:nvSpPr>
            <p:cNvPr id="85" name="Freeform: Shape 84"/>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grpFill/>
            <a:ln w="9525" cap="flat">
              <a:noFill/>
              <a:prstDash val="solid"/>
              <a:miter/>
            </a:ln>
          </p:spPr>
          <p:txBody>
            <a:bodyPr rtlCol="0" anchor="ctr"/>
            <a:lstStyle/>
            <a:p>
              <a:endParaRPr lang="en-US" sz="1200"/>
            </a:p>
          </p:txBody>
        </p:sp>
        <p:sp>
          <p:nvSpPr>
            <p:cNvPr id="86" name="Freeform: Shape 85"/>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3">
                <a:lumMod val="50000"/>
              </a:schemeClr>
            </a:solidFill>
            <a:ln w="9525" cap="flat">
              <a:noFill/>
              <a:prstDash val="solid"/>
              <a:miter/>
            </a:ln>
          </p:spPr>
          <p:txBody>
            <a:bodyPr rtlCol="0" anchor="ctr"/>
            <a:lstStyle/>
            <a:p>
              <a:endParaRPr lang="en-US" sz="1200" dirty="0"/>
            </a:p>
          </p:txBody>
        </p:sp>
        <p:sp>
          <p:nvSpPr>
            <p:cNvPr id="87" name="Freeform: Shape 86"/>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grpFill/>
            <a:ln w="9525" cap="flat">
              <a:noFill/>
              <a:prstDash val="solid"/>
              <a:miter/>
            </a:ln>
          </p:spPr>
          <p:txBody>
            <a:bodyPr rtlCol="0" anchor="ctr"/>
            <a:lstStyle/>
            <a:p>
              <a:endParaRPr lang="en-US" sz="1200" dirty="0"/>
            </a:p>
          </p:txBody>
        </p:sp>
        <p:sp>
          <p:nvSpPr>
            <p:cNvPr id="88" name="Freeform: Shape 87"/>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grpFill/>
            <a:ln w="9525" cap="flat">
              <a:noFill/>
              <a:prstDash val="solid"/>
              <a:miter/>
            </a:ln>
          </p:spPr>
          <p:txBody>
            <a:bodyPr rtlCol="0" anchor="ctr"/>
            <a:lstStyle/>
            <a:p>
              <a:endParaRPr lang="en-US" sz="1200"/>
            </a:p>
          </p:txBody>
        </p:sp>
      </p:grpSp>
      <p:sp>
        <p:nvSpPr>
          <p:cNvPr id="89" name="Rectangle 88"/>
          <p:cNvSpPr/>
          <p:nvPr/>
        </p:nvSpPr>
        <p:spPr>
          <a:xfrm>
            <a:off x="0" y="139581"/>
            <a:ext cx="6943464"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rPr>
              <a:t>Menghitung</a:t>
            </a:r>
            <a:r>
              <a:rPr lang="en-US" sz="2800" dirty="0">
                <a:solidFill>
                  <a:schemeClr val="tx1"/>
                </a:solidFill>
              </a:rPr>
              <a:t> </a:t>
            </a:r>
            <a:r>
              <a:rPr lang="en-US" sz="2800" dirty="0" err="1">
                <a:solidFill>
                  <a:schemeClr val="tx1"/>
                </a:solidFill>
              </a:rPr>
              <a:t>probabilitas</a:t>
            </a:r>
            <a:endParaRPr lang="ko-KR" altLang="en-US" sz="2700" dirty="0">
              <a:solidFill>
                <a:schemeClr val="tx1"/>
              </a:solidFill>
            </a:endParaRPr>
          </a:p>
        </p:txBody>
      </p:sp>
      <p:graphicFrame>
        <p:nvGraphicFramePr>
          <p:cNvPr id="7" name="Table 6"/>
          <p:cNvGraphicFramePr>
            <a:graphicFrameLocks noGrp="1"/>
          </p:cNvGraphicFramePr>
          <p:nvPr/>
        </p:nvGraphicFramePr>
        <p:xfrm>
          <a:off x="213677" y="1029494"/>
          <a:ext cx="7407188" cy="5068568"/>
        </p:xfrm>
        <a:graphic>
          <a:graphicData uri="http://schemas.openxmlformats.org/drawingml/2006/table">
            <a:tbl>
              <a:tblPr firstRow="1" firstCol="1" bandRow="1">
                <a:tableStyleId>{5C22544A-7EE6-4342-B048-85BDC9FD1C3A}</a:tableStyleId>
              </a:tblPr>
              <a:tblGrid>
                <a:gridCol w="7407188"/>
              </a:tblGrid>
              <a:tr h="5068568">
                <a:tc>
                  <a:txBody>
                    <a:bodyPr/>
                    <a:lstStyle/>
                    <a:p>
                      <a:pPr algn="just">
                        <a:lnSpc>
                          <a:spcPct val="150000"/>
                        </a:lnSpc>
                        <a:spcAft>
                          <a:spcPts val="100"/>
                        </a:spcAft>
                      </a:pPr>
                      <a:r>
                        <a:rPr lang="id-ID"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Perhitungan probabilitas untuk kategori kesibukan suami:</a:t>
                      </a:r>
                      <a:endParaRPr lang="id-ID"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
                        </a:spcAft>
                      </a:pPr>
                      <a:r>
                        <a:rPr lang="id-ID"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P(occu-&gt;2|cmu-&gt;1) = freq(occu -&gt;2|cmu-&gt;1)/freq(cmu-&gt;1)</a:t>
                      </a:r>
                      <a:endParaRPr lang="id-ID"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
                        </a:spcAft>
                      </a:pPr>
                      <a:r>
                        <a:rPr lang="id-ID"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200 /629</a:t>
                      </a:r>
                      <a:endParaRPr lang="id-ID"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
                        </a:spcAft>
                      </a:pPr>
                      <a:r>
                        <a:rPr lang="id-ID"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0.317965024</a:t>
                      </a:r>
                      <a:endParaRPr lang="id-ID"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
                        </a:spcAft>
                      </a:pPr>
                      <a:r>
                        <a:rPr lang="id-ID"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P(occu -&gt;2|cmu-&gt;2) = freq(occu -&gt;2|cmu-&gt;2)/freq(cmu-&gt;2)</a:t>
                      </a:r>
                      <a:endParaRPr lang="id-ID"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
                        </a:spcAft>
                      </a:pPr>
                      <a:r>
                        <a:rPr lang="id-ID"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79 /333</a:t>
                      </a:r>
                      <a:endParaRPr lang="id-ID"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
                        </a:spcAft>
                      </a:pPr>
                      <a:r>
                        <a:rPr lang="id-ID"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0.237237237</a:t>
                      </a:r>
                      <a:endParaRPr lang="id-ID"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
                        </a:spcAft>
                      </a:pPr>
                      <a:r>
                        <a:rPr lang="id-ID"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P(occu -&gt;2|cmu-&gt;3) = freq(occu -&gt;1|cmu-&gt;3)/freq(cmu-&gt;3)</a:t>
                      </a:r>
                      <a:endParaRPr lang="id-ID"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
                        </a:spcAft>
                      </a:pPr>
                      <a:r>
                        <a:rPr lang="id-ID"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146 /511</a:t>
                      </a:r>
                      <a:endParaRPr lang="id-ID"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
                        </a:spcAft>
                      </a:pPr>
                      <a:r>
                        <a:rPr lang="id-ID"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0.285714286</a:t>
                      </a:r>
                      <a:endParaRPr lang="id-ID"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
                        </a:spcAft>
                      </a:pPr>
                      <a:endParaRPr lang="id-ID"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rot="16200000">
            <a:off x="8019960" y="2640234"/>
            <a:ext cx="6404152" cy="1704274"/>
            <a:chOff x="3960971" y="2767117"/>
            <a:chExt cx="4267200" cy="1321489"/>
          </a:xfrm>
        </p:grpSpPr>
        <p:sp>
          <p:nvSpPr>
            <p:cNvPr id="68" name="Freeform: Shape 67"/>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chemeClr val="accent5"/>
            </a:solidFill>
            <a:ln w="9525" cap="flat">
              <a:noFill/>
              <a:prstDash val="solid"/>
              <a:miter/>
            </a:ln>
          </p:spPr>
          <p:txBody>
            <a:bodyPr rtlCol="0" anchor="ctr"/>
            <a:lstStyle/>
            <a:p>
              <a:endParaRPr lang="en-US" sz="1200"/>
            </a:p>
          </p:txBody>
        </p:sp>
        <p:sp>
          <p:nvSpPr>
            <p:cNvPr id="69" name="Freeform: Shape 68"/>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6"/>
            </a:solidFill>
            <a:ln w="9525" cap="flat">
              <a:noFill/>
              <a:prstDash val="solid"/>
              <a:miter/>
            </a:ln>
          </p:spPr>
          <p:txBody>
            <a:bodyPr rtlCol="0" anchor="ctr"/>
            <a:lstStyle/>
            <a:p>
              <a:endParaRPr lang="en-US" sz="1200" dirty="0"/>
            </a:p>
          </p:txBody>
        </p:sp>
        <p:sp>
          <p:nvSpPr>
            <p:cNvPr id="70" name="Freeform: Shape 69"/>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chemeClr val="accent5"/>
            </a:solidFill>
            <a:ln w="9525" cap="flat">
              <a:noFill/>
              <a:prstDash val="solid"/>
              <a:miter/>
            </a:ln>
          </p:spPr>
          <p:txBody>
            <a:bodyPr rtlCol="0" anchor="ctr"/>
            <a:lstStyle/>
            <a:p>
              <a:endParaRPr lang="en-US" sz="1200" dirty="0"/>
            </a:p>
          </p:txBody>
        </p:sp>
        <p:sp>
          <p:nvSpPr>
            <p:cNvPr id="71" name="Freeform: Shape 70"/>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chemeClr val="accent5"/>
            </a:solidFill>
            <a:ln w="9525" cap="flat">
              <a:noFill/>
              <a:prstDash val="solid"/>
              <a:miter/>
            </a:ln>
          </p:spPr>
          <p:txBody>
            <a:bodyPr rtlCol="0" anchor="ctr"/>
            <a:lstStyle/>
            <a:p>
              <a:endParaRPr lang="en-US" sz="1200"/>
            </a:p>
          </p:txBody>
        </p:sp>
      </p:grpSp>
      <p:grpSp>
        <p:nvGrpSpPr>
          <p:cNvPr id="83" name="Graphic 3"/>
          <p:cNvGrpSpPr/>
          <p:nvPr/>
        </p:nvGrpSpPr>
        <p:grpSpPr>
          <a:xfrm rot="21305829" flipH="1">
            <a:off x="388050" y="3006314"/>
            <a:ext cx="1389702" cy="1123553"/>
            <a:chOff x="8338752" y="1211990"/>
            <a:chExt cx="3851961" cy="3114252"/>
          </a:xfrm>
        </p:grpSpPr>
        <p:sp>
          <p:nvSpPr>
            <p:cNvPr id="84" name="Freeform: Shape 83"/>
            <p:cNvSpPr/>
            <p:nvPr/>
          </p:nvSpPr>
          <p:spPr>
            <a:xfrm>
              <a:off x="8338752" y="1211990"/>
              <a:ext cx="3831088" cy="3114252"/>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w="7072" cap="flat">
              <a:noFill/>
              <a:prstDash val="solid"/>
              <a:miter/>
            </a:ln>
          </p:spPr>
          <p:txBody>
            <a:bodyPr rtlCol="0" anchor="ctr"/>
            <a:lstStyle/>
            <a:p>
              <a:endParaRPr lang="en-US"/>
            </a:p>
          </p:txBody>
        </p:sp>
        <p:sp>
          <p:nvSpPr>
            <p:cNvPr id="85" name="Freeform: Shape 84"/>
            <p:cNvSpPr/>
            <p:nvPr/>
          </p:nvSpPr>
          <p:spPr>
            <a:xfrm>
              <a:off x="8338752" y="1947152"/>
              <a:ext cx="1882301" cy="1882825"/>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5"/>
            </a:solidFill>
            <a:ln w="7072" cap="flat">
              <a:noFill/>
              <a:prstDash val="solid"/>
              <a:miter/>
            </a:ln>
          </p:spPr>
          <p:txBody>
            <a:bodyPr rtlCol="0" anchor="ctr"/>
            <a:lstStyle/>
            <a:p>
              <a:endParaRPr lang="en-US"/>
            </a:p>
          </p:txBody>
        </p:sp>
        <p:sp>
          <p:nvSpPr>
            <p:cNvPr id="86" name="Freeform: Shape 85"/>
            <p:cNvSpPr/>
            <p:nvPr/>
          </p:nvSpPr>
          <p:spPr>
            <a:xfrm>
              <a:off x="9018827" y="1959453"/>
              <a:ext cx="2123698" cy="2134891"/>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5"/>
            </a:solidFill>
            <a:ln w="7072" cap="flat">
              <a:noFill/>
              <a:prstDash val="solid"/>
              <a:miter/>
            </a:ln>
          </p:spPr>
          <p:txBody>
            <a:bodyPr rtlCol="0" anchor="ctr"/>
            <a:lstStyle/>
            <a:p>
              <a:endParaRPr lang="en-US"/>
            </a:p>
          </p:txBody>
        </p:sp>
        <p:sp>
          <p:nvSpPr>
            <p:cNvPr id="87" name="Freeform: Shape 86"/>
            <p:cNvSpPr/>
            <p:nvPr/>
          </p:nvSpPr>
          <p:spPr>
            <a:xfrm>
              <a:off x="9256172" y="2170520"/>
              <a:ext cx="815663" cy="1058343"/>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5">
                <a:lumMod val="75000"/>
              </a:schemeClr>
            </a:solidFill>
            <a:ln w="7072" cap="flat">
              <a:noFill/>
              <a:prstDash val="solid"/>
              <a:miter/>
            </a:ln>
          </p:spPr>
          <p:txBody>
            <a:bodyPr rtlCol="0" anchor="ctr"/>
            <a:lstStyle/>
            <a:p>
              <a:endParaRPr lang="en-US" dirty="0"/>
            </a:p>
          </p:txBody>
        </p:sp>
        <p:sp>
          <p:nvSpPr>
            <p:cNvPr id="88" name="Freeform: Shape 87"/>
            <p:cNvSpPr/>
            <p:nvPr/>
          </p:nvSpPr>
          <p:spPr>
            <a:xfrm>
              <a:off x="9281195" y="2175854"/>
              <a:ext cx="868199" cy="1097283"/>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5">
                <a:lumMod val="75000"/>
              </a:schemeClr>
            </a:solidFill>
            <a:ln w="7072" cap="flat">
              <a:noFill/>
              <a:prstDash val="solid"/>
              <a:miter/>
            </a:ln>
          </p:spPr>
          <p:txBody>
            <a:bodyPr rtlCol="0" anchor="ctr"/>
            <a:lstStyle/>
            <a:p>
              <a:endParaRPr lang="en-US"/>
            </a:p>
          </p:txBody>
        </p:sp>
        <p:sp>
          <p:nvSpPr>
            <p:cNvPr id="89" name="Freeform: Shape 88"/>
            <p:cNvSpPr/>
            <p:nvPr/>
          </p:nvSpPr>
          <p:spPr>
            <a:xfrm>
              <a:off x="9267758" y="1211990"/>
              <a:ext cx="2922955" cy="1595386"/>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5"/>
            </a:solidFill>
            <a:ln w="7072" cap="flat">
              <a:noFill/>
              <a:prstDash val="solid"/>
              <a:miter/>
            </a:ln>
          </p:spPr>
          <p:txBody>
            <a:bodyPr rtlCol="0" anchor="ctr"/>
            <a:lstStyle/>
            <a:p>
              <a:endParaRPr lang="en-US" dirty="0"/>
            </a:p>
          </p:txBody>
        </p:sp>
        <p:sp>
          <p:nvSpPr>
            <p:cNvPr id="90" name="Freeform: Shape 89"/>
            <p:cNvSpPr/>
            <p:nvPr/>
          </p:nvSpPr>
          <p:spPr>
            <a:xfrm>
              <a:off x="9012462" y="3829270"/>
              <a:ext cx="7071" cy="2828"/>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91" name="Freeform: Shape 90"/>
            <p:cNvSpPr/>
            <p:nvPr/>
          </p:nvSpPr>
          <p:spPr>
            <a:xfrm>
              <a:off x="9233651" y="2347195"/>
              <a:ext cx="817443" cy="889403"/>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5">
                <a:lumMod val="50000"/>
              </a:schemeClr>
            </a:solidFill>
            <a:ln w="7072" cap="flat">
              <a:noFill/>
              <a:prstDash val="solid"/>
              <a:miter/>
            </a:ln>
          </p:spPr>
          <p:txBody>
            <a:bodyPr rtlCol="0" anchor="ctr"/>
            <a:lstStyle/>
            <a:p>
              <a:endParaRPr lang="en-US"/>
            </a:p>
          </p:txBody>
        </p:sp>
      </p:grpSp>
      <p:sp>
        <p:nvSpPr>
          <p:cNvPr id="122" name="Rounded Rectangle 5"/>
          <p:cNvSpPr/>
          <p:nvPr/>
        </p:nvSpPr>
        <p:spPr>
          <a:xfrm flipH="1">
            <a:off x="6792253" y="4054428"/>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1" fmla="*/ 1384251 w 3217557"/>
              <a:gd name="connsiteY0-2" fmla="*/ 661544 h 2702049"/>
              <a:gd name="connsiteX1-3" fmla="*/ 1574067 w 3217557"/>
              <a:gd name="connsiteY1-4" fmla="*/ 851360 h 2702049"/>
              <a:gd name="connsiteX2-5" fmla="*/ 1384251 w 3217557"/>
              <a:gd name="connsiteY2-6" fmla="*/ 1041176 h 2702049"/>
              <a:gd name="connsiteX3-7" fmla="*/ 1194435 w 3217557"/>
              <a:gd name="connsiteY3-8" fmla="*/ 851360 h 2702049"/>
              <a:gd name="connsiteX4-9" fmla="*/ 1384251 w 3217557"/>
              <a:gd name="connsiteY4-10" fmla="*/ 661544 h 2702049"/>
              <a:gd name="connsiteX5-11" fmla="*/ 1993421 w 3217557"/>
              <a:gd name="connsiteY5-12" fmla="*/ 661544 h 2702049"/>
              <a:gd name="connsiteX6-13" fmla="*/ 2183237 w 3217557"/>
              <a:gd name="connsiteY6-14" fmla="*/ 851360 h 2702049"/>
              <a:gd name="connsiteX7-15" fmla="*/ 1993421 w 3217557"/>
              <a:gd name="connsiteY7-16" fmla="*/ 1041176 h 2702049"/>
              <a:gd name="connsiteX8-17" fmla="*/ 1803605 w 3217557"/>
              <a:gd name="connsiteY8-18" fmla="*/ 851360 h 2702049"/>
              <a:gd name="connsiteX9-19" fmla="*/ 1993421 w 3217557"/>
              <a:gd name="connsiteY9-20" fmla="*/ 661544 h 2702049"/>
              <a:gd name="connsiteX10-21" fmla="*/ 2602591 w 3217557"/>
              <a:gd name="connsiteY10-22" fmla="*/ 661544 h 2702049"/>
              <a:gd name="connsiteX11-23" fmla="*/ 2792407 w 3217557"/>
              <a:gd name="connsiteY11-24" fmla="*/ 851360 h 2702049"/>
              <a:gd name="connsiteX12-25" fmla="*/ 2602591 w 3217557"/>
              <a:gd name="connsiteY12-26" fmla="*/ 1041176 h 2702049"/>
              <a:gd name="connsiteX13-27" fmla="*/ 2412775 w 3217557"/>
              <a:gd name="connsiteY13-28" fmla="*/ 851360 h 2702049"/>
              <a:gd name="connsiteX14-29" fmla="*/ 2602591 w 3217557"/>
              <a:gd name="connsiteY14-30" fmla="*/ 661544 h 2702049"/>
              <a:gd name="connsiteX15-31" fmla="*/ 677114 w 3217557"/>
              <a:gd name="connsiteY15-32" fmla="*/ 569491 h 2702049"/>
              <a:gd name="connsiteX16-33" fmla="*/ 330916 w 3217557"/>
              <a:gd name="connsiteY16-34" fmla="*/ 569491 h 2702049"/>
              <a:gd name="connsiteX17-35" fmla="*/ 0 w 3217557"/>
              <a:gd name="connsiteY17-36" fmla="*/ 900407 h 2702049"/>
              <a:gd name="connsiteX18-37" fmla="*/ 0 w 3217557"/>
              <a:gd name="connsiteY18-38" fmla="*/ 1952009 h 2702049"/>
              <a:gd name="connsiteX19-39" fmla="*/ 330916 w 3217557"/>
              <a:gd name="connsiteY19-40" fmla="*/ 2282925 h 2702049"/>
              <a:gd name="connsiteX20-41" fmla="*/ 711670 w 3217557"/>
              <a:gd name="connsiteY20-42" fmla="*/ 2282925 h 2702049"/>
              <a:gd name="connsiteX21-43" fmla="*/ 15770 w 3217557"/>
              <a:gd name="connsiteY21-44" fmla="*/ 2702049 h 2702049"/>
              <a:gd name="connsiteX22-45" fmla="*/ 1294529 w 3217557"/>
              <a:gd name="connsiteY22-46" fmla="*/ 2282925 h 2702049"/>
              <a:gd name="connsiteX23-47" fmla="*/ 2117356 w 3217557"/>
              <a:gd name="connsiteY23-48" fmla="*/ 2282925 h 2702049"/>
              <a:gd name="connsiteX24-49" fmla="*/ 2418395 w 3217557"/>
              <a:gd name="connsiteY24-50" fmla="*/ 2087951 h 2702049"/>
              <a:gd name="connsiteX25-51" fmla="*/ 1830857 w 3217557"/>
              <a:gd name="connsiteY25-52" fmla="*/ 1799347 h 2702049"/>
              <a:gd name="connsiteX26-53" fmla="*/ 1008030 w 3217557"/>
              <a:gd name="connsiteY26-54" fmla="*/ 1799347 h 2702049"/>
              <a:gd name="connsiteX27-55" fmla="*/ 677114 w 3217557"/>
              <a:gd name="connsiteY27-56" fmla="*/ 1468431 h 2702049"/>
              <a:gd name="connsiteX28-57" fmla="*/ 677114 w 3217557"/>
              <a:gd name="connsiteY28-58" fmla="*/ 569491 h 2702049"/>
              <a:gd name="connsiteX29-59" fmla="*/ 2886641 w 3217557"/>
              <a:gd name="connsiteY29-60" fmla="*/ 0 h 2702049"/>
              <a:gd name="connsiteX30-61" fmla="*/ 1100201 w 3217557"/>
              <a:gd name="connsiteY30-62" fmla="*/ 0 h 2702049"/>
              <a:gd name="connsiteX31-63" fmla="*/ 769285 w 3217557"/>
              <a:gd name="connsiteY31-64" fmla="*/ 330916 h 2702049"/>
              <a:gd name="connsiteX32-65" fmla="*/ 769285 w 3217557"/>
              <a:gd name="connsiteY32-66" fmla="*/ 1382518 h 2702049"/>
              <a:gd name="connsiteX33-67" fmla="*/ 1100201 w 3217557"/>
              <a:gd name="connsiteY33-68" fmla="*/ 1713434 h 2702049"/>
              <a:gd name="connsiteX34-69" fmla="*/ 1923028 w 3217557"/>
              <a:gd name="connsiteY34-70" fmla="*/ 1713434 h 2702049"/>
              <a:gd name="connsiteX35-71" fmla="*/ 3078958 w 3217557"/>
              <a:gd name="connsiteY35-72" fmla="*/ 2077967 h 2702049"/>
              <a:gd name="connsiteX36-73" fmla="*/ 2505887 w 3217557"/>
              <a:gd name="connsiteY36-74" fmla="*/ 1713434 h 2702049"/>
              <a:gd name="connsiteX37-75" fmla="*/ 2886641 w 3217557"/>
              <a:gd name="connsiteY37-76" fmla="*/ 1713434 h 2702049"/>
              <a:gd name="connsiteX38-77" fmla="*/ 3217557 w 3217557"/>
              <a:gd name="connsiteY38-78" fmla="*/ 1382518 h 2702049"/>
              <a:gd name="connsiteX39-79" fmla="*/ 3217557 w 3217557"/>
              <a:gd name="connsiteY39-80" fmla="*/ 330916 h 2702049"/>
              <a:gd name="connsiteX40-81" fmla="*/ 2886641 w 3217557"/>
              <a:gd name="connsiteY40-82" fmla="*/ 0 h 2702049"/>
              <a:gd name="connsiteX0-83" fmla="*/ 1384251 w 3217557"/>
              <a:gd name="connsiteY0-84" fmla="*/ 661544 h 2633810"/>
              <a:gd name="connsiteX1-85" fmla="*/ 1574067 w 3217557"/>
              <a:gd name="connsiteY1-86" fmla="*/ 851360 h 2633810"/>
              <a:gd name="connsiteX2-87" fmla="*/ 1384251 w 3217557"/>
              <a:gd name="connsiteY2-88" fmla="*/ 1041176 h 2633810"/>
              <a:gd name="connsiteX3-89" fmla="*/ 1194435 w 3217557"/>
              <a:gd name="connsiteY3-90" fmla="*/ 851360 h 2633810"/>
              <a:gd name="connsiteX4-91" fmla="*/ 1384251 w 3217557"/>
              <a:gd name="connsiteY4-92" fmla="*/ 661544 h 2633810"/>
              <a:gd name="connsiteX5-93" fmla="*/ 1993421 w 3217557"/>
              <a:gd name="connsiteY5-94" fmla="*/ 661544 h 2633810"/>
              <a:gd name="connsiteX6-95" fmla="*/ 2183237 w 3217557"/>
              <a:gd name="connsiteY6-96" fmla="*/ 851360 h 2633810"/>
              <a:gd name="connsiteX7-97" fmla="*/ 1993421 w 3217557"/>
              <a:gd name="connsiteY7-98" fmla="*/ 1041176 h 2633810"/>
              <a:gd name="connsiteX8-99" fmla="*/ 1803605 w 3217557"/>
              <a:gd name="connsiteY8-100" fmla="*/ 851360 h 2633810"/>
              <a:gd name="connsiteX9-101" fmla="*/ 1993421 w 3217557"/>
              <a:gd name="connsiteY9-102" fmla="*/ 661544 h 2633810"/>
              <a:gd name="connsiteX10-103" fmla="*/ 2602591 w 3217557"/>
              <a:gd name="connsiteY10-104" fmla="*/ 661544 h 2633810"/>
              <a:gd name="connsiteX11-105" fmla="*/ 2792407 w 3217557"/>
              <a:gd name="connsiteY11-106" fmla="*/ 851360 h 2633810"/>
              <a:gd name="connsiteX12-107" fmla="*/ 2602591 w 3217557"/>
              <a:gd name="connsiteY12-108" fmla="*/ 1041176 h 2633810"/>
              <a:gd name="connsiteX13-109" fmla="*/ 2412775 w 3217557"/>
              <a:gd name="connsiteY13-110" fmla="*/ 851360 h 2633810"/>
              <a:gd name="connsiteX14-111" fmla="*/ 2602591 w 3217557"/>
              <a:gd name="connsiteY14-112" fmla="*/ 661544 h 2633810"/>
              <a:gd name="connsiteX15-113" fmla="*/ 677114 w 3217557"/>
              <a:gd name="connsiteY15-114" fmla="*/ 569491 h 2633810"/>
              <a:gd name="connsiteX16-115" fmla="*/ 330916 w 3217557"/>
              <a:gd name="connsiteY16-116" fmla="*/ 569491 h 2633810"/>
              <a:gd name="connsiteX17-117" fmla="*/ 0 w 3217557"/>
              <a:gd name="connsiteY17-118" fmla="*/ 900407 h 2633810"/>
              <a:gd name="connsiteX18-119" fmla="*/ 0 w 3217557"/>
              <a:gd name="connsiteY18-120" fmla="*/ 1952009 h 2633810"/>
              <a:gd name="connsiteX19-121" fmla="*/ 330916 w 3217557"/>
              <a:gd name="connsiteY19-122" fmla="*/ 2282925 h 2633810"/>
              <a:gd name="connsiteX20-123" fmla="*/ 711670 w 3217557"/>
              <a:gd name="connsiteY20-124" fmla="*/ 2282925 h 2633810"/>
              <a:gd name="connsiteX21-125" fmla="*/ 165895 w 3217557"/>
              <a:gd name="connsiteY21-126" fmla="*/ 2633810 h 2633810"/>
              <a:gd name="connsiteX22-127" fmla="*/ 1294529 w 3217557"/>
              <a:gd name="connsiteY22-128" fmla="*/ 2282925 h 2633810"/>
              <a:gd name="connsiteX23-129" fmla="*/ 2117356 w 3217557"/>
              <a:gd name="connsiteY23-130" fmla="*/ 2282925 h 2633810"/>
              <a:gd name="connsiteX24-131" fmla="*/ 2418395 w 3217557"/>
              <a:gd name="connsiteY24-132" fmla="*/ 2087951 h 2633810"/>
              <a:gd name="connsiteX25-133" fmla="*/ 1830857 w 3217557"/>
              <a:gd name="connsiteY25-134" fmla="*/ 1799347 h 2633810"/>
              <a:gd name="connsiteX26-135" fmla="*/ 1008030 w 3217557"/>
              <a:gd name="connsiteY26-136" fmla="*/ 1799347 h 2633810"/>
              <a:gd name="connsiteX27-137" fmla="*/ 677114 w 3217557"/>
              <a:gd name="connsiteY27-138" fmla="*/ 1468431 h 2633810"/>
              <a:gd name="connsiteX28-139" fmla="*/ 677114 w 3217557"/>
              <a:gd name="connsiteY28-140" fmla="*/ 569491 h 2633810"/>
              <a:gd name="connsiteX29-141" fmla="*/ 2886641 w 3217557"/>
              <a:gd name="connsiteY29-142" fmla="*/ 0 h 2633810"/>
              <a:gd name="connsiteX30-143" fmla="*/ 1100201 w 3217557"/>
              <a:gd name="connsiteY30-144" fmla="*/ 0 h 2633810"/>
              <a:gd name="connsiteX31-145" fmla="*/ 769285 w 3217557"/>
              <a:gd name="connsiteY31-146" fmla="*/ 330916 h 2633810"/>
              <a:gd name="connsiteX32-147" fmla="*/ 769285 w 3217557"/>
              <a:gd name="connsiteY32-148" fmla="*/ 1382518 h 2633810"/>
              <a:gd name="connsiteX33-149" fmla="*/ 1100201 w 3217557"/>
              <a:gd name="connsiteY33-150" fmla="*/ 1713434 h 2633810"/>
              <a:gd name="connsiteX34-151" fmla="*/ 1923028 w 3217557"/>
              <a:gd name="connsiteY34-152" fmla="*/ 1713434 h 2633810"/>
              <a:gd name="connsiteX35-153" fmla="*/ 3078958 w 3217557"/>
              <a:gd name="connsiteY35-154" fmla="*/ 2077967 h 2633810"/>
              <a:gd name="connsiteX36-155" fmla="*/ 2505887 w 3217557"/>
              <a:gd name="connsiteY36-156" fmla="*/ 1713434 h 2633810"/>
              <a:gd name="connsiteX37-157" fmla="*/ 2886641 w 3217557"/>
              <a:gd name="connsiteY37-158" fmla="*/ 1713434 h 2633810"/>
              <a:gd name="connsiteX38-159" fmla="*/ 3217557 w 3217557"/>
              <a:gd name="connsiteY38-160" fmla="*/ 1382518 h 2633810"/>
              <a:gd name="connsiteX39-161" fmla="*/ 3217557 w 3217557"/>
              <a:gd name="connsiteY39-162" fmla="*/ 330916 h 2633810"/>
              <a:gd name="connsiteX40-163" fmla="*/ 2886641 w 3217557"/>
              <a:gd name="connsiteY40-164" fmla="*/ 0 h 2633810"/>
              <a:gd name="connsiteX0-165" fmla="*/ 1384251 w 3217557"/>
              <a:gd name="connsiteY0-166" fmla="*/ 661544 h 2633810"/>
              <a:gd name="connsiteX1-167" fmla="*/ 1574067 w 3217557"/>
              <a:gd name="connsiteY1-168" fmla="*/ 851360 h 2633810"/>
              <a:gd name="connsiteX2-169" fmla="*/ 1384251 w 3217557"/>
              <a:gd name="connsiteY2-170" fmla="*/ 1041176 h 2633810"/>
              <a:gd name="connsiteX3-171" fmla="*/ 1194435 w 3217557"/>
              <a:gd name="connsiteY3-172" fmla="*/ 851360 h 2633810"/>
              <a:gd name="connsiteX4-173" fmla="*/ 1384251 w 3217557"/>
              <a:gd name="connsiteY4-174" fmla="*/ 661544 h 2633810"/>
              <a:gd name="connsiteX5-175" fmla="*/ 1993421 w 3217557"/>
              <a:gd name="connsiteY5-176" fmla="*/ 661544 h 2633810"/>
              <a:gd name="connsiteX6-177" fmla="*/ 2183237 w 3217557"/>
              <a:gd name="connsiteY6-178" fmla="*/ 851360 h 2633810"/>
              <a:gd name="connsiteX7-179" fmla="*/ 1993421 w 3217557"/>
              <a:gd name="connsiteY7-180" fmla="*/ 1041176 h 2633810"/>
              <a:gd name="connsiteX8-181" fmla="*/ 1803605 w 3217557"/>
              <a:gd name="connsiteY8-182" fmla="*/ 851360 h 2633810"/>
              <a:gd name="connsiteX9-183" fmla="*/ 1993421 w 3217557"/>
              <a:gd name="connsiteY9-184" fmla="*/ 661544 h 2633810"/>
              <a:gd name="connsiteX10-185" fmla="*/ 2602591 w 3217557"/>
              <a:gd name="connsiteY10-186" fmla="*/ 661544 h 2633810"/>
              <a:gd name="connsiteX11-187" fmla="*/ 2792407 w 3217557"/>
              <a:gd name="connsiteY11-188" fmla="*/ 851360 h 2633810"/>
              <a:gd name="connsiteX12-189" fmla="*/ 2602591 w 3217557"/>
              <a:gd name="connsiteY12-190" fmla="*/ 1041176 h 2633810"/>
              <a:gd name="connsiteX13-191" fmla="*/ 2412775 w 3217557"/>
              <a:gd name="connsiteY13-192" fmla="*/ 851360 h 2633810"/>
              <a:gd name="connsiteX14-193" fmla="*/ 2602591 w 3217557"/>
              <a:gd name="connsiteY14-194" fmla="*/ 661544 h 2633810"/>
              <a:gd name="connsiteX15-195" fmla="*/ 677114 w 3217557"/>
              <a:gd name="connsiteY15-196" fmla="*/ 569491 h 2633810"/>
              <a:gd name="connsiteX16-197" fmla="*/ 330916 w 3217557"/>
              <a:gd name="connsiteY16-198" fmla="*/ 569491 h 2633810"/>
              <a:gd name="connsiteX17-199" fmla="*/ 0 w 3217557"/>
              <a:gd name="connsiteY17-200" fmla="*/ 900407 h 2633810"/>
              <a:gd name="connsiteX18-201" fmla="*/ 0 w 3217557"/>
              <a:gd name="connsiteY18-202" fmla="*/ 1952009 h 2633810"/>
              <a:gd name="connsiteX19-203" fmla="*/ 330916 w 3217557"/>
              <a:gd name="connsiteY19-204" fmla="*/ 2282925 h 2633810"/>
              <a:gd name="connsiteX20-205" fmla="*/ 711670 w 3217557"/>
              <a:gd name="connsiteY20-206" fmla="*/ 2282925 h 2633810"/>
              <a:gd name="connsiteX21-207" fmla="*/ 165895 w 3217557"/>
              <a:gd name="connsiteY21-208" fmla="*/ 2633810 h 2633810"/>
              <a:gd name="connsiteX22-209" fmla="*/ 1294529 w 3217557"/>
              <a:gd name="connsiteY22-210" fmla="*/ 2282925 h 2633810"/>
              <a:gd name="connsiteX23-211" fmla="*/ 2117356 w 3217557"/>
              <a:gd name="connsiteY23-212" fmla="*/ 2282925 h 2633810"/>
              <a:gd name="connsiteX24-213" fmla="*/ 2418395 w 3217557"/>
              <a:gd name="connsiteY24-214" fmla="*/ 2087951 h 2633810"/>
              <a:gd name="connsiteX25-215" fmla="*/ 1830857 w 3217557"/>
              <a:gd name="connsiteY25-216" fmla="*/ 1799347 h 2633810"/>
              <a:gd name="connsiteX26-217" fmla="*/ 1008030 w 3217557"/>
              <a:gd name="connsiteY26-218" fmla="*/ 1799347 h 2633810"/>
              <a:gd name="connsiteX27-219" fmla="*/ 677114 w 3217557"/>
              <a:gd name="connsiteY27-220" fmla="*/ 1468431 h 2633810"/>
              <a:gd name="connsiteX28-221" fmla="*/ 677114 w 3217557"/>
              <a:gd name="connsiteY28-222" fmla="*/ 569491 h 2633810"/>
              <a:gd name="connsiteX29-223" fmla="*/ 2886641 w 3217557"/>
              <a:gd name="connsiteY29-224" fmla="*/ 0 h 2633810"/>
              <a:gd name="connsiteX30-225" fmla="*/ 1100201 w 3217557"/>
              <a:gd name="connsiteY30-226" fmla="*/ 0 h 2633810"/>
              <a:gd name="connsiteX31-227" fmla="*/ 769285 w 3217557"/>
              <a:gd name="connsiteY31-228" fmla="*/ 330916 h 2633810"/>
              <a:gd name="connsiteX32-229" fmla="*/ 769285 w 3217557"/>
              <a:gd name="connsiteY32-230" fmla="*/ 1382518 h 2633810"/>
              <a:gd name="connsiteX33-231" fmla="*/ 1100201 w 3217557"/>
              <a:gd name="connsiteY33-232" fmla="*/ 1713434 h 2633810"/>
              <a:gd name="connsiteX34-233" fmla="*/ 1923028 w 3217557"/>
              <a:gd name="connsiteY34-234" fmla="*/ 1713434 h 2633810"/>
              <a:gd name="connsiteX35-235" fmla="*/ 3078958 w 3217557"/>
              <a:gd name="connsiteY35-236" fmla="*/ 2077967 h 2633810"/>
              <a:gd name="connsiteX36-237" fmla="*/ 2505887 w 3217557"/>
              <a:gd name="connsiteY36-238" fmla="*/ 1713434 h 2633810"/>
              <a:gd name="connsiteX37-239" fmla="*/ 2886641 w 3217557"/>
              <a:gd name="connsiteY37-240" fmla="*/ 1713434 h 2633810"/>
              <a:gd name="connsiteX38-241" fmla="*/ 3217557 w 3217557"/>
              <a:gd name="connsiteY38-242" fmla="*/ 1382518 h 2633810"/>
              <a:gd name="connsiteX39-243" fmla="*/ 3217557 w 3217557"/>
              <a:gd name="connsiteY39-244" fmla="*/ 330916 h 2633810"/>
              <a:gd name="connsiteX40-245" fmla="*/ 2886641 w 3217557"/>
              <a:gd name="connsiteY40-246" fmla="*/ 0 h 2633810"/>
              <a:gd name="connsiteX0-247" fmla="*/ 1384251 w 3217557"/>
              <a:gd name="connsiteY0-248" fmla="*/ 661544 h 2633810"/>
              <a:gd name="connsiteX1-249" fmla="*/ 1574067 w 3217557"/>
              <a:gd name="connsiteY1-250" fmla="*/ 851360 h 2633810"/>
              <a:gd name="connsiteX2-251" fmla="*/ 1384251 w 3217557"/>
              <a:gd name="connsiteY2-252" fmla="*/ 1041176 h 2633810"/>
              <a:gd name="connsiteX3-253" fmla="*/ 1194435 w 3217557"/>
              <a:gd name="connsiteY3-254" fmla="*/ 851360 h 2633810"/>
              <a:gd name="connsiteX4-255" fmla="*/ 1384251 w 3217557"/>
              <a:gd name="connsiteY4-256" fmla="*/ 661544 h 2633810"/>
              <a:gd name="connsiteX5-257" fmla="*/ 1993421 w 3217557"/>
              <a:gd name="connsiteY5-258" fmla="*/ 661544 h 2633810"/>
              <a:gd name="connsiteX6-259" fmla="*/ 2183237 w 3217557"/>
              <a:gd name="connsiteY6-260" fmla="*/ 851360 h 2633810"/>
              <a:gd name="connsiteX7-261" fmla="*/ 1993421 w 3217557"/>
              <a:gd name="connsiteY7-262" fmla="*/ 1041176 h 2633810"/>
              <a:gd name="connsiteX8-263" fmla="*/ 1803605 w 3217557"/>
              <a:gd name="connsiteY8-264" fmla="*/ 851360 h 2633810"/>
              <a:gd name="connsiteX9-265" fmla="*/ 1993421 w 3217557"/>
              <a:gd name="connsiteY9-266" fmla="*/ 661544 h 2633810"/>
              <a:gd name="connsiteX10-267" fmla="*/ 2602591 w 3217557"/>
              <a:gd name="connsiteY10-268" fmla="*/ 661544 h 2633810"/>
              <a:gd name="connsiteX11-269" fmla="*/ 2792407 w 3217557"/>
              <a:gd name="connsiteY11-270" fmla="*/ 851360 h 2633810"/>
              <a:gd name="connsiteX12-271" fmla="*/ 2602591 w 3217557"/>
              <a:gd name="connsiteY12-272" fmla="*/ 1041176 h 2633810"/>
              <a:gd name="connsiteX13-273" fmla="*/ 2412775 w 3217557"/>
              <a:gd name="connsiteY13-274" fmla="*/ 851360 h 2633810"/>
              <a:gd name="connsiteX14-275" fmla="*/ 2602591 w 3217557"/>
              <a:gd name="connsiteY14-276" fmla="*/ 661544 h 2633810"/>
              <a:gd name="connsiteX15-277" fmla="*/ 677114 w 3217557"/>
              <a:gd name="connsiteY15-278" fmla="*/ 569491 h 2633810"/>
              <a:gd name="connsiteX16-279" fmla="*/ 330916 w 3217557"/>
              <a:gd name="connsiteY16-280" fmla="*/ 569491 h 2633810"/>
              <a:gd name="connsiteX17-281" fmla="*/ 0 w 3217557"/>
              <a:gd name="connsiteY17-282" fmla="*/ 900407 h 2633810"/>
              <a:gd name="connsiteX18-283" fmla="*/ 0 w 3217557"/>
              <a:gd name="connsiteY18-284" fmla="*/ 1952009 h 2633810"/>
              <a:gd name="connsiteX19-285" fmla="*/ 330916 w 3217557"/>
              <a:gd name="connsiteY19-286" fmla="*/ 2282925 h 2633810"/>
              <a:gd name="connsiteX20-287" fmla="*/ 711670 w 3217557"/>
              <a:gd name="connsiteY20-288" fmla="*/ 2282925 h 2633810"/>
              <a:gd name="connsiteX21-289" fmla="*/ 165895 w 3217557"/>
              <a:gd name="connsiteY21-290" fmla="*/ 2633810 h 2633810"/>
              <a:gd name="connsiteX22-291" fmla="*/ 1294529 w 3217557"/>
              <a:gd name="connsiteY22-292" fmla="*/ 2282925 h 2633810"/>
              <a:gd name="connsiteX23-293" fmla="*/ 2117356 w 3217557"/>
              <a:gd name="connsiteY23-294" fmla="*/ 2282925 h 2633810"/>
              <a:gd name="connsiteX24-295" fmla="*/ 2418395 w 3217557"/>
              <a:gd name="connsiteY24-296" fmla="*/ 2087951 h 2633810"/>
              <a:gd name="connsiteX25-297" fmla="*/ 1830857 w 3217557"/>
              <a:gd name="connsiteY25-298" fmla="*/ 1799347 h 2633810"/>
              <a:gd name="connsiteX26-299" fmla="*/ 1008030 w 3217557"/>
              <a:gd name="connsiteY26-300" fmla="*/ 1799347 h 2633810"/>
              <a:gd name="connsiteX27-301" fmla="*/ 677114 w 3217557"/>
              <a:gd name="connsiteY27-302" fmla="*/ 1468431 h 2633810"/>
              <a:gd name="connsiteX28-303" fmla="*/ 677114 w 3217557"/>
              <a:gd name="connsiteY28-304" fmla="*/ 569491 h 2633810"/>
              <a:gd name="connsiteX29-305" fmla="*/ 2886641 w 3217557"/>
              <a:gd name="connsiteY29-306" fmla="*/ 0 h 2633810"/>
              <a:gd name="connsiteX30-307" fmla="*/ 1100201 w 3217557"/>
              <a:gd name="connsiteY30-308" fmla="*/ 0 h 2633810"/>
              <a:gd name="connsiteX31-309" fmla="*/ 769285 w 3217557"/>
              <a:gd name="connsiteY31-310" fmla="*/ 330916 h 2633810"/>
              <a:gd name="connsiteX32-311" fmla="*/ 769285 w 3217557"/>
              <a:gd name="connsiteY32-312" fmla="*/ 1382518 h 2633810"/>
              <a:gd name="connsiteX33-313" fmla="*/ 1100201 w 3217557"/>
              <a:gd name="connsiteY33-314" fmla="*/ 1713434 h 2633810"/>
              <a:gd name="connsiteX34-315" fmla="*/ 1923028 w 3217557"/>
              <a:gd name="connsiteY34-316" fmla="*/ 1713434 h 2633810"/>
              <a:gd name="connsiteX35-317" fmla="*/ 3078958 w 3217557"/>
              <a:gd name="connsiteY35-318" fmla="*/ 2077967 h 2633810"/>
              <a:gd name="connsiteX36-319" fmla="*/ 2505887 w 3217557"/>
              <a:gd name="connsiteY36-320" fmla="*/ 1713434 h 2633810"/>
              <a:gd name="connsiteX37-321" fmla="*/ 2886641 w 3217557"/>
              <a:gd name="connsiteY37-322" fmla="*/ 1713434 h 2633810"/>
              <a:gd name="connsiteX38-323" fmla="*/ 3217557 w 3217557"/>
              <a:gd name="connsiteY38-324" fmla="*/ 1382518 h 2633810"/>
              <a:gd name="connsiteX39-325" fmla="*/ 3217557 w 3217557"/>
              <a:gd name="connsiteY39-326" fmla="*/ 330916 h 2633810"/>
              <a:gd name="connsiteX40-327" fmla="*/ 2886641 w 3217557"/>
              <a:gd name="connsiteY40-328" fmla="*/ 0 h 2633810"/>
              <a:gd name="connsiteX0-329" fmla="*/ 1384251 w 3217557"/>
              <a:gd name="connsiteY0-330" fmla="*/ 661544 h 2654282"/>
              <a:gd name="connsiteX1-331" fmla="*/ 1574067 w 3217557"/>
              <a:gd name="connsiteY1-332" fmla="*/ 851360 h 2654282"/>
              <a:gd name="connsiteX2-333" fmla="*/ 1384251 w 3217557"/>
              <a:gd name="connsiteY2-334" fmla="*/ 1041176 h 2654282"/>
              <a:gd name="connsiteX3-335" fmla="*/ 1194435 w 3217557"/>
              <a:gd name="connsiteY3-336" fmla="*/ 851360 h 2654282"/>
              <a:gd name="connsiteX4-337" fmla="*/ 1384251 w 3217557"/>
              <a:gd name="connsiteY4-338" fmla="*/ 661544 h 2654282"/>
              <a:gd name="connsiteX5-339" fmla="*/ 1993421 w 3217557"/>
              <a:gd name="connsiteY5-340" fmla="*/ 661544 h 2654282"/>
              <a:gd name="connsiteX6-341" fmla="*/ 2183237 w 3217557"/>
              <a:gd name="connsiteY6-342" fmla="*/ 851360 h 2654282"/>
              <a:gd name="connsiteX7-343" fmla="*/ 1993421 w 3217557"/>
              <a:gd name="connsiteY7-344" fmla="*/ 1041176 h 2654282"/>
              <a:gd name="connsiteX8-345" fmla="*/ 1803605 w 3217557"/>
              <a:gd name="connsiteY8-346" fmla="*/ 851360 h 2654282"/>
              <a:gd name="connsiteX9-347" fmla="*/ 1993421 w 3217557"/>
              <a:gd name="connsiteY9-348" fmla="*/ 661544 h 2654282"/>
              <a:gd name="connsiteX10-349" fmla="*/ 2602591 w 3217557"/>
              <a:gd name="connsiteY10-350" fmla="*/ 661544 h 2654282"/>
              <a:gd name="connsiteX11-351" fmla="*/ 2792407 w 3217557"/>
              <a:gd name="connsiteY11-352" fmla="*/ 851360 h 2654282"/>
              <a:gd name="connsiteX12-353" fmla="*/ 2602591 w 3217557"/>
              <a:gd name="connsiteY12-354" fmla="*/ 1041176 h 2654282"/>
              <a:gd name="connsiteX13-355" fmla="*/ 2412775 w 3217557"/>
              <a:gd name="connsiteY13-356" fmla="*/ 851360 h 2654282"/>
              <a:gd name="connsiteX14-357" fmla="*/ 2602591 w 3217557"/>
              <a:gd name="connsiteY14-358" fmla="*/ 661544 h 2654282"/>
              <a:gd name="connsiteX15-359" fmla="*/ 677114 w 3217557"/>
              <a:gd name="connsiteY15-360" fmla="*/ 569491 h 2654282"/>
              <a:gd name="connsiteX16-361" fmla="*/ 330916 w 3217557"/>
              <a:gd name="connsiteY16-362" fmla="*/ 569491 h 2654282"/>
              <a:gd name="connsiteX17-363" fmla="*/ 0 w 3217557"/>
              <a:gd name="connsiteY17-364" fmla="*/ 900407 h 2654282"/>
              <a:gd name="connsiteX18-365" fmla="*/ 0 w 3217557"/>
              <a:gd name="connsiteY18-366" fmla="*/ 1952009 h 2654282"/>
              <a:gd name="connsiteX19-367" fmla="*/ 330916 w 3217557"/>
              <a:gd name="connsiteY19-368" fmla="*/ 2282925 h 2654282"/>
              <a:gd name="connsiteX20-369" fmla="*/ 711670 w 3217557"/>
              <a:gd name="connsiteY20-370" fmla="*/ 2282925 h 2654282"/>
              <a:gd name="connsiteX21-371" fmla="*/ 275077 w 3217557"/>
              <a:gd name="connsiteY21-372" fmla="*/ 2654282 h 2654282"/>
              <a:gd name="connsiteX22-373" fmla="*/ 1294529 w 3217557"/>
              <a:gd name="connsiteY22-374" fmla="*/ 2282925 h 2654282"/>
              <a:gd name="connsiteX23-375" fmla="*/ 2117356 w 3217557"/>
              <a:gd name="connsiteY23-376" fmla="*/ 2282925 h 2654282"/>
              <a:gd name="connsiteX24-377" fmla="*/ 2418395 w 3217557"/>
              <a:gd name="connsiteY24-378" fmla="*/ 2087951 h 2654282"/>
              <a:gd name="connsiteX25-379" fmla="*/ 1830857 w 3217557"/>
              <a:gd name="connsiteY25-380" fmla="*/ 1799347 h 2654282"/>
              <a:gd name="connsiteX26-381" fmla="*/ 1008030 w 3217557"/>
              <a:gd name="connsiteY26-382" fmla="*/ 1799347 h 2654282"/>
              <a:gd name="connsiteX27-383" fmla="*/ 677114 w 3217557"/>
              <a:gd name="connsiteY27-384" fmla="*/ 1468431 h 2654282"/>
              <a:gd name="connsiteX28-385" fmla="*/ 677114 w 3217557"/>
              <a:gd name="connsiteY28-386" fmla="*/ 569491 h 2654282"/>
              <a:gd name="connsiteX29-387" fmla="*/ 2886641 w 3217557"/>
              <a:gd name="connsiteY29-388" fmla="*/ 0 h 2654282"/>
              <a:gd name="connsiteX30-389" fmla="*/ 1100201 w 3217557"/>
              <a:gd name="connsiteY30-390" fmla="*/ 0 h 2654282"/>
              <a:gd name="connsiteX31-391" fmla="*/ 769285 w 3217557"/>
              <a:gd name="connsiteY31-392" fmla="*/ 330916 h 2654282"/>
              <a:gd name="connsiteX32-393" fmla="*/ 769285 w 3217557"/>
              <a:gd name="connsiteY32-394" fmla="*/ 1382518 h 2654282"/>
              <a:gd name="connsiteX33-395" fmla="*/ 1100201 w 3217557"/>
              <a:gd name="connsiteY33-396" fmla="*/ 1713434 h 2654282"/>
              <a:gd name="connsiteX34-397" fmla="*/ 1923028 w 3217557"/>
              <a:gd name="connsiteY34-398" fmla="*/ 1713434 h 2654282"/>
              <a:gd name="connsiteX35-399" fmla="*/ 3078958 w 3217557"/>
              <a:gd name="connsiteY35-400" fmla="*/ 2077967 h 2654282"/>
              <a:gd name="connsiteX36-401" fmla="*/ 2505887 w 3217557"/>
              <a:gd name="connsiteY36-402" fmla="*/ 1713434 h 2654282"/>
              <a:gd name="connsiteX37-403" fmla="*/ 2886641 w 3217557"/>
              <a:gd name="connsiteY37-404" fmla="*/ 1713434 h 2654282"/>
              <a:gd name="connsiteX38-405" fmla="*/ 3217557 w 3217557"/>
              <a:gd name="connsiteY38-406" fmla="*/ 1382518 h 2654282"/>
              <a:gd name="connsiteX39-407" fmla="*/ 3217557 w 3217557"/>
              <a:gd name="connsiteY39-408" fmla="*/ 330916 h 2654282"/>
              <a:gd name="connsiteX40-409" fmla="*/ 2886641 w 3217557"/>
              <a:gd name="connsiteY40-410" fmla="*/ 0 h 2654282"/>
              <a:gd name="connsiteX0-411" fmla="*/ 1384251 w 3217557"/>
              <a:gd name="connsiteY0-412" fmla="*/ 661544 h 2654282"/>
              <a:gd name="connsiteX1-413" fmla="*/ 1574067 w 3217557"/>
              <a:gd name="connsiteY1-414" fmla="*/ 851360 h 2654282"/>
              <a:gd name="connsiteX2-415" fmla="*/ 1384251 w 3217557"/>
              <a:gd name="connsiteY2-416" fmla="*/ 1041176 h 2654282"/>
              <a:gd name="connsiteX3-417" fmla="*/ 1194435 w 3217557"/>
              <a:gd name="connsiteY3-418" fmla="*/ 851360 h 2654282"/>
              <a:gd name="connsiteX4-419" fmla="*/ 1384251 w 3217557"/>
              <a:gd name="connsiteY4-420" fmla="*/ 661544 h 2654282"/>
              <a:gd name="connsiteX5-421" fmla="*/ 1993421 w 3217557"/>
              <a:gd name="connsiteY5-422" fmla="*/ 661544 h 2654282"/>
              <a:gd name="connsiteX6-423" fmla="*/ 2183237 w 3217557"/>
              <a:gd name="connsiteY6-424" fmla="*/ 851360 h 2654282"/>
              <a:gd name="connsiteX7-425" fmla="*/ 1993421 w 3217557"/>
              <a:gd name="connsiteY7-426" fmla="*/ 1041176 h 2654282"/>
              <a:gd name="connsiteX8-427" fmla="*/ 1803605 w 3217557"/>
              <a:gd name="connsiteY8-428" fmla="*/ 851360 h 2654282"/>
              <a:gd name="connsiteX9-429" fmla="*/ 1993421 w 3217557"/>
              <a:gd name="connsiteY9-430" fmla="*/ 661544 h 2654282"/>
              <a:gd name="connsiteX10-431" fmla="*/ 2602591 w 3217557"/>
              <a:gd name="connsiteY10-432" fmla="*/ 661544 h 2654282"/>
              <a:gd name="connsiteX11-433" fmla="*/ 2792407 w 3217557"/>
              <a:gd name="connsiteY11-434" fmla="*/ 851360 h 2654282"/>
              <a:gd name="connsiteX12-435" fmla="*/ 2602591 w 3217557"/>
              <a:gd name="connsiteY12-436" fmla="*/ 1041176 h 2654282"/>
              <a:gd name="connsiteX13-437" fmla="*/ 2412775 w 3217557"/>
              <a:gd name="connsiteY13-438" fmla="*/ 851360 h 2654282"/>
              <a:gd name="connsiteX14-439" fmla="*/ 2602591 w 3217557"/>
              <a:gd name="connsiteY14-440" fmla="*/ 661544 h 2654282"/>
              <a:gd name="connsiteX15-441" fmla="*/ 677114 w 3217557"/>
              <a:gd name="connsiteY15-442" fmla="*/ 569491 h 2654282"/>
              <a:gd name="connsiteX16-443" fmla="*/ 330916 w 3217557"/>
              <a:gd name="connsiteY16-444" fmla="*/ 569491 h 2654282"/>
              <a:gd name="connsiteX17-445" fmla="*/ 0 w 3217557"/>
              <a:gd name="connsiteY17-446" fmla="*/ 900407 h 2654282"/>
              <a:gd name="connsiteX18-447" fmla="*/ 0 w 3217557"/>
              <a:gd name="connsiteY18-448" fmla="*/ 1952009 h 2654282"/>
              <a:gd name="connsiteX19-449" fmla="*/ 330916 w 3217557"/>
              <a:gd name="connsiteY19-450" fmla="*/ 2282925 h 2654282"/>
              <a:gd name="connsiteX20-451" fmla="*/ 711670 w 3217557"/>
              <a:gd name="connsiteY20-452" fmla="*/ 2282925 h 2654282"/>
              <a:gd name="connsiteX21-453" fmla="*/ 275077 w 3217557"/>
              <a:gd name="connsiteY21-454" fmla="*/ 2654282 h 2654282"/>
              <a:gd name="connsiteX22-455" fmla="*/ 1294529 w 3217557"/>
              <a:gd name="connsiteY22-456" fmla="*/ 2282925 h 2654282"/>
              <a:gd name="connsiteX23-457" fmla="*/ 2117356 w 3217557"/>
              <a:gd name="connsiteY23-458" fmla="*/ 2282925 h 2654282"/>
              <a:gd name="connsiteX24-459" fmla="*/ 2418395 w 3217557"/>
              <a:gd name="connsiteY24-460" fmla="*/ 2087951 h 2654282"/>
              <a:gd name="connsiteX25-461" fmla="*/ 1830857 w 3217557"/>
              <a:gd name="connsiteY25-462" fmla="*/ 1799347 h 2654282"/>
              <a:gd name="connsiteX26-463" fmla="*/ 1008030 w 3217557"/>
              <a:gd name="connsiteY26-464" fmla="*/ 1799347 h 2654282"/>
              <a:gd name="connsiteX27-465" fmla="*/ 677114 w 3217557"/>
              <a:gd name="connsiteY27-466" fmla="*/ 1468431 h 2654282"/>
              <a:gd name="connsiteX28-467" fmla="*/ 677114 w 3217557"/>
              <a:gd name="connsiteY28-468" fmla="*/ 569491 h 2654282"/>
              <a:gd name="connsiteX29-469" fmla="*/ 2886641 w 3217557"/>
              <a:gd name="connsiteY29-470" fmla="*/ 0 h 2654282"/>
              <a:gd name="connsiteX30-471" fmla="*/ 1100201 w 3217557"/>
              <a:gd name="connsiteY30-472" fmla="*/ 0 h 2654282"/>
              <a:gd name="connsiteX31-473" fmla="*/ 769285 w 3217557"/>
              <a:gd name="connsiteY31-474" fmla="*/ 330916 h 2654282"/>
              <a:gd name="connsiteX32-475" fmla="*/ 769285 w 3217557"/>
              <a:gd name="connsiteY32-476" fmla="*/ 1382518 h 2654282"/>
              <a:gd name="connsiteX33-477" fmla="*/ 1100201 w 3217557"/>
              <a:gd name="connsiteY33-478" fmla="*/ 1713434 h 2654282"/>
              <a:gd name="connsiteX34-479" fmla="*/ 1923028 w 3217557"/>
              <a:gd name="connsiteY34-480" fmla="*/ 1713434 h 2654282"/>
              <a:gd name="connsiteX35-481" fmla="*/ 3078958 w 3217557"/>
              <a:gd name="connsiteY35-482" fmla="*/ 2077967 h 2654282"/>
              <a:gd name="connsiteX36-483" fmla="*/ 2505887 w 3217557"/>
              <a:gd name="connsiteY36-484" fmla="*/ 1713434 h 2654282"/>
              <a:gd name="connsiteX37-485" fmla="*/ 2886641 w 3217557"/>
              <a:gd name="connsiteY37-486" fmla="*/ 1713434 h 2654282"/>
              <a:gd name="connsiteX38-487" fmla="*/ 3217557 w 3217557"/>
              <a:gd name="connsiteY38-488" fmla="*/ 1382518 h 2654282"/>
              <a:gd name="connsiteX39-489" fmla="*/ 3217557 w 3217557"/>
              <a:gd name="connsiteY39-490" fmla="*/ 330916 h 2654282"/>
              <a:gd name="connsiteX40-491" fmla="*/ 2886641 w 3217557"/>
              <a:gd name="connsiteY40-492" fmla="*/ 0 h 2654282"/>
              <a:gd name="connsiteX0-493" fmla="*/ 1384251 w 3217557"/>
              <a:gd name="connsiteY0-494" fmla="*/ 661544 h 2654282"/>
              <a:gd name="connsiteX1-495" fmla="*/ 1574067 w 3217557"/>
              <a:gd name="connsiteY1-496" fmla="*/ 851360 h 2654282"/>
              <a:gd name="connsiteX2-497" fmla="*/ 1384251 w 3217557"/>
              <a:gd name="connsiteY2-498" fmla="*/ 1041176 h 2654282"/>
              <a:gd name="connsiteX3-499" fmla="*/ 1194435 w 3217557"/>
              <a:gd name="connsiteY3-500" fmla="*/ 851360 h 2654282"/>
              <a:gd name="connsiteX4-501" fmla="*/ 1384251 w 3217557"/>
              <a:gd name="connsiteY4-502" fmla="*/ 661544 h 2654282"/>
              <a:gd name="connsiteX5-503" fmla="*/ 1993421 w 3217557"/>
              <a:gd name="connsiteY5-504" fmla="*/ 661544 h 2654282"/>
              <a:gd name="connsiteX6-505" fmla="*/ 2183237 w 3217557"/>
              <a:gd name="connsiteY6-506" fmla="*/ 851360 h 2654282"/>
              <a:gd name="connsiteX7-507" fmla="*/ 1993421 w 3217557"/>
              <a:gd name="connsiteY7-508" fmla="*/ 1041176 h 2654282"/>
              <a:gd name="connsiteX8-509" fmla="*/ 1803605 w 3217557"/>
              <a:gd name="connsiteY8-510" fmla="*/ 851360 h 2654282"/>
              <a:gd name="connsiteX9-511" fmla="*/ 1993421 w 3217557"/>
              <a:gd name="connsiteY9-512" fmla="*/ 661544 h 2654282"/>
              <a:gd name="connsiteX10-513" fmla="*/ 2602591 w 3217557"/>
              <a:gd name="connsiteY10-514" fmla="*/ 661544 h 2654282"/>
              <a:gd name="connsiteX11-515" fmla="*/ 2792407 w 3217557"/>
              <a:gd name="connsiteY11-516" fmla="*/ 851360 h 2654282"/>
              <a:gd name="connsiteX12-517" fmla="*/ 2602591 w 3217557"/>
              <a:gd name="connsiteY12-518" fmla="*/ 1041176 h 2654282"/>
              <a:gd name="connsiteX13-519" fmla="*/ 2412775 w 3217557"/>
              <a:gd name="connsiteY13-520" fmla="*/ 851360 h 2654282"/>
              <a:gd name="connsiteX14-521" fmla="*/ 2602591 w 3217557"/>
              <a:gd name="connsiteY14-522" fmla="*/ 661544 h 2654282"/>
              <a:gd name="connsiteX15-523" fmla="*/ 677114 w 3217557"/>
              <a:gd name="connsiteY15-524" fmla="*/ 569491 h 2654282"/>
              <a:gd name="connsiteX16-525" fmla="*/ 330916 w 3217557"/>
              <a:gd name="connsiteY16-526" fmla="*/ 569491 h 2654282"/>
              <a:gd name="connsiteX17-527" fmla="*/ 0 w 3217557"/>
              <a:gd name="connsiteY17-528" fmla="*/ 900407 h 2654282"/>
              <a:gd name="connsiteX18-529" fmla="*/ 0 w 3217557"/>
              <a:gd name="connsiteY18-530" fmla="*/ 1952009 h 2654282"/>
              <a:gd name="connsiteX19-531" fmla="*/ 330916 w 3217557"/>
              <a:gd name="connsiteY19-532" fmla="*/ 2282925 h 2654282"/>
              <a:gd name="connsiteX20-533" fmla="*/ 711670 w 3217557"/>
              <a:gd name="connsiteY20-534" fmla="*/ 2282925 h 2654282"/>
              <a:gd name="connsiteX21-535" fmla="*/ 275077 w 3217557"/>
              <a:gd name="connsiteY21-536" fmla="*/ 2654282 h 2654282"/>
              <a:gd name="connsiteX22-537" fmla="*/ 1294529 w 3217557"/>
              <a:gd name="connsiteY22-538" fmla="*/ 2282925 h 2654282"/>
              <a:gd name="connsiteX23-539" fmla="*/ 2117356 w 3217557"/>
              <a:gd name="connsiteY23-540" fmla="*/ 2282925 h 2654282"/>
              <a:gd name="connsiteX24-541" fmla="*/ 2418395 w 3217557"/>
              <a:gd name="connsiteY24-542" fmla="*/ 2087951 h 2654282"/>
              <a:gd name="connsiteX25-543" fmla="*/ 1830857 w 3217557"/>
              <a:gd name="connsiteY25-544" fmla="*/ 1799347 h 2654282"/>
              <a:gd name="connsiteX26-545" fmla="*/ 1008030 w 3217557"/>
              <a:gd name="connsiteY26-546" fmla="*/ 1799347 h 2654282"/>
              <a:gd name="connsiteX27-547" fmla="*/ 677114 w 3217557"/>
              <a:gd name="connsiteY27-548" fmla="*/ 1468431 h 2654282"/>
              <a:gd name="connsiteX28-549" fmla="*/ 677114 w 3217557"/>
              <a:gd name="connsiteY28-550" fmla="*/ 569491 h 2654282"/>
              <a:gd name="connsiteX29-551" fmla="*/ 2886641 w 3217557"/>
              <a:gd name="connsiteY29-552" fmla="*/ 0 h 2654282"/>
              <a:gd name="connsiteX30-553" fmla="*/ 1100201 w 3217557"/>
              <a:gd name="connsiteY30-554" fmla="*/ 0 h 2654282"/>
              <a:gd name="connsiteX31-555" fmla="*/ 769285 w 3217557"/>
              <a:gd name="connsiteY31-556" fmla="*/ 330916 h 2654282"/>
              <a:gd name="connsiteX32-557" fmla="*/ 769285 w 3217557"/>
              <a:gd name="connsiteY32-558" fmla="*/ 1382518 h 2654282"/>
              <a:gd name="connsiteX33-559" fmla="*/ 1100201 w 3217557"/>
              <a:gd name="connsiteY33-560" fmla="*/ 1713434 h 2654282"/>
              <a:gd name="connsiteX34-561" fmla="*/ 1923028 w 3217557"/>
              <a:gd name="connsiteY34-562" fmla="*/ 1713434 h 2654282"/>
              <a:gd name="connsiteX35-563" fmla="*/ 3078958 w 3217557"/>
              <a:gd name="connsiteY35-564" fmla="*/ 2077967 h 2654282"/>
              <a:gd name="connsiteX36-565" fmla="*/ 2505887 w 3217557"/>
              <a:gd name="connsiteY36-566" fmla="*/ 1713434 h 2654282"/>
              <a:gd name="connsiteX37-567" fmla="*/ 2886641 w 3217557"/>
              <a:gd name="connsiteY37-568" fmla="*/ 1713434 h 2654282"/>
              <a:gd name="connsiteX38-569" fmla="*/ 3217557 w 3217557"/>
              <a:gd name="connsiteY38-570" fmla="*/ 1382518 h 2654282"/>
              <a:gd name="connsiteX39-571" fmla="*/ 3217557 w 3217557"/>
              <a:gd name="connsiteY39-572" fmla="*/ 330916 h 2654282"/>
              <a:gd name="connsiteX40-573" fmla="*/ 2886641 w 3217557"/>
              <a:gd name="connsiteY40-574" fmla="*/ 0 h 2654282"/>
              <a:gd name="connsiteX0-575" fmla="*/ 1384251 w 3217557"/>
              <a:gd name="connsiteY0-576" fmla="*/ 661544 h 2654282"/>
              <a:gd name="connsiteX1-577" fmla="*/ 1574067 w 3217557"/>
              <a:gd name="connsiteY1-578" fmla="*/ 851360 h 2654282"/>
              <a:gd name="connsiteX2-579" fmla="*/ 1384251 w 3217557"/>
              <a:gd name="connsiteY2-580" fmla="*/ 1041176 h 2654282"/>
              <a:gd name="connsiteX3-581" fmla="*/ 1194435 w 3217557"/>
              <a:gd name="connsiteY3-582" fmla="*/ 851360 h 2654282"/>
              <a:gd name="connsiteX4-583" fmla="*/ 1384251 w 3217557"/>
              <a:gd name="connsiteY4-584" fmla="*/ 661544 h 2654282"/>
              <a:gd name="connsiteX5-585" fmla="*/ 1993421 w 3217557"/>
              <a:gd name="connsiteY5-586" fmla="*/ 661544 h 2654282"/>
              <a:gd name="connsiteX6-587" fmla="*/ 2183237 w 3217557"/>
              <a:gd name="connsiteY6-588" fmla="*/ 851360 h 2654282"/>
              <a:gd name="connsiteX7-589" fmla="*/ 1993421 w 3217557"/>
              <a:gd name="connsiteY7-590" fmla="*/ 1041176 h 2654282"/>
              <a:gd name="connsiteX8-591" fmla="*/ 1803605 w 3217557"/>
              <a:gd name="connsiteY8-592" fmla="*/ 851360 h 2654282"/>
              <a:gd name="connsiteX9-593" fmla="*/ 1993421 w 3217557"/>
              <a:gd name="connsiteY9-594" fmla="*/ 661544 h 2654282"/>
              <a:gd name="connsiteX10-595" fmla="*/ 2602591 w 3217557"/>
              <a:gd name="connsiteY10-596" fmla="*/ 661544 h 2654282"/>
              <a:gd name="connsiteX11-597" fmla="*/ 2792407 w 3217557"/>
              <a:gd name="connsiteY11-598" fmla="*/ 851360 h 2654282"/>
              <a:gd name="connsiteX12-599" fmla="*/ 2602591 w 3217557"/>
              <a:gd name="connsiteY12-600" fmla="*/ 1041176 h 2654282"/>
              <a:gd name="connsiteX13-601" fmla="*/ 2412775 w 3217557"/>
              <a:gd name="connsiteY13-602" fmla="*/ 851360 h 2654282"/>
              <a:gd name="connsiteX14-603" fmla="*/ 2602591 w 3217557"/>
              <a:gd name="connsiteY14-604" fmla="*/ 661544 h 2654282"/>
              <a:gd name="connsiteX15-605" fmla="*/ 677114 w 3217557"/>
              <a:gd name="connsiteY15-606" fmla="*/ 569491 h 2654282"/>
              <a:gd name="connsiteX16-607" fmla="*/ 330916 w 3217557"/>
              <a:gd name="connsiteY16-608" fmla="*/ 569491 h 2654282"/>
              <a:gd name="connsiteX17-609" fmla="*/ 0 w 3217557"/>
              <a:gd name="connsiteY17-610" fmla="*/ 900407 h 2654282"/>
              <a:gd name="connsiteX18-611" fmla="*/ 0 w 3217557"/>
              <a:gd name="connsiteY18-612" fmla="*/ 1952009 h 2654282"/>
              <a:gd name="connsiteX19-613" fmla="*/ 330916 w 3217557"/>
              <a:gd name="connsiteY19-614" fmla="*/ 2282925 h 2654282"/>
              <a:gd name="connsiteX20-615" fmla="*/ 711670 w 3217557"/>
              <a:gd name="connsiteY20-616" fmla="*/ 2282925 h 2654282"/>
              <a:gd name="connsiteX21-617" fmla="*/ 275077 w 3217557"/>
              <a:gd name="connsiteY21-618" fmla="*/ 2654282 h 2654282"/>
              <a:gd name="connsiteX22-619" fmla="*/ 1294529 w 3217557"/>
              <a:gd name="connsiteY22-620" fmla="*/ 2282925 h 2654282"/>
              <a:gd name="connsiteX23-621" fmla="*/ 2117356 w 3217557"/>
              <a:gd name="connsiteY23-622" fmla="*/ 2282925 h 2654282"/>
              <a:gd name="connsiteX24-623" fmla="*/ 2418395 w 3217557"/>
              <a:gd name="connsiteY24-624" fmla="*/ 2087951 h 2654282"/>
              <a:gd name="connsiteX25-625" fmla="*/ 1830857 w 3217557"/>
              <a:gd name="connsiteY25-626" fmla="*/ 1799347 h 2654282"/>
              <a:gd name="connsiteX26-627" fmla="*/ 1008030 w 3217557"/>
              <a:gd name="connsiteY26-628" fmla="*/ 1799347 h 2654282"/>
              <a:gd name="connsiteX27-629" fmla="*/ 677114 w 3217557"/>
              <a:gd name="connsiteY27-630" fmla="*/ 1468431 h 2654282"/>
              <a:gd name="connsiteX28-631" fmla="*/ 677114 w 3217557"/>
              <a:gd name="connsiteY28-632" fmla="*/ 569491 h 2654282"/>
              <a:gd name="connsiteX29-633" fmla="*/ 2886641 w 3217557"/>
              <a:gd name="connsiteY29-634" fmla="*/ 0 h 2654282"/>
              <a:gd name="connsiteX30-635" fmla="*/ 1100201 w 3217557"/>
              <a:gd name="connsiteY30-636" fmla="*/ 0 h 2654282"/>
              <a:gd name="connsiteX31-637" fmla="*/ 769285 w 3217557"/>
              <a:gd name="connsiteY31-638" fmla="*/ 330916 h 2654282"/>
              <a:gd name="connsiteX32-639" fmla="*/ 769285 w 3217557"/>
              <a:gd name="connsiteY32-640" fmla="*/ 1382518 h 2654282"/>
              <a:gd name="connsiteX33-641" fmla="*/ 1100201 w 3217557"/>
              <a:gd name="connsiteY33-642" fmla="*/ 1713434 h 2654282"/>
              <a:gd name="connsiteX34-643" fmla="*/ 1923028 w 3217557"/>
              <a:gd name="connsiteY34-644" fmla="*/ 1713434 h 2654282"/>
              <a:gd name="connsiteX35-645" fmla="*/ 3078958 w 3217557"/>
              <a:gd name="connsiteY35-646" fmla="*/ 2077967 h 2654282"/>
              <a:gd name="connsiteX36-647" fmla="*/ 2505887 w 3217557"/>
              <a:gd name="connsiteY36-648" fmla="*/ 1713434 h 2654282"/>
              <a:gd name="connsiteX37-649" fmla="*/ 2886641 w 3217557"/>
              <a:gd name="connsiteY37-650" fmla="*/ 1713434 h 2654282"/>
              <a:gd name="connsiteX38-651" fmla="*/ 3217557 w 3217557"/>
              <a:gd name="connsiteY38-652" fmla="*/ 1382518 h 2654282"/>
              <a:gd name="connsiteX39-653" fmla="*/ 3217557 w 3217557"/>
              <a:gd name="connsiteY39-654" fmla="*/ 330916 h 2654282"/>
              <a:gd name="connsiteX40-655" fmla="*/ 2886641 w 3217557"/>
              <a:gd name="connsiteY40-656" fmla="*/ 0 h 2654282"/>
              <a:gd name="connsiteX0-657" fmla="*/ 1384251 w 3217557"/>
              <a:gd name="connsiteY0-658" fmla="*/ 661544 h 2654282"/>
              <a:gd name="connsiteX1-659" fmla="*/ 1574067 w 3217557"/>
              <a:gd name="connsiteY1-660" fmla="*/ 851360 h 2654282"/>
              <a:gd name="connsiteX2-661" fmla="*/ 1384251 w 3217557"/>
              <a:gd name="connsiteY2-662" fmla="*/ 1041176 h 2654282"/>
              <a:gd name="connsiteX3-663" fmla="*/ 1194435 w 3217557"/>
              <a:gd name="connsiteY3-664" fmla="*/ 851360 h 2654282"/>
              <a:gd name="connsiteX4-665" fmla="*/ 1384251 w 3217557"/>
              <a:gd name="connsiteY4-666" fmla="*/ 661544 h 2654282"/>
              <a:gd name="connsiteX5-667" fmla="*/ 1993421 w 3217557"/>
              <a:gd name="connsiteY5-668" fmla="*/ 661544 h 2654282"/>
              <a:gd name="connsiteX6-669" fmla="*/ 2183237 w 3217557"/>
              <a:gd name="connsiteY6-670" fmla="*/ 851360 h 2654282"/>
              <a:gd name="connsiteX7-671" fmla="*/ 1993421 w 3217557"/>
              <a:gd name="connsiteY7-672" fmla="*/ 1041176 h 2654282"/>
              <a:gd name="connsiteX8-673" fmla="*/ 1803605 w 3217557"/>
              <a:gd name="connsiteY8-674" fmla="*/ 851360 h 2654282"/>
              <a:gd name="connsiteX9-675" fmla="*/ 1993421 w 3217557"/>
              <a:gd name="connsiteY9-676" fmla="*/ 661544 h 2654282"/>
              <a:gd name="connsiteX10-677" fmla="*/ 2602591 w 3217557"/>
              <a:gd name="connsiteY10-678" fmla="*/ 661544 h 2654282"/>
              <a:gd name="connsiteX11-679" fmla="*/ 2792407 w 3217557"/>
              <a:gd name="connsiteY11-680" fmla="*/ 851360 h 2654282"/>
              <a:gd name="connsiteX12-681" fmla="*/ 2602591 w 3217557"/>
              <a:gd name="connsiteY12-682" fmla="*/ 1041176 h 2654282"/>
              <a:gd name="connsiteX13-683" fmla="*/ 2412775 w 3217557"/>
              <a:gd name="connsiteY13-684" fmla="*/ 851360 h 2654282"/>
              <a:gd name="connsiteX14-685" fmla="*/ 2602591 w 3217557"/>
              <a:gd name="connsiteY14-686" fmla="*/ 661544 h 2654282"/>
              <a:gd name="connsiteX15-687" fmla="*/ 677114 w 3217557"/>
              <a:gd name="connsiteY15-688" fmla="*/ 569491 h 2654282"/>
              <a:gd name="connsiteX16-689" fmla="*/ 330916 w 3217557"/>
              <a:gd name="connsiteY16-690" fmla="*/ 569491 h 2654282"/>
              <a:gd name="connsiteX17-691" fmla="*/ 0 w 3217557"/>
              <a:gd name="connsiteY17-692" fmla="*/ 900407 h 2654282"/>
              <a:gd name="connsiteX18-693" fmla="*/ 0 w 3217557"/>
              <a:gd name="connsiteY18-694" fmla="*/ 1952009 h 2654282"/>
              <a:gd name="connsiteX19-695" fmla="*/ 330916 w 3217557"/>
              <a:gd name="connsiteY19-696" fmla="*/ 2282925 h 2654282"/>
              <a:gd name="connsiteX20-697" fmla="*/ 711670 w 3217557"/>
              <a:gd name="connsiteY20-698" fmla="*/ 2282925 h 2654282"/>
              <a:gd name="connsiteX21-699" fmla="*/ 275077 w 3217557"/>
              <a:gd name="connsiteY21-700" fmla="*/ 2654282 h 2654282"/>
              <a:gd name="connsiteX22-701" fmla="*/ 1294529 w 3217557"/>
              <a:gd name="connsiteY22-702" fmla="*/ 2282925 h 2654282"/>
              <a:gd name="connsiteX23-703" fmla="*/ 2117356 w 3217557"/>
              <a:gd name="connsiteY23-704" fmla="*/ 2282925 h 2654282"/>
              <a:gd name="connsiteX24-705" fmla="*/ 2418395 w 3217557"/>
              <a:gd name="connsiteY24-706" fmla="*/ 2087951 h 2654282"/>
              <a:gd name="connsiteX25-707" fmla="*/ 1830857 w 3217557"/>
              <a:gd name="connsiteY25-708" fmla="*/ 1799347 h 2654282"/>
              <a:gd name="connsiteX26-709" fmla="*/ 1008030 w 3217557"/>
              <a:gd name="connsiteY26-710" fmla="*/ 1799347 h 2654282"/>
              <a:gd name="connsiteX27-711" fmla="*/ 677114 w 3217557"/>
              <a:gd name="connsiteY27-712" fmla="*/ 1468431 h 2654282"/>
              <a:gd name="connsiteX28-713" fmla="*/ 677114 w 3217557"/>
              <a:gd name="connsiteY28-714" fmla="*/ 569491 h 2654282"/>
              <a:gd name="connsiteX29-715" fmla="*/ 2886641 w 3217557"/>
              <a:gd name="connsiteY29-716" fmla="*/ 0 h 2654282"/>
              <a:gd name="connsiteX30-717" fmla="*/ 1100201 w 3217557"/>
              <a:gd name="connsiteY30-718" fmla="*/ 0 h 2654282"/>
              <a:gd name="connsiteX31-719" fmla="*/ 769285 w 3217557"/>
              <a:gd name="connsiteY31-720" fmla="*/ 330916 h 2654282"/>
              <a:gd name="connsiteX32-721" fmla="*/ 769285 w 3217557"/>
              <a:gd name="connsiteY32-722" fmla="*/ 1382518 h 2654282"/>
              <a:gd name="connsiteX33-723" fmla="*/ 1100201 w 3217557"/>
              <a:gd name="connsiteY33-724" fmla="*/ 1713434 h 2654282"/>
              <a:gd name="connsiteX34-725" fmla="*/ 1923028 w 3217557"/>
              <a:gd name="connsiteY34-726" fmla="*/ 1713434 h 2654282"/>
              <a:gd name="connsiteX35-727" fmla="*/ 3078958 w 3217557"/>
              <a:gd name="connsiteY35-728" fmla="*/ 2077967 h 2654282"/>
              <a:gd name="connsiteX36-729" fmla="*/ 2505887 w 3217557"/>
              <a:gd name="connsiteY36-730" fmla="*/ 1713434 h 2654282"/>
              <a:gd name="connsiteX37-731" fmla="*/ 2886641 w 3217557"/>
              <a:gd name="connsiteY37-732" fmla="*/ 1713434 h 2654282"/>
              <a:gd name="connsiteX38-733" fmla="*/ 3217557 w 3217557"/>
              <a:gd name="connsiteY38-734" fmla="*/ 1382518 h 2654282"/>
              <a:gd name="connsiteX39-735" fmla="*/ 3217557 w 3217557"/>
              <a:gd name="connsiteY39-736" fmla="*/ 330916 h 2654282"/>
              <a:gd name="connsiteX40-737" fmla="*/ 2886641 w 3217557"/>
              <a:gd name="connsiteY40-738" fmla="*/ 0 h 26542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3" name="Teardrop 1"/>
          <p:cNvSpPr/>
          <p:nvPr/>
        </p:nvSpPr>
        <p:spPr>
          <a:xfrm rot="18805991">
            <a:off x="8288691" y="3545131"/>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61" name="Rectangle 60"/>
          <p:cNvSpPr/>
          <p:nvPr/>
        </p:nvSpPr>
        <p:spPr>
          <a:xfrm>
            <a:off x="0" y="139581"/>
            <a:ext cx="6943464"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rPr>
              <a:t>Menghitung</a:t>
            </a:r>
            <a:r>
              <a:rPr lang="en-US" sz="2800" dirty="0">
                <a:solidFill>
                  <a:schemeClr val="tx1"/>
                </a:solidFill>
              </a:rPr>
              <a:t> </a:t>
            </a:r>
            <a:r>
              <a:rPr lang="en-US" sz="2800" dirty="0" err="1">
                <a:solidFill>
                  <a:schemeClr val="tx1"/>
                </a:solidFill>
              </a:rPr>
              <a:t>probabilitas</a:t>
            </a:r>
            <a:endParaRPr lang="ko-KR" altLang="en-US" sz="2700" dirty="0">
              <a:solidFill>
                <a:schemeClr val="tx1"/>
              </a:solidFill>
            </a:endParaRPr>
          </a:p>
        </p:txBody>
      </p:sp>
      <p:graphicFrame>
        <p:nvGraphicFramePr>
          <p:cNvPr id="4" name="Table 3"/>
          <p:cNvGraphicFramePr>
            <a:graphicFrameLocks noGrp="1"/>
          </p:cNvGraphicFramePr>
          <p:nvPr/>
        </p:nvGraphicFramePr>
        <p:xfrm>
          <a:off x="2055746" y="1086140"/>
          <a:ext cx="8173466" cy="5305135"/>
        </p:xfrm>
        <a:graphic>
          <a:graphicData uri="http://schemas.openxmlformats.org/drawingml/2006/table">
            <a:tbl>
              <a:tblPr firstRow="1" firstCol="1" bandRow="1">
                <a:tableStyleId>{5C22544A-7EE6-4342-B048-85BDC9FD1C3A}</a:tableStyleId>
              </a:tblPr>
              <a:tblGrid>
                <a:gridCol w="8173466"/>
              </a:tblGrid>
              <a:tr h="5305135">
                <a:tc>
                  <a:txBody>
                    <a:bodyPr/>
                    <a:lstStyle/>
                    <a:p>
                      <a:pPr>
                        <a:lnSpc>
                          <a:spcPct val="150000"/>
                        </a:lnSpc>
                      </a:pPr>
                      <a:r>
                        <a:rPr lang="en-US" sz="1800" b="1" kern="1200" dirty="0" err="1" smtClean="0">
                          <a:solidFill>
                            <a:schemeClr val="tx1"/>
                          </a:solidFill>
                          <a:effectLst/>
                          <a:latin typeface="+mn-lt"/>
                          <a:ea typeface="+mn-ea"/>
                          <a:cs typeface="+mn-cs"/>
                        </a:rPr>
                        <a:t>Perhitungan</a:t>
                      </a:r>
                      <a:r>
                        <a:rPr lang="en-US" sz="1800" b="1" kern="1200" dirty="0" smtClean="0">
                          <a:solidFill>
                            <a:schemeClr val="tx1"/>
                          </a:solidFill>
                          <a:effectLst/>
                          <a:latin typeface="+mn-lt"/>
                          <a:ea typeface="+mn-ea"/>
                          <a:cs typeface="+mn-cs"/>
                        </a:rPr>
                        <a:t> </a:t>
                      </a:r>
                      <a:r>
                        <a:rPr lang="en-US" sz="1800" b="1" kern="1200" dirty="0" err="1" smtClean="0">
                          <a:solidFill>
                            <a:schemeClr val="tx1"/>
                          </a:solidFill>
                          <a:effectLst/>
                          <a:latin typeface="+mn-lt"/>
                          <a:ea typeface="+mn-ea"/>
                          <a:cs typeface="+mn-cs"/>
                        </a:rPr>
                        <a:t>probabilitas</a:t>
                      </a:r>
                      <a:r>
                        <a:rPr lang="en-US" sz="1800" b="1" kern="1200" dirty="0" smtClean="0">
                          <a:solidFill>
                            <a:schemeClr val="tx1"/>
                          </a:solidFill>
                          <a:effectLst/>
                          <a:latin typeface="+mn-lt"/>
                          <a:ea typeface="+mn-ea"/>
                          <a:cs typeface="+mn-cs"/>
                        </a:rPr>
                        <a:t> </a:t>
                      </a:r>
                      <a:r>
                        <a:rPr lang="en-US" sz="1800" b="1" kern="1200" dirty="0" err="1" smtClean="0">
                          <a:solidFill>
                            <a:schemeClr val="tx1"/>
                          </a:solidFill>
                          <a:effectLst/>
                          <a:latin typeface="+mn-lt"/>
                          <a:ea typeface="+mn-ea"/>
                          <a:cs typeface="+mn-cs"/>
                        </a:rPr>
                        <a:t>untuk</a:t>
                      </a:r>
                      <a:r>
                        <a:rPr lang="en-US" sz="1800" b="1" kern="1200" dirty="0" smtClean="0">
                          <a:solidFill>
                            <a:schemeClr val="tx1"/>
                          </a:solidFill>
                          <a:effectLst/>
                          <a:latin typeface="+mn-lt"/>
                          <a:ea typeface="+mn-ea"/>
                          <a:cs typeface="+mn-cs"/>
                        </a:rPr>
                        <a:t> </a:t>
                      </a:r>
                      <a:r>
                        <a:rPr lang="en-US" sz="1800" b="1" kern="1200" dirty="0" err="1" smtClean="0">
                          <a:solidFill>
                            <a:schemeClr val="tx1"/>
                          </a:solidFill>
                          <a:effectLst/>
                          <a:latin typeface="+mn-lt"/>
                          <a:ea typeface="+mn-ea"/>
                          <a:cs typeface="+mn-cs"/>
                        </a:rPr>
                        <a:t>kategori</a:t>
                      </a:r>
                      <a:r>
                        <a:rPr lang="en-US" sz="1800" b="1" kern="1200" dirty="0" smtClean="0">
                          <a:solidFill>
                            <a:schemeClr val="tx1"/>
                          </a:solidFill>
                          <a:effectLst/>
                          <a:latin typeface="+mn-lt"/>
                          <a:ea typeface="+mn-ea"/>
                          <a:cs typeface="+mn-cs"/>
                        </a:rPr>
                        <a:t> </a:t>
                      </a:r>
                      <a:r>
                        <a:rPr lang="en-US" sz="1800" b="1" kern="1200" dirty="0" err="1" smtClean="0">
                          <a:solidFill>
                            <a:schemeClr val="tx1"/>
                          </a:solidFill>
                          <a:effectLst/>
                          <a:latin typeface="+mn-lt"/>
                          <a:ea typeface="+mn-ea"/>
                          <a:cs typeface="+mn-cs"/>
                        </a:rPr>
                        <a:t>standar</a:t>
                      </a:r>
                      <a:r>
                        <a:rPr lang="en-US" sz="1800" b="1" kern="1200" dirty="0" smtClean="0">
                          <a:solidFill>
                            <a:schemeClr val="tx1"/>
                          </a:solidFill>
                          <a:effectLst/>
                          <a:latin typeface="+mn-lt"/>
                          <a:ea typeface="+mn-ea"/>
                          <a:cs typeface="+mn-cs"/>
                        </a:rPr>
                        <a:t> </a:t>
                      </a:r>
                      <a:r>
                        <a:rPr lang="en-US" sz="1800" b="1" kern="1200" dirty="0" err="1" smtClean="0">
                          <a:solidFill>
                            <a:schemeClr val="tx1"/>
                          </a:solidFill>
                          <a:effectLst/>
                          <a:latin typeface="+mn-lt"/>
                          <a:ea typeface="+mn-ea"/>
                          <a:cs typeface="+mn-cs"/>
                        </a:rPr>
                        <a:t>hidup</a:t>
                      </a:r>
                      <a:r>
                        <a:rPr lang="en-US" sz="1800" b="1" kern="1200" dirty="0" smtClean="0">
                          <a:solidFill>
                            <a:schemeClr val="tx1"/>
                          </a:solidFill>
                          <a:effectLst/>
                          <a:latin typeface="+mn-lt"/>
                          <a:ea typeface="+mn-ea"/>
                          <a:cs typeface="+mn-cs"/>
                        </a:rPr>
                        <a:t>:</a:t>
                      </a:r>
                      <a:endParaRPr lang="en-US" sz="1800" b="1" kern="1200" dirty="0" smtClean="0">
                        <a:solidFill>
                          <a:schemeClr val="tx1"/>
                        </a:solidFill>
                        <a:effectLst/>
                        <a:latin typeface="+mn-lt"/>
                        <a:ea typeface="+mn-ea"/>
                        <a:cs typeface="+mn-cs"/>
                      </a:endParaRPr>
                    </a:p>
                    <a:p>
                      <a:pPr>
                        <a:lnSpc>
                          <a:spcPct val="150000"/>
                        </a:lnSpc>
                      </a:pPr>
                      <a:endParaRPr lang="id-ID" sz="1800" b="1" kern="1200" dirty="0" smtClean="0">
                        <a:solidFill>
                          <a:schemeClr val="tx1"/>
                        </a:solidFill>
                        <a:effectLst/>
                        <a:latin typeface="+mn-lt"/>
                        <a:ea typeface="+mn-ea"/>
                        <a:cs typeface="+mn-cs"/>
                      </a:endParaRPr>
                    </a:p>
                    <a:p>
                      <a:pPr>
                        <a:lnSpc>
                          <a:spcPct val="150000"/>
                        </a:lnSpc>
                      </a:pPr>
                      <a:r>
                        <a:rPr lang="en-US" sz="1800" b="1" kern="1200" dirty="0" smtClean="0">
                          <a:solidFill>
                            <a:schemeClr val="tx1"/>
                          </a:solidFill>
                          <a:effectLst/>
                          <a:latin typeface="+mn-lt"/>
                          <a:ea typeface="+mn-ea"/>
                          <a:cs typeface="+mn-cs"/>
                        </a:rPr>
                        <a:t>P(liv-&gt;3|cmu-&gt;1) = </a:t>
                      </a:r>
                      <a:r>
                        <a:rPr lang="en-US" sz="1800" b="1" kern="1200" dirty="0" err="1" smtClean="0">
                          <a:solidFill>
                            <a:schemeClr val="tx1"/>
                          </a:solidFill>
                          <a:effectLst/>
                          <a:latin typeface="+mn-lt"/>
                          <a:ea typeface="+mn-ea"/>
                          <a:cs typeface="+mn-cs"/>
                        </a:rPr>
                        <a:t>freq</a:t>
                      </a:r>
                      <a:r>
                        <a:rPr lang="en-US" sz="1800" b="1" kern="1200" dirty="0" smtClean="0">
                          <a:solidFill>
                            <a:schemeClr val="tx1"/>
                          </a:solidFill>
                          <a:effectLst/>
                          <a:latin typeface="+mn-lt"/>
                          <a:ea typeface="+mn-ea"/>
                          <a:cs typeface="+mn-cs"/>
                        </a:rPr>
                        <a:t>(liv-&gt;3|cmu-&gt;1)/</a:t>
                      </a:r>
                      <a:r>
                        <a:rPr lang="en-US" sz="1800" b="1" kern="1200" dirty="0" err="1" smtClean="0">
                          <a:solidFill>
                            <a:schemeClr val="tx1"/>
                          </a:solidFill>
                          <a:effectLst/>
                          <a:latin typeface="+mn-lt"/>
                          <a:ea typeface="+mn-ea"/>
                          <a:cs typeface="+mn-cs"/>
                        </a:rPr>
                        <a:t>freq</a:t>
                      </a:r>
                      <a:r>
                        <a:rPr lang="en-US" sz="1800" b="1" kern="1200" dirty="0" smtClean="0">
                          <a:solidFill>
                            <a:schemeClr val="tx1"/>
                          </a:solidFill>
                          <a:effectLst/>
                          <a:latin typeface="+mn-lt"/>
                          <a:ea typeface="+mn-ea"/>
                          <a:cs typeface="+mn-cs"/>
                        </a:rPr>
                        <a:t>(</a:t>
                      </a:r>
                      <a:r>
                        <a:rPr lang="en-US" sz="1800" b="1" kern="1200" dirty="0" err="1" smtClean="0">
                          <a:solidFill>
                            <a:schemeClr val="tx1"/>
                          </a:solidFill>
                          <a:effectLst/>
                          <a:latin typeface="+mn-lt"/>
                          <a:ea typeface="+mn-ea"/>
                          <a:cs typeface="+mn-cs"/>
                        </a:rPr>
                        <a:t>cmu</a:t>
                      </a:r>
                      <a:r>
                        <a:rPr lang="en-US" sz="1800" b="1" kern="1200" dirty="0" smtClean="0">
                          <a:solidFill>
                            <a:schemeClr val="tx1"/>
                          </a:solidFill>
                          <a:effectLst/>
                          <a:latin typeface="+mn-lt"/>
                          <a:ea typeface="+mn-ea"/>
                          <a:cs typeface="+mn-cs"/>
                        </a:rPr>
                        <a:t>-&gt;1)</a:t>
                      </a:r>
                      <a:endParaRPr lang="id-ID" sz="1800" b="1" kern="1200" dirty="0" smtClean="0">
                        <a:solidFill>
                          <a:schemeClr val="tx1"/>
                        </a:solidFill>
                        <a:effectLst/>
                        <a:latin typeface="+mn-lt"/>
                        <a:ea typeface="+mn-ea"/>
                        <a:cs typeface="+mn-cs"/>
                      </a:endParaRPr>
                    </a:p>
                    <a:p>
                      <a:pPr>
                        <a:lnSpc>
                          <a:spcPct val="150000"/>
                        </a:lnSpc>
                      </a:pPr>
                      <a:r>
                        <a:rPr lang="en-US" sz="1800" b="1" kern="1200" dirty="0" smtClean="0">
                          <a:solidFill>
                            <a:schemeClr val="tx1"/>
                          </a:solidFill>
                          <a:effectLst/>
                          <a:latin typeface="+mn-lt"/>
                          <a:ea typeface="+mn-ea"/>
                          <a:cs typeface="+mn-cs"/>
                        </a:rPr>
                        <a:t>			= 184 /629</a:t>
                      </a:r>
                      <a:endParaRPr lang="id-ID" sz="1800" b="1" kern="1200" dirty="0" smtClean="0">
                        <a:solidFill>
                          <a:schemeClr val="tx1"/>
                        </a:solidFill>
                        <a:effectLst/>
                        <a:latin typeface="+mn-lt"/>
                        <a:ea typeface="+mn-ea"/>
                        <a:cs typeface="+mn-cs"/>
                      </a:endParaRPr>
                    </a:p>
                    <a:p>
                      <a:pPr>
                        <a:lnSpc>
                          <a:spcPct val="150000"/>
                        </a:lnSpc>
                      </a:pPr>
                      <a:r>
                        <a:rPr lang="en-US" sz="1800" b="1" kern="1200" dirty="0" smtClean="0">
                          <a:solidFill>
                            <a:schemeClr val="tx1"/>
                          </a:solidFill>
                          <a:effectLst/>
                          <a:latin typeface="+mn-lt"/>
                          <a:ea typeface="+mn-ea"/>
                          <a:cs typeface="+mn-cs"/>
                        </a:rPr>
                        <a:t>			= 0.292527822</a:t>
                      </a:r>
                      <a:endParaRPr lang="id-ID" sz="1800" b="1" kern="1200" dirty="0" smtClean="0">
                        <a:solidFill>
                          <a:schemeClr val="tx1"/>
                        </a:solidFill>
                        <a:effectLst/>
                        <a:latin typeface="+mn-lt"/>
                        <a:ea typeface="+mn-ea"/>
                        <a:cs typeface="+mn-cs"/>
                      </a:endParaRPr>
                    </a:p>
                    <a:p>
                      <a:pPr>
                        <a:lnSpc>
                          <a:spcPct val="150000"/>
                        </a:lnSpc>
                      </a:pPr>
                      <a:r>
                        <a:rPr lang="en-US" sz="1800" b="1" kern="1200" dirty="0" smtClean="0">
                          <a:solidFill>
                            <a:schemeClr val="tx1"/>
                          </a:solidFill>
                          <a:effectLst/>
                          <a:latin typeface="+mn-lt"/>
                          <a:ea typeface="+mn-ea"/>
                          <a:cs typeface="+mn-cs"/>
                        </a:rPr>
                        <a:t>P(liv-&gt;3|cmu-&gt;2) = </a:t>
                      </a:r>
                      <a:r>
                        <a:rPr lang="en-US" sz="1800" b="1" kern="1200" dirty="0" err="1" smtClean="0">
                          <a:solidFill>
                            <a:schemeClr val="tx1"/>
                          </a:solidFill>
                          <a:effectLst/>
                          <a:latin typeface="+mn-lt"/>
                          <a:ea typeface="+mn-ea"/>
                          <a:cs typeface="+mn-cs"/>
                        </a:rPr>
                        <a:t>freq</a:t>
                      </a:r>
                      <a:r>
                        <a:rPr lang="en-US" sz="1800" b="1" kern="1200" dirty="0" smtClean="0">
                          <a:solidFill>
                            <a:schemeClr val="tx1"/>
                          </a:solidFill>
                          <a:effectLst/>
                          <a:latin typeface="+mn-lt"/>
                          <a:ea typeface="+mn-ea"/>
                          <a:cs typeface="+mn-cs"/>
                        </a:rPr>
                        <a:t>(liv-&gt;3|cmu-&gt;2)/</a:t>
                      </a:r>
                      <a:r>
                        <a:rPr lang="en-US" sz="1800" b="1" kern="1200" dirty="0" err="1" smtClean="0">
                          <a:solidFill>
                            <a:schemeClr val="tx1"/>
                          </a:solidFill>
                          <a:effectLst/>
                          <a:latin typeface="+mn-lt"/>
                          <a:ea typeface="+mn-ea"/>
                          <a:cs typeface="+mn-cs"/>
                        </a:rPr>
                        <a:t>freq</a:t>
                      </a:r>
                      <a:r>
                        <a:rPr lang="en-US" sz="1800" b="1" kern="1200" dirty="0" smtClean="0">
                          <a:solidFill>
                            <a:schemeClr val="tx1"/>
                          </a:solidFill>
                          <a:effectLst/>
                          <a:latin typeface="+mn-lt"/>
                          <a:ea typeface="+mn-ea"/>
                          <a:cs typeface="+mn-cs"/>
                        </a:rPr>
                        <a:t>(</a:t>
                      </a:r>
                      <a:r>
                        <a:rPr lang="en-US" sz="1800" b="1" kern="1200" dirty="0" err="1" smtClean="0">
                          <a:solidFill>
                            <a:schemeClr val="tx1"/>
                          </a:solidFill>
                          <a:effectLst/>
                          <a:latin typeface="+mn-lt"/>
                          <a:ea typeface="+mn-ea"/>
                          <a:cs typeface="+mn-cs"/>
                        </a:rPr>
                        <a:t>cmu</a:t>
                      </a:r>
                      <a:r>
                        <a:rPr lang="en-US" sz="1800" b="1" kern="1200" dirty="0" smtClean="0">
                          <a:solidFill>
                            <a:schemeClr val="tx1"/>
                          </a:solidFill>
                          <a:effectLst/>
                          <a:latin typeface="+mn-lt"/>
                          <a:ea typeface="+mn-ea"/>
                          <a:cs typeface="+mn-cs"/>
                        </a:rPr>
                        <a:t>-&gt;2)</a:t>
                      </a:r>
                      <a:endParaRPr lang="id-ID" sz="1800" b="1" kern="1200" dirty="0" smtClean="0">
                        <a:solidFill>
                          <a:schemeClr val="tx1"/>
                        </a:solidFill>
                        <a:effectLst/>
                        <a:latin typeface="+mn-lt"/>
                        <a:ea typeface="+mn-ea"/>
                        <a:cs typeface="+mn-cs"/>
                      </a:endParaRPr>
                    </a:p>
                    <a:p>
                      <a:pPr>
                        <a:lnSpc>
                          <a:spcPct val="150000"/>
                        </a:lnSpc>
                      </a:pPr>
                      <a:r>
                        <a:rPr lang="en-US" sz="1800" b="1" kern="1200" dirty="0" smtClean="0">
                          <a:solidFill>
                            <a:schemeClr val="tx1"/>
                          </a:solidFill>
                          <a:effectLst/>
                          <a:latin typeface="+mn-lt"/>
                          <a:ea typeface="+mn-ea"/>
                          <a:cs typeface="+mn-cs"/>
                        </a:rPr>
                        <a:t>			= 90/333</a:t>
                      </a:r>
                      <a:endParaRPr lang="id-ID" sz="1800" b="1" kern="1200" dirty="0" smtClean="0">
                        <a:solidFill>
                          <a:schemeClr val="tx1"/>
                        </a:solidFill>
                        <a:effectLst/>
                        <a:latin typeface="+mn-lt"/>
                        <a:ea typeface="+mn-ea"/>
                        <a:cs typeface="+mn-cs"/>
                      </a:endParaRPr>
                    </a:p>
                    <a:p>
                      <a:pPr>
                        <a:lnSpc>
                          <a:spcPct val="150000"/>
                        </a:lnSpc>
                      </a:pPr>
                      <a:r>
                        <a:rPr lang="en-US" sz="1800" b="1" kern="1200" dirty="0" smtClean="0">
                          <a:solidFill>
                            <a:schemeClr val="tx1"/>
                          </a:solidFill>
                          <a:effectLst/>
                          <a:latin typeface="+mn-lt"/>
                          <a:ea typeface="+mn-ea"/>
                          <a:cs typeface="+mn-cs"/>
                        </a:rPr>
                        <a:t>			= 0.27027027</a:t>
                      </a:r>
                      <a:endParaRPr lang="id-ID" sz="1800" b="1" kern="1200" dirty="0" smtClean="0">
                        <a:solidFill>
                          <a:schemeClr val="tx1"/>
                        </a:solidFill>
                        <a:effectLst/>
                        <a:latin typeface="+mn-lt"/>
                        <a:ea typeface="+mn-ea"/>
                        <a:cs typeface="+mn-cs"/>
                      </a:endParaRPr>
                    </a:p>
                    <a:p>
                      <a:pPr>
                        <a:lnSpc>
                          <a:spcPct val="150000"/>
                        </a:lnSpc>
                      </a:pPr>
                      <a:r>
                        <a:rPr lang="en-US" sz="1800" b="1" kern="1200" dirty="0" smtClean="0">
                          <a:solidFill>
                            <a:schemeClr val="tx1"/>
                          </a:solidFill>
                          <a:effectLst/>
                          <a:latin typeface="+mn-lt"/>
                          <a:ea typeface="+mn-ea"/>
                          <a:cs typeface="+mn-cs"/>
                        </a:rPr>
                        <a:t>P(liv-&gt;3|cmu-&gt;3) = </a:t>
                      </a:r>
                      <a:r>
                        <a:rPr lang="en-US" sz="1800" b="1" kern="1200" dirty="0" err="1" smtClean="0">
                          <a:solidFill>
                            <a:schemeClr val="tx1"/>
                          </a:solidFill>
                          <a:effectLst/>
                          <a:latin typeface="+mn-lt"/>
                          <a:ea typeface="+mn-ea"/>
                          <a:cs typeface="+mn-cs"/>
                        </a:rPr>
                        <a:t>freq</a:t>
                      </a:r>
                      <a:r>
                        <a:rPr lang="en-US" sz="1800" b="1" kern="1200" dirty="0" smtClean="0">
                          <a:solidFill>
                            <a:schemeClr val="tx1"/>
                          </a:solidFill>
                          <a:effectLst/>
                          <a:latin typeface="+mn-lt"/>
                          <a:ea typeface="+mn-ea"/>
                          <a:cs typeface="+mn-cs"/>
                        </a:rPr>
                        <a:t>(liv-&gt;3|cmu-&gt;3)/</a:t>
                      </a:r>
                      <a:r>
                        <a:rPr lang="en-US" sz="1800" b="1" kern="1200" dirty="0" err="1" smtClean="0">
                          <a:solidFill>
                            <a:schemeClr val="tx1"/>
                          </a:solidFill>
                          <a:effectLst/>
                          <a:latin typeface="+mn-lt"/>
                          <a:ea typeface="+mn-ea"/>
                          <a:cs typeface="+mn-cs"/>
                        </a:rPr>
                        <a:t>freq</a:t>
                      </a:r>
                      <a:r>
                        <a:rPr lang="en-US" sz="1800" b="1" kern="1200" dirty="0" smtClean="0">
                          <a:solidFill>
                            <a:schemeClr val="tx1"/>
                          </a:solidFill>
                          <a:effectLst/>
                          <a:latin typeface="+mn-lt"/>
                          <a:ea typeface="+mn-ea"/>
                          <a:cs typeface="+mn-cs"/>
                        </a:rPr>
                        <a:t>(</a:t>
                      </a:r>
                      <a:r>
                        <a:rPr lang="en-US" sz="1800" b="1" kern="1200" dirty="0" err="1" smtClean="0">
                          <a:solidFill>
                            <a:schemeClr val="tx1"/>
                          </a:solidFill>
                          <a:effectLst/>
                          <a:latin typeface="+mn-lt"/>
                          <a:ea typeface="+mn-ea"/>
                          <a:cs typeface="+mn-cs"/>
                        </a:rPr>
                        <a:t>cmu</a:t>
                      </a:r>
                      <a:r>
                        <a:rPr lang="en-US" sz="1800" b="1" kern="1200" dirty="0" smtClean="0">
                          <a:solidFill>
                            <a:schemeClr val="tx1"/>
                          </a:solidFill>
                          <a:effectLst/>
                          <a:latin typeface="+mn-lt"/>
                          <a:ea typeface="+mn-ea"/>
                          <a:cs typeface="+mn-cs"/>
                        </a:rPr>
                        <a:t>-&gt;3)</a:t>
                      </a:r>
                      <a:endParaRPr lang="id-ID" sz="1800" b="1" kern="1200" dirty="0" smtClean="0">
                        <a:solidFill>
                          <a:schemeClr val="tx1"/>
                        </a:solidFill>
                        <a:effectLst/>
                        <a:latin typeface="+mn-lt"/>
                        <a:ea typeface="+mn-ea"/>
                        <a:cs typeface="+mn-cs"/>
                      </a:endParaRPr>
                    </a:p>
                    <a:p>
                      <a:pPr>
                        <a:lnSpc>
                          <a:spcPct val="150000"/>
                        </a:lnSpc>
                      </a:pPr>
                      <a:r>
                        <a:rPr lang="en-US" sz="1800" b="1" kern="1200" dirty="0" smtClean="0">
                          <a:solidFill>
                            <a:schemeClr val="tx1"/>
                          </a:solidFill>
                          <a:effectLst/>
                          <a:latin typeface="+mn-lt"/>
                          <a:ea typeface="+mn-ea"/>
                          <a:cs typeface="+mn-cs"/>
                        </a:rPr>
                        <a:t>			= 157/511</a:t>
                      </a:r>
                      <a:endParaRPr lang="id-ID" sz="1800" b="1" kern="1200" dirty="0" smtClean="0">
                        <a:solidFill>
                          <a:schemeClr val="tx1"/>
                        </a:solidFill>
                        <a:effectLst/>
                        <a:latin typeface="+mn-lt"/>
                        <a:ea typeface="+mn-ea"/>
                        <a:cs typeface="+mn-cs"/>
                      </a:endParaRPr>
                    </a:p>
                    <a:p>
                      <a:pPr>
                        <a:lnSpc>
                          <a:spcPct val="150000"/>
                        </a:lnSpc>
                      </a:pPr>
                      <a:r>
                        <a:rPr lang="en-US" sz="1800" b="1" kern="1200" dirty="0" smtClean="0">
                          <a:solidFill>
                            <a:schemeClr val="tx1"/>
                          </a:solidFill>
                          <a:effectLst/>
                          <a:latin typeface="+mn-lt"/>
                          <a:ea typeface="+mn-ea"/>
                          <a:cs typeface="+mn-cs"/>
                        </a:rPr>
                        <a:t>			= 0.307240705</a:t>
                      </a:r>
                      <a:endParaRPr lang="id-ID"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0162" y="3596568"/>
            <a:ext cx="2469103" cy="1077218"/>
          </a:xfrm>
          <a:prstGeom prst="rect">
            <a:avLst/>
          </a:prstGeom>
          <a:noFill/>
        </p:spPr>
        <p:txBody>
          <a:bodyPr wrap="square" rtlCol="0" anchor="ctr">
            <a:spAutoFit/>
          </a:bodyPr>
          <a:lstStyle/>
          <a:p>
            <a:pPr algn="r"/>
            <a:r>
              <a:rPr lang="en-GB" altLang="ko-KR" sz="1600" dirty="0">
                <a:solidFill>
                  <a:schemeClr val="bg1"/>
                </a:solidFill>
                <a:cs typeface="Arial" panose="020B0604020202020204" pitchFamily="34" charset="0"/>
              </a:rPr>
              <a:t>L</a:t>
            </a:r>
            <a:r>
              <a:rPr lang="en-US" altLang="ko-KR" sz="1600" dirty="0">
                <a:solidFill>
                  <a:schemeClr val="bg1"/>
                </a:solidFill>
                <a:cs typeface="Arial" panose="020B0604020202020204" pitchFamily="34" charset="0"/>
              </a:rPr>
              <a:t>OREM IPSUM DOLOR SIT AMET,</a:t>
            </a:r>
            <a:endParaRPr lang="en-US" altLang="ko-KR" sz="1600" dirty="0">
              <a:solidFill>
                <a:schemeClr val="bg1"/>
              </a:solidFill>
              <a:cs typeface="Arial" panose="020B0604020202020204" pitchFamily="34" charset="0"/>
            </a:endParaRPr>
          </a:p>
          <a:p>
            <a:pPr algn="r"/>
            <a:r>
              <a:rPr lang="en-US" altLang="ko-KR" sz="1600" dirty="0">
                <a:solidFill>
                  <a:schemeClr val="bg1"/>
                </a:solidFill>
                <a:cs typeface="Arial" panose="020B0604020202020204" pitchFamily="34" charset="0"/>
              </a:rPr>
              <a:t>CU USU AGAM INTEGRE IMPEDIT.</a:t>
            </a:r>
            <a:endParaRPr lang="ko-KR" altLang="en-US" sz="1600" dirty="0">
              <a:solidFill>
                <a:schemeClr val="bg1"/>
              </a:solidFill>
              <a:cs typeface="Arial" panose="020B0604020202020204" pitchFamily="34" charset="0"/>
            </a:endParaRPr>
          </a:p>
        </p:txBody>
      </p:sp>
      <p:sp>
        <p:nvSpPr>
          <p:cNvPr id="43" name="TextBox 42"/>
          <p:cNvSpPr txBox="1"/>
          <p:nvPr/>
        </p:nvSpPr>
        <p:spPr>
          <a:xfrm>
            <a:off x="971549" y="861824"/>
            <a:ext cx="4591051" cy="461665"/>
          </a:xfrm>
          <a:prstGeom prst="rect">
            <a:avLst/>
          </a:prstGeom>
          <a:solidFill>
            <a:schemeClr val="accent1"/>
          </a:solidFill>
        </p:spPr>
        <p:txBody>
          <a:bodyPr wrap="square" rtlCol="0" anchor="ctr">
            <a:spAutoFit/>
          </a:bodyPr>
          <a:lstStyle/>
          <a:p>
            <a:pPr algn="r"/>
            <a:r>
              <a:rPr lang="en-US" altLang="ko-KR" sz="2400" b="1" dirty="0" err="1" smtClean="0">
                <a:cs typeface="Arial" panose="020B0604020202020204" pitchFamily="34" charset="0"/>
              </a:rPr>
              <a:t>Menghitung</a:t>
            </a:r>
            <a:r>
              <a:rPr lang="en-US" altLang="ko-KR" sz="2400" b="1" dirty="0" smtClean="0">
                <a:cs typeface="Arial" panose="020B0604020202020204" pitchFamily="34" charset="0"/>
              </a:rPr>
              <a:t> </a:t>
            </a:r>
            <a:r>
              <a:rPr lang="en-US" altLang="ko-KR" sz="2400" b="1" dirty="0" err="1" smtClean="0">
                <a:cs typeface="Arial" panose="020B0604020202020204" pitchFamily="34" charset="0"/>
              </a:rPr>
              <a:t>probabilitas</a:t>
            </a:r>
            <a:r>
              <a:rPr lang="en-US" altLang="ko-KR" sz="2400" b="1" dirty="0" smtClean="0">
                <a:cs typeface="Arial" panose="020B0604020202020204" pitchFamily="34" charset="0"/>
              </a:rPr>
              <a:t> </a:t>
            </a:r>
            <a:endParaRPr lang="ko-KR" altLang="en-US" sz="2400" b="1" dirty="0">
              <a:cs typeface="Arial" panose="020B0604020202020204" pitchFamily="34" charset="0"/>
            </a:endParaRPr>
          </a:p>
        </p:txBody>
      </p:sp>
      <p:sp>
        <p:nvSpPr>
          <p:cNvPr id="44" name="TextBox 43"/>
          <p:cNvSpPr txBox="1"/>
          <p:nvPr/>
        </p:nvSpPr>
        <p:spPr>
          <a:xfrm>
            <a:off x="1279682" y="1734059"/>
            <a:ext cx="9464518" cy="4247317"/>
          </a:xfrm>
          <a:prstGeom prst="rect">
            <a:avLst/>
          </a:prstGeom>
          <a:noFill/>
        </p:spPr>
        <p:txBody>
          <a:bodyPr wrap="square" rtlCol="0">
            <a:spAutoFit/>
          </a:bodyPr>
          <a:lstStyle/>
          <a:p>
            <a:pPr>
              <a:lnSpc>
                <a:spcPct val="150000"/>
              </a:lnSpc>
            </a:pPr>
            <a:r>
              <a:rPr lang="en-US" dirty="0" err="1"/>
              <a:t>Perhitungan</a:t>
            </a:r>
            <a:r>
              <a:rPr lang="en-US" dirty="0"/>
              <a:t> </a:t>
            </a:r>
            <a:r>
              <a:rPr lang="en-US" dirty="0" err="1"/>
              <a:t>probabilitas</a:t>
            </a:r>
            <a:r>
              <a:rPr lang="en-US" dirty="0"/>
              <a:t> </a:t>
            </a:r>
            <a:r>
              <a:rPr lang="en-US" dirty="0" err="1"/>
              <a:t>untuk</a:t>
            </a:r>
            <a:r>
              <a:rPr lang="en-US" dirty="0"/>
              <a:t> </a:t>
            </a:r>
            <a:r>
              <a:rPr lang="en-US" dirty="0" err="1"/>
              <a:t>kategori</a:t>
            </a:r>
            <a:r>
              <a:rPr lang="en-US" dirty="0"/>
              <a:t> </a:t>
            </a:r>
            <a:r>
              <a:rPr lang="en-US" i="1" dirty="0"/>
              <a:t>media exposure</a:t>
            </a:r>
            <a:r>
              <a:rPr lang="en-US" dirty="0"/>
              <a:t>:</a:t>
            </a:r>
            <a:endParaRPr lang="id-ID" dirty="0"/>
          </a:p>
          <a:p>
            <a:pPr>
              <a:lnSpc>
                <a:spcPct val="150000"/>
              </a:lnSpc>
            </a:pPr>
            <a:r>
              <a:rPr lang="en-US" dirty="0"/>
              <a:t>P(med-&gt;0|cmu-&gt;1) = </a:t>
            </a:r>
            <a:r>
              <a:rPr lang="en-US" dirty="0" err="1"/>
              <a:t>freq</a:t>
            </a:r>
            <a:r>
              <a:rPr lang="en-US" dirty="0"/>
              <a:t>(med-&gt;0|cmu-&gt;1)/</a:t>
            </a:r>
            <a:r>
              <a:rPr lang="en-US" dirty="0" err="1"/>
              <a:t>freq</a:t>
            </a:r>
            <a:r>
              <a:rPr lang="en-US" dirty="0"/>
              <a:t>(</a:t>
            </a:r>
            <a:r>
              <a:rPr lang="en-US" dirty="0" err="1"/>
              <a:t>cmu</a:t>
            </a:r>
            <a:r>
              <a:rPr lang="en-US" dirty="0"/>
              <a:t>-&gt;1)</a:t>
            </a:r>
            <a:endParaRPr lang="id-ID" dirty="0"/>
          </a:p>
          <a:p>
            <a:pPr>
              <a:lnSpc>
                <a:spcPct val="150000"/>
              </a:lnSpc>
            </a:pPr>
            <a:r>
              <a:rPr lang="en-US" dirty="0"/>
              <a:t>			= 555/629</a:t>
            </a:r>
            <a:endParaRPr lang="id-ID" dirty="0"/>
          </a:p>
          <a:p>
            <a:pPr>
              <a:lnSpc>
                <a:spcPct val="150000"/>
              </a:lnSpc>
            </a:pPr>
            <a:r>
              <a:rPr lang="en-US" dirty="0"/>
              <a:t>			= 0.882352941</a:t>
            </a:r>
            <a:endParaRPr lang="id-ID" dirty="0"/>
          </a:p>
          <a:p>
            <a:pPr>
              <a:lnSpc>
                <a:spcPct val="150000"/>
              </a:lnSpc>
            </a:pPr>
            <a:r>
              <a:rPr lang="en-US" dirty="0"/>
              <a:t>P(med-&gt;0|cmu-&gt;2) = </a:t>
            </a:r>
            <a:r>
              <a:rPr lang="en-US" dirty="0" err="1"/>
              <a:t>freq</a:t>
            </a:r>
            <a:r>
              <a:rPr lang="en-US" dirty="0"/>
              <a:t>(med-&gt;0|cmu-&gt;2)/</a:t>
            </a:r>
            <a:r>
              <a:rPr lang="en-US" dirty="0" err="1"/>
              <a:t>freq</a:t>
            </a:r>
            <a:r>
              <a:rPr lang="en-US" dirty="0"/>
              <a:t>(</a:t>
            </a:r>
            <a:r>
              <a:rPr lang="en-US" dirty="0" err="1"/>
              <a:t>cmu</a:t>
            </a:r>
            <a:r>
              <a:rPr lang="en-US" dirty="0"/>
              <a:t>-&gt;2)</a:t>
            </a:r>
            <a:endParaRPr lang="id-ID" dirty="0"/>
          </a:p>
          <a:p>
            <a:pPr>
              <a:lnSpc>
                <a:spcPct val="150000"/>
              </a:lnSpc>
            </a:pPr>
            <a:r>
              <a:rPr lang="en-US" dirty="0"/>
              <a:t>			= 323/333</a:t>
            </a:r>
            <a:endParaRPr lang="id-ID" dirty="0"/>
          </a:p>
          <a:p>
            <a:pPr>
              <a:lnSpc>
                <a:spcPct val="150000"/>
              </a:lnSpc>
            </a:pPr>
            <a:r>
              <a:rPr lang="en-US" dirty="0"/>
              <a:t>			= 0.96996997</a:t>
            </a:r>
            <a:endParaRPr lang="id-ID" dirty="0"/>
          </a:p>
          <a:p>
            <a:pPr>
              <a:lnSpc>
                <a:spcPct val="150000"/>
              </a:lnSpc>
            </a:pPr>
            <a:r>
              <a:rPr lang="en-US" dirty="0"/>
              <a:t>P(med-&gt;0|cmu-&gt;3) = </a:t>
            </a:r>
            <a:r>
              <a:rPr lang="en-US" dirty="0" err="1"/>
              <a:t>freq</a:t>
            </a:r>
            <a:r>
              <a:rPr lang="en-US" dirty="0"/>
              <a:t>(med-&gt;0|cmu-&gt;3)/</a:t>
            </a:r>
            <a:r>
              <a:rPr lang="en-US" dirty="0" err="1"/>
              <a:t>freq</a:t>
            </a:r>
            <a:r>
              <a:rPr lang="en-US" dirty="0"/>
              <a:t>(</a:t>
            </a:r>
            <a:r>
              <a:rPr lang="en-US" dirty="0" err="1"/>
              <a:t>cmu</a:t>
            </a:r>
            <a:r>
              <a:rPr lang="en-US" dirty="0"/>
              <a:t>-&gt;3)</a:t>
            </a:r>
            <a:endParaRPr lang="id-ID" dirty="0"/>
          </a:p>
          <a:p>
            <a:pPr>
              <a:lnSpc>
                <a:spcPct val="150000"/>
              </a:lnSpc>
            </a:pPr>
            <a:r>
              <a:rPr lang="en-US" dirty="0"/>
              <a:t>			= 486/511</a:t>
            </a:r>
            <a:endParaRPr lang="id-ID" dirty="0"/>
          </a:p>
          <a:p>
            <a:pPr>
              <a:lnSpc>
                <a:spcPct val="150000"/>
              </a:lnSpc>
            </a:pPr>
            <a:r>
              <a:rPr lang="en-US" dirty="0"/>
              <a:t>			</a:t>
            </a:r>
            <a:r>
              <a:rPr lang="en-US" dirty="0" smtClean="0"/>
              <a:t>= </a:t>
            </a:r>
            <a:r>
              <a:rPr lang="en-US" dirty="0"/>
              <a:t>0.951076321</a:t>
            </a:r>
            <a:endParaRPr lang="ko-KR" altLang="en-US" sz="1200" dirty="0">
              <a:solidFill>
                <a:schemeClr val="tx1">
                  <a:lumMod val="75000"/>
                  <a:lumOff val="25000"/>
                </a:schemeClr>
              </a:solidFill>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0162" y="3596568"/>
            <a:ext cx="2469103" cy="1077218"/>
          </a:xfrm>
          <a:prstGeom prst="rect">
            <a:avLst/>
          </a:prstGeom>
          <a:noFill/>
        </p:spPr>
        <p:txBody>
          <a:bodyPr wrap="square" rtlCol="0" anchor="ctr">
            <a:spAutoFit/>
          </a:bodyPr>
          <a:lstStyle/>
          <a:p>
            <a:pPr algn="r"/>
            <a:r>
              <a:rPr lang="en-GB" altLang="ko-KR" sz="1600" dirty="0">
                <a:solidFill>
                  <a:schemeClr val="bg1"/>
                </a:solidFill>
                <a:cs typeface="Arial" panose="020B0604020202020204" pitchFamily="34" charset="0"/>
              </a:rPr>
              <a:t>L</a:t>
            </a:r>
            <a:r>
              <a:rPr lang="en-US" altLang="ko-KR" sz="1600" dirty="0">
                <a:solidFill>
                  <a:schemeClr val="bg1"/>
                </a:solidFill>
                <a:cs typeface="Arial" panose="020B0604020202020204" pitchFamily="34" charset="0"/>
              </a:rPr>
              <a:t>OREM IPSUM DOLOR SIT AMET,</a:t>
            </a:r>
            <a:endParaRPr lang="en-US" altLang="ko-KR" sz="1600" dirty="0">
              <a:solidFill>
                <a:schemeClr val="bg1"/>
              </a:solidFill>
              <a:cs typeface="Arial" panose="020B0604020202020204" pitchFamily="34" charset="0"/>
            </a:endParaRPr>
          </a:p>
          <a:p>
            <a:pPr algn="r"/>
            <a:r>
              <a:rPr lang="en-US" altLang="ko-KR" sz="1600" dirty="0">
                <a:solidFill>
                  <a:schemeClr val="bg1"/>
                </a:solidFill>
                <a:cs typeface="Arial" panose="020B0604020202020204" pitchFamily="34" charset="0"/>
              </a:rPr>
              <a:t>CU USU AGAM INTEGRE IMPEDIT.</a:t>
            </a:r>
            <a:endParaRPr lang="ko-KR" altLang="en-US" sz="1600" dirty="0">
              <a:solidFill>
                <a:schemeClr val="bg1"/>
              </a:solidFill>
              <a:cs typeface="Arial" panose="020B0604020202020204" pitchFamily="34" charset="0"/>
            </a:endParaRPr>
          </a:p>
        </p:txBody>
      </p:sp>
      <p:sp>
        <p:nvSpPr>
          <p:cNvPr id="43" name="TextBox 42"/>
          <p:cNvSpPr txBox="1"/>
          <p:nvPr/>
        </p:nvSpPr>
        <p:spPr>
          <a:xfrm>
            <a:off x="971549" y="861824"/>
            <a:ext cx="4591051" cy="461665"/>
          </a:xfrm>
          <a:prstGeom prst="rect">
            <a:avLst/>
          </a:prstGeom>
          <a:solidFill>
            <a:schemeClr val="accent1"/>
          </a:solidFill>
        </p:spPr>
        <p:txBody>
          <a:bodyPr wrap="square" rtlCol="0" anchor="ctr">
            <a:spAutoFit/>
          </a:bodyPr>
          <a:lstStyle/>
          <a:p>
            <a:pPr algn="r"/>
            <a:r>
              <a:rPr lang="en-US" altLang="ko-KR" sz="2400" b="1" dirty="0" err="1" smtClean="0">
                <a:cs typeface="Arial" panose="020B0604020202020204" pitchFamily="34" charset="0"/>
              </a:rPr>
              <a:t>Menghitung</a:t>
            </a:r>
            <a:r>
              <a:rPr lang="en-US" altLang="ko-KR" sz="2400" b="1" dirty="0" smtClean="0">
                <a:cs typeface="Arial" panose="020B0604020202020204" pitchFamily="34" charset="0"/>
              </a:rPr>
              <a:t> </a:t>
            </a:r>
            <a:r>
              <a:rPr lang="en-US" altLang="ko-KR" sz="2400" b="1" dirty="0" err="1" smtClean="0">
                <a:cs typeface="Arial" panose="020B0604020202020204" pitchFamily="34" charset="0"/>
              </a:rPr>
              <a:t>probabilitas</a:t>
            </a:r>
            <a:r>
              <a:rPr lang="en-US" altLang="ko-KR" sz="2400" b="1" dirty="0" smtClean="0">
                <a:cs typeface="Arial" panose="020B0604020202020204" pitchFamily="34" charset="0"/>
              </a:rPr>
              <a:t> </a:t>
            </a:r>
            <a:endParaRPr lang="ko-KR" altLang="en-US" sz="2400" b="1" dirty="0">
              <a:cs typeface="Arial" panose="020B0604020202020204" pitchFamily="34" charset="0"/>
            </a:endParaRPr>
          </a:p>
        </p:txBody>
      </p:sp>
      <p:sp>
        <p:nvSpPr>
          <p:cNvPr id="44" name="TextBox 43"/>
          <p:cNvSpPr txBox="1"/>
          <p:nvPr/>
        </p:nvSpPr>
        <p:spPr>
          <a:xfrm>
            <a:off x="1279682" y="1648334"/>
            <a:ext cx="9464518" cy="4247317"/>
          </a:xfrm>
          <a:prstGeom prst="rect">
            <a:avLst/>
          </a:prstGeom>
          <a:noFill/>
        </p:spPr>
        <p:txBody>
          <a:bodyPr wrap="square" rtlCol="0">
            <a:spAutoFit/>
          </a:bodyPr>
          <a:lstStyle/>
          <a:p>
            <a:pPr>
              <a:lnSpc>
                <a:spcPct val="150000"/>
              </a:lnSpc>
            </a:pPr>
            <a:r>
              <a:rPr lang="en-US" dirty="0" err="1"/>
              <a:t>Probabilitas</a:t>
            </a:r>
            <a:r>
              <a:rPr lang="en-US" dirty="0"/>
              <a:t> </a:t>
            </a:r>
            <a:r>
              <a:rPr lang="en-US" dirty="0" err="1"/>
              <a:t>kemunculan</a:t>
            </a:r>
            <a:r>
              <a:rPr lang="en-US" dirty="0"/>
              <a:t> </a:t>
            </a:r>
            <a:r>
              <a:rPr lang="en-US" dirty="0" err="1"/>
              <a:t>cmu</a:t>
            </a:r>
            <a:r>
              <a:rPr lang="en-US" dirty="0"/>
              <a:t> = </a:t>
            </a:r>
            <a:r>
              <a:rPr lang="en-US" dirty="0" smtClean="0"/>
              <a:t>1</a:t>
            </a:r>
            <a:r>
              <a:rPr lang="en-US" dirty="0"/>
              <a:t> </a:t>
            </a:r>
            <a:r>
              <a:rPr lang="en-US" dirty="0" smtClean="0"/>
              <a:t>		P(</a:t>
            </a:r>
            <a:r>
              <a:rPr lang="en-US" dirty="0" err="1" smtClean="0"/>
              <a:t>cmu</a:t>
            </a:r>
            <a:r>
              <a:rPr lang="en-US" dirty="0" smtClean="0"/>
              <a:t>-</a:t>
            </a:r>
            <a:r>
              <a:rPr lang="en-US" dirty="0"/>
              <a:t>&gt;1) = </a:t>
            </a:r>
            <a:r>
              <a:rPr lang="en-US" dirty="0" err="1"/>
              <a:t>freq</a:t>
            </a:r>
            <a:r>
              <a:rPr lang="en-US" dirty="0"/>
              <a:t>(</a:t>
            </a:r>
            <a:r>
              <a:rPr lang="en-US" dirty="0" err="1"/>
              <a:t>cmu</a:t>
            </a:r>
            <a:r>
              <a:rPr lang="en-US" dirty="0"/>
              <a:t>-&gt;1)/total data</a:t>
            </a:r>
            <a:endParaRPr lang="id-ID" dirty="0"/>
          </a:p>
          <a:p>
            <a:pPr>
              <a:lnSpc>
                <a:spcPct val="150000"/>
              </a:lnSpc>
            </a:pPr>
            <a:r>
              <a:rPr lang="en-US" dirty="0" smtClean="0"/>
              <a:t>						    = 629/1473</a:t>
            </a:r>
            <a:endParaRPr lang="id-ID" dirty="0" smtClean="0"/>
          </a:p>
          <a:p>
            <a:pPr>
              <a:lnSpc>
                <a:spcPct val="150000"/>
              </a:lnSpc>
            </a:pPr>
            <a:r>
              <a:rPr lang="en-US" dirty="0" smtClean="0"/>
              <a:t>					  	    = 0.427019688</a:t>
            </a:r>
            <a:endParaRPr lang="id-ID" dirty="0" smtClean="0"/>
          </a:p>
          <a:p>
            <a:pPr>
              <a:lnSpc>
                <a:spcPct val="150000"/>
              </a:lnSpc>
            </a:pPr>
            <a:r>
              <a:rPr lang="en-US" dirty="0" err="1" smtClean="0"/>
              <a:t>Probabilitas</a:t>
            </a:r>
            <a:r>
              <a:rPr lang="en-US" dirty="0" smtClean="0"/>
              <a:t> </a:t>
            </a:r>
            <a:r>
              <a:rPr lang="en-US" dirty="0" err="1"/>
              <a:t>kemunculan</a:t>
            </a:r>
            <a:r>
              <a:rPr lang="en-US" dirty="0"/>
              <a:t> </a:t>
            </a:r>
            <a:r>
              <a:rPr lang="en-US" dirty="0" err="1"/>
              <a:t>cmu</a:t>
            </a:r>
            <a:r>
              <a:rPr lang="en-US" dirty="0"/>
              <a:t> = </a:t>
            </a:r>
            <a:r>
              <a:rPr lang="en-US" dirty="0" smtClean="0"/>
              <a:t>2</a:t>
            </a:r>
            <a:r>
              <a:rPr lang="en-US" dirty="0"/>
              <a:t>	</a:t>
            </a:r>
            <a:r>
              <a:rPr lang="en-US" dirty="0" smtClean="0"/>
              <a:t>	P(</a:t>
            </a:r>
            <a:r>
              <a:rPr lang="en-US" dirty="0" err="1" smtClean="0"/>
              <a:t>cmu</a:t>
            </a:r>
            <a:r>
              <a:rPr lang="en-US" dirty="0" smtClean="0"/>
              <a:t>-</a:t>
            </a:r>
            <a:r>
              <a:rPr lang="en-US" dirty="0"/>
              <a:t>&gt;2) = </a:t>
            </a:r>
            <a:r>
              <a:rPr lang="en-US" dirty="0" err="1"/>
              <a:t>freq</a:t>
            </a:r>
            <a:r>
              <a:rPr lang="en-US" dirty="0"/>
              <a:t>(</a:t>
            </a:r>
            <a:r>
              <a:rPr lang="en-US" dirty="0" err="1"/>
              <a:t>cmu</a:t>
            </a:r>
            <a:r>
              <a:rPr lang="en-US" dirty="0"/>
              <a:t>-&gt;2)/total data</a:t>
            </a:r>
            <a:endParaRPr lang="id-ID" dirty="0"/>
          </a:p>
          <a:p>
            <a:pPr>
              <a:lnSpc>
                <a:spcPct val="150000"/>
              </a:lnSpc>
            </a:pPr>
            <a:r>
              <a:rPr lang="en-US" dirty="0" smtClean="0"/>
              <a:t>						    = </a:t>
            </a:r>
            <a:r>
              <a:rPr lang="en-US" dirty="0"/>
              <a:t>511/1473</a:t>
            </a:r>
            <a:endParaRPr lang="id-ID" dirty="0"/>
          </a:p>
          <a:p>
            <a:pPr>
              <a:lnSpc>
                <a:spcPct val="150000"/>
              </a:lnSpc>
            </a:pPr>
            <a:r>
              <a:rPr lang="en-US" dirty="0" smtClean="0"/>
              <a:t>						    = </a:t>
            </a:r>
            <a:r>
              <a:rPr lang="en-US" dirty="0"/>
              <a:t>0.226069246</a:t>
            </a:r>
            <a:endParaRPr lang="id-ID" dirty="0"/>
          </a:p>
          <a:p>
            <a:pPr>
              <a:lnSpc>
                <a:spcPct val="150000"/>
              </a:lnSpc>
            </a:pPr>
            <a:r>
              <a:rPr lang="en-US" dirty="0"/>
              <a:t> </a:t>
            </a:r>
            <a:endParaRPr lang="id-ID" dirty="0"/>
          </a:p>
          <a:p>
            <a:pPr>
              <a:lnSpc>
                <a:spcPct val="150000"/>
              </a:lnSpc>
            </a:pPr>
            <a:r>
              <a:rPr lang="en-US" dirty="0" err="1"/>
              <a:t>Probabilitas</a:t>
            </a:r>
            <a:r>
              <a:rPr lang="en-US" dirty="0"/>
              <a:t> </a:t>
            </a:r>
            <a:r>
              <a:rPr lang="en-US" dirty="0" err="1"/>
              <a:t>kemunculan</a:t>
            </a:r>
            <a:r>
              <a:rPr lang="en-US" dirty="0"/>
              <a:t> </a:t>
            </a:r>
            <a:r>
              <a:rPr lang="en-US" dirty="0" err="1"/>
              <a:t>cmu</a:t>
            </a:r>
            <a:r>
              <a:rPr lang="en-US" dirty="0"/>
              <a:t> = </a:t>
            </a:r>
            <a:r>
              <a:rPr lang="en-US" dirty="0" smtClean="0"/>
              <a:t>3</a:t>
            </a:r>
            <a:r>
              <a:rPr lang="en-US" dirty="0"/>
              <a:t>	</a:t>
            </a:r>
            <a:r>
              <a:rPr lang="en-US" dirty="0" smtClean="0"/>
              <a:t>	P(</a:t>
            </a:r>
            <a:r>
              <a:rPr lang="en-US" dirty="0" err="1" smtClean="0"/>
              <a:t>cmu</a:t>
            </a:r>
            <a:r>
              <a:rPr lang="en-US" dirty="0" smtClean="0"/>
              <a:t>-</a:t>
            </a:r>
            <a:r>
              <a:rPr lang="en-US" dirty="0"/>
              <a:t>&gt;3) = </a:t>
            </a:r>
            <a:r>
              <a:rPr lang="en-US" dirty="0" err="1"/>
              <a:t>freq</a:t>
            </a:r>
            <a:r>
              <a:rPr lang="en-US" dirty="0"/>
              <a:t>(</a:t>
            </a:r>
            <a:r>
              <a:rPr lang="en-US" dirty="0" err="1"/>
              <a:t>cmu</a:t>
            </a:r>
            <a:r>
              <a:rPr lang="en-US" dirty="0"/>
              <a:t>-&gt;3)/total data</a:t>
            </a:r>
            <a:endParaRPr lang="id-ID" dirty="0"/>
          </a:p>
          <a:p>
            <a:pPr>
              <a:lnSpc>
                <a:spcPct val="150000"/>
              </a:lnSpc>
            </a:pPr>
            <a:r>
              <a:rPr lang="en-US" dirty="0" smtClean="0"/>
              <a:t>						    = </a:t>
            </a:r>
            <a:r>
              <a:rPr lang="en-US" dirty="0"/>
              <a:t>333/1473</a:t>
            </a:r>
            <a:endParaRPr lang="id-ID" dirty="0"/>
          </a:p>
          <a:p>
            <a:pPr>
              <a:lnSpc>
                <a:spcPct val="150000"/>
              </a:lnSpc>
            </a:pPr>
            <a:r>
              <a:rPr lang="en-US" dirty="0" smtClean="0"/>
              <a:t>						    = </a:t>
            </a:r>
            <a:r>
              <a:rPr lang="en-US" dirty="0"/>
              <a:t>0.346911066</a:t>
            </a:r>
            <a:endParaRPr lang="ko-KR" altLang="en-US" sz="1200" dirty="0">
              <a:solidFill>
                <a:schemeClr val="tx1">
                  <a:lumMod val="75000"/>
                  <a:lumOff val="25000"/>
                </a:schemeClr>
              </a:solidFill>
              <a:cs typeface="Arial" panose="020B0604020202020204" pitchFamily="34" charset="0"/>
            </a:endParaRPr>
          </a:p>
        </p:txBody>
      </p:sp>
      <p:sp>
        <p:nvSpPr>
          <p:cNvPr id="2" name="Right Arrow 1"/>
          <p:cNvSpPr/>
          <p:nvPr/>
        </p:nvSpPr>
        <p:spPr>
          <a:xfrm>
            <a:off x="4972050" y="1838325"/>
            <a:ext cx="409575"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ight Arrow 5"/>
          <p:cNvSpPr/>
          <p:nvPr/>
        </p:nvSpPr>
        <p:spPr>
          <a:xfrm>
            <a:off x="4972049" y="4673786"/>
            <a:ext cx="409575"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Arrow 6"/>
          <p:cNvSpPr/>
          <p:nvPr/>
        </p:nvSpPr>
        <p:spPr>
          <a:xfrm>
            <a:off x="4972050" y="3066402"/>
            <a:ext cx="409575"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자유형: 도형 16"/>
          <p:cNvSpPr>
            <a:spLocks noChangeAspect="1"/>
          </p:cNvSpPr>
          <p:nvPr/>
        </p:nvSpPr>
        <p:spPr>
          <a:xfrm>
            <a:off x="-15691" y="1466112"/>
            <a:ext cx="2399364" cy="2698677"/>
          </a:xfrm>
          <a:custGeom>
            <a:avLst/>
            <a:gdLst>
              <a:gd name="connsiteX0" fmla="*/ 1376433 w 2765122"/>
              <a:gd name="connsiteY0" fmla="*/ 2257187 h 3110058"/>
              <a:gd name="connsiteX1" fmla="*/ 1145400 w 2765122"/>
              <a:gd name="connsiteY1" fmla="*/ 2354829 h 3110058"/>
              <a:gd name="connsiteX2" fmla="*/ 1036105 w 2765122"/>
              <a:gd name="connsiteY2" fmla="*/ 2389775 h 3110058"/>
              <a:gd name="connsiteX3" fmla="*/ 1040146 w 2765122"/>
              <a:gd name="connsiteY3" fmla="*/ 2406930 h 3110058"/>
              <a:gd name="connsiteX4" fmla="*/ 1382560 w 2765122"/>
              <a:gd name="connsiteY4" fmla="*/ 2894301 h 3110058"/>
              <a:gd name="connsiteX5" fmla="*/ 1724974 w 2765122"/>
              <a:gd name="connsiteY5" fmla="*/ 2406930 h 3110058"/>
              <a:gd name="connsiteX6" fmla="*/ 1726723 w 2765122"/>
              <a:gd name="connsiteY6" fmla="*/ 2399874 h 3110058"/>
              <a:gd name="connsiteX7" fmla="*/ 1605728 w 2765122"/>
              <a:gd name="connsiteY7" fmla="*/ 2358846 h 3110058"/>
              <a:gd name="connsiteX8" fmla="*/ 1795887 w 2765122"/>
              <a:gd name="connsiteY8" fmla="*/ 2033026 h 3110058"/>
              <a:gd name="connsiteX9" fmla="*/ 1694075 w 2765122"/>
              <a:gd name="connsiteY9" fmla="*/ 2094586 h 3110058"/>
              <a:gd name="connsiteX10" fmla="*/ 1578650 w 2765122"/>
              <a:gd name="connsiteY10" fmla="*/ 2155153 h 3110058"/>
              <a:gd name="connsiteX11" fmla="*/ 1618821 w 2765122"/>
              <a:gd name="connsiteY11" fmla="*/ 2173994 h 3110058"/>
              <a:gd name="connsiteX12" fmla="*/ 1763952 w 2765122"/>
              <a:gd name="connsiteY12" fmla="*/ 2229138 h 3110058"/>
              <a:gd name="connsiteX13" fmla="*/ 1791432 w 2765122"/>
              <a:gd name="connsiteY13" fmla="*/ 2076334 h 3110058"/>
              <a:gd name="connsiteX14" fmla="*/ 969005 w 2765122"/>
              <a:gd name="connsiteY14" fmla="*/ 2030800 h 3110058"/>
              <a:gd name="connsiteX15" fmla="*/ 973688 w 2765122"/>
              <a:gd name="connsiteY15" fmla="*/ 2076334 h 3110058"/>
              <a:gd name="connsiteX16" fmla="*/ 997942 w 2765122"/>
              <a:gd name="connsiteY16" fmla="*/ 2219324 h 3110058"/>
              <a:gd name="connsiteX17" fmla="*/ 1135534 w 2765122"/>
              <a:gd name="connsiteY17" fmla="*/ 2169774 h 3110058"/>
              <a:gd name="connsiteX18" fmla="*/ 1176026 w 2765122"/>
              <a:gd name="connsiteY18" fmla="*/ 2151638 h 3110058"/>
              <a:gd name="connsiteX19" fmla="*/ 1061678 w 2765122"/>
              <a:gd name="connsiteY19" fmla="*/ 2089068 h 3110058"/>
              <a:gd name="connsiteX20" fmla="*/ 2270995 w 2765122"/>
              <a:gd name="connsiteY20" fmla="*/ 1682607 h 3110058"/>
              <a:gd name="connsiteX21" fmla="*/ 2193789 w 2765122"/>
              <a:gd name="connsiteY21" fmla="*/ 1749541 h 3110058"/>
              <a:gd name="connsiteX22" fmla="*/ 2080535 w 2765122"/>
              <a:gd name="connsiteY22" fmla="*/ 1839120 h 3110058"/>
              <a:gd name="connsiteX23" fmla="*/ 1988274 w 2765122"/>
              <a:gd name="connsiteY23" fmla="*/ 1905861 h 3110058"/>
              <a:gd name="connsiteX24" fmla="*/ 1956628 w 2765122"/>
              <a:gd name="connsiteY24" fmla="*/ 2160317 h 3110058"/>
              <a:gd name="connsiteX25" fmla="*/ 1929983 w 2765122"/>
              <a:gd name="connsiteY25" fmla="*/ 2282840 h 3110058"/>
              <a:gd name="connsiteX26" fmla="*/ 2032699 w 2765122"/>
              <a:gd name="connsiteY26" fmla="*/ 2311732 h 3110058"/>
              <a:gd name="connsiteX27" fmla="*/ 2530541 w 2765122"/>
              <a:gd name="connsiteY27" fmla="*/ 2244806 h 3110058"/>
              <a:gd name="connsiteX28" fmla="*/ 2289139 w 2765122"/>
              <a:gd name="connsiteY28" fmla="*/ 1700285 h 3110058"/>
              <a:gd name="connsiteX29" fmla="*/ 491768 w 2765122"/>
              <a:gd name="connsiteY29" fmla="*/ 1666932 h 3110058"/>
              <a:gd name="connsiteX30" fmla="*/ 473585 w 2765122"/>
              <a:gd name="connsiteY30" fmla="*/ 1684439 h 3110058"/>
              <a:gd name="connsiteX31" fmla="*/ 222717 w 2765122"/>
              <a:gd name="connsiteY31" fmla="*/ 2224664 h 3110058"/>
              <a:gd name="connsiteX32" fmla="*/ 719315 w 2765122"/>
              <a:gd name="connsiteY32" fmla="*/ 2300269 h 3110058"/>
              <a:gd name="connsiteX33" fmla="*/ 831176 w 2765122"/>
              <a:gd name="connsiteY33" fmla="*/ 2270901 h 3110058"/>
              <a:gd name="connsiteX34" fmla="*/ 808495 w 2765122"/>
              <a:gd name="connsiteY34" fmla="*/ 2160317 h 3110058"/>
              <a:gd name="connsiteX35" fmla="*/ 776012 w 2765122"/>
              <a:gd name="connsiteY35" fmla="*/ 1899134 h 3110058"/>
              <a:gd name="connsiteX36" fmla="*/ 679735 w 2765122"/>
              <a:gd name="connsiteY36" fmla="*/ 1826895 h 3110058"/>
              <a:gd name="connsiteX37" fmla="*/ 502637 w 2765122"/>
              <a:gd name="connsiteY37" fmla="*/ 1677612 h 3110058"/>
              <a:gd name="connsiteX38" fmla="*/ 2001099 w 2765122"/>
              <a:gd name="connsiteY38" fmla="*/ 1443878 h 3110058"/>
              <a:gd name="connsiteX39" fmla="*/ 2005588 w 2765122"/>
              <a:gd name="connsiteY39" fmla="*/ 1555029 h 3110058"/>
              <a:gd name="connsiteX40" fmla="*/ 2000712 w 2765122"/>
              <a:gd name="connsiteY40" fmla="*/ 1675767 h 3110058"/>
              <a:gd name="connsiteX41" fmla="*/ 2038461 w 2765122"/>
              <a:gd name="connsiteY41" fmla="*/ 1648469 h 3110058"/>
              <a:gd name="connsiteX42" fmla="*/ 2130505 w 2765122"/>
              <a:gd name="connsiteY42" fmla="*/ 1573751 h 3110058"/>
              <a:gd name="connsiteX43" fmla="*/ 2143759 w 2765122"/>
              <a:gd name="connsiteY43" fmla="*/ 1562074 h 3110058"/>
              <a:gd name="connsiteX44" fmla="*/ 2039991 w 2765122"/>
              <a:gd name="connsiteY44" fmla="*/ 1473050 h 3110058"/>
              <a:gd name="connsiteX45" fmla="*/ 764411 w 2765122"/>
              <a:gd name="connsiteY45" fmla="*/ 1434288 h 3110058"/>
              <a:gd name="connsiteX46" fmla="*/ 726661 w 2765122"/>
              <a:gd name="connsiteY46" fmla="*/ 1461587 h 3110058"/>
              <a:gd name="connsiteX47" fmla="*/ 634617 w 2765122"/>
              <a:gd name="connsiteY47" fmla="*/ 1536305 h 3110058"/>
              <a:gd name="connsiteX48" fmla="*/ 621360 w 2765122"/>
              <a:gd name="connsiteY48" fmla="*/ 1547985 h 3110058"/>
              <a:gd name="connsiteX49" fmla="*/ 725129 w 2765122"/>
              <a:gd name="connsiteY49" fmla="*/ 1637009 h 3110058"/>
              <a:gd name="connsiteX50" fmla="*/ 764024 w 2765122"/>
              <a:gd name="connsiteY50" fmla="*/ 1666183 h 3110058"/>
              <a:gd name="connsiteX51" fmla="*/ 759534 w 2765122"/>
              <a:gd name="connsiteY51" fmla="*/ 1555029 h 3110058"/>
              <a:gd name="connsiteX52" fmla="*/ 1386966 w 2765122"/>
              <a:gd name="connsiteY52" fmla="*/ 1049980 h 3110058"/>
              <a:gd name="connsiteX53" fmla="*/ 1160689 w 2765122"/>
              <a:gd name="connsiteY53" fmla="*/ 1170734 h 3110058"/>
              <a:gd name="connsiteX54" fmla="*/ 947211 w 2765122"/>
              <a:gd name="connsiteY54" fmla="*/ 1303680 h 3110058"/>
              <a:gd name="connsiteX55" fmla="*/ 938816 w 2765122"/>
              <a:gd name="connsiteY55" fmla="*/ 1555028 h 3110058"/>
              <a:gd name="connsiteX56" fmla="*/ 947046 w 2765122"/>
              <a:gd name="connsiteY56" fmla="*/ 1801432 h 3110058"/>
              <a:gd name="connsiteX57" fmla="*/ 1154015 w 2765122"/>
              <a:gd name="connsiteY57" fmla="*/ 1935392 h 3110058"/>
              <a:gd name="connsiteX58" fmla="*/ 1378151 w 2765122"/>
              <a:gd name="connsiteY58" fmla="*/ 2060078 h 3110058"/>
              <a:gd name="connsiteX59" fmla="*/ 1604433 w 2765122"/>
              <a:gd name="connsiteY59" fmla="*/ 1939321 h 3110058"/>
              <a:gd name="connsiteX60" fmla="*/ 1817909 w 2765122"/>
              <a:gd name="connsiteY60" fmla="*/ 1806377 h 3110058"/>
              <a:gd name="connsiteX61" fmla="*/ 1826304 w 2765122"/>
              <a:gd name="connsiteY61" fmla="*/ 1555028 h 3110058"/>
              <a:gd name="connsiteX62" fmla="*/ 1818074 w 2765122"/>
              <a:gd name="connsiteY62" fmla="*/ 1308628 h 3110058"/>
              <a:gd name="connsiteX63" fmla="*/ 1611105 w 2765122"/>
              <a:gd name="connsiteY63" fmla="*/ 1174667 h 3110058"/>
              <a:gd name="connsiteX64" fmla="*/ 1767179 w 2765122"/>
              <a:gd name="connsiteY64" fmla="*/ 890733 h 3110058"/>
              <a:gd name="connsiteX65" fmla="*/ 1629589 w 2765122"/>
              <a:gd name="connsiteY65" fmla="*/ 940281 h 3110058"/>
              <a:gd name="connsiteX66" fmla="*/ 1589093 w 2765122"/>
              <a:gd name="connsiteY66" fmla="*/ 958419 h 3110058"/>
              <a:gd name="connsiteX67" fmla="*/ 1703444 w 2765122"/>
              <a:gd name="connsiteY67" fmla="*/ 1020991 h 3110058"/>
              <a:gd name="connsiteX68" fmla="*/ 1796116 w 2765122"/>
              <a:gd name="connsiteY68" fmla="*/ 1079257 h 3110058"/>
              <a:gd name="connsiteX69" fmla="*/ 1791432 w 2765122"/>
              <a:gd name="connsiteY69" fmla="*/ 1033723 h 3110058"/>
              <a:gd name="connsiteX70" fmla="*/ 1001168 w 2765122"/>
              <a:gd name="connsiteY70" fmla="*/ 880921 h 3110058"/>
              <a:gd name="connsiteX71" fmla="*/ 973688 w 2765122"/>
              <a:gd name="connsiteY71" fmla="*/ 1033723 h 3110058"/>
              <a:gd name="connsiteX72" fmla="*/ 969233 w 2765122"/>
              <a:gd name="connsiteY72" fmla="*/ 1077033 h 3110058"/>
              <a:gd name="connsiteX73" fmla="*/ 1071048 w 2765122"/>
              <a:gd name="connsiteY73" fmla="*/ 1015472 h 3110058"/>
              <a:gd name="connsiteX74" fmla="*/ 1186470 w 2765122"/>
              <a:gd name="connsiteY74" fmla="*/ 954907 h 3110058"/>
              <a:gd name="connsiteX75" fmla="*/ 1146299 w 2765122"/>
              <a:gd name="connsiteY75" fmla="*/ 936065 h 3110058"/>
              <a:gd name="connsiteX76" fmla="*/ 2296662 w 2765122"/>
              <a:gd name="connsiteY76" fmla="*/ 783036 h 3110058"/>
              <a:gd name="connsiteX77" fmla="*/ 2045808 w 2765122"/>
              <a:gd name="connsiteY77" fmla="*/ 809787 h 3110058"/>
              <a:gd name="connsiteX78" fmla="*/ 1933945 w 2765122"/>
              <a:gd name="connsiteY78" fmla="*/ 839155 h 3110058"/>
              <a:gd name="connsiteX79" fmla="*/ 1956628 w 2765122"/>
              <a:gd name="connsiteY79" fmla="*/ 949742 h 3110058"/>
              <a:gd name="connsiteX80" fmla="*/ 1989111 w 2765122"/>
              <a:gd name="connsiteY80" fmla="*/ 1210925 h 3110058"/>
              <a:gd name="connsiteX81" fmla="*/ 2085387 w 2765122"/>
              <a:gd name="connsiteY81" fmla="*/ 1283163 h 3110058"/>
              <a:gd name="connsiteX82" fmla="*/ 2262485 w 2765122"/>
              <a:gd name="connsiteY82" fmla="*/ 1432446 h 3110058"/>
              <a:gd name="connsiteX83" fmla="*/ 2273353 w 2765122"/>
              <a:gd name="connsiteY83" fmla="*/ 1443125 h 3110058"/>
              <a:gd name="connsiteX84" fmla="*/ 2291537 w 2765122"/>
              <a:gd name="connsiteY84" fmla="*/ 1425616 h 3110058"/>
              <a:gd name="connsiteX85" fmla="*/ 2542406 w 2765122"/>
              <a:gd name="connsiteY85" fmla="*/ 885391 h 3110058"/>
              <a:gd name="connsiteX86" fmla="*/ 2296662 w 2765122"/>
              <a:gd name="connsiteY86" fmla="*/ 783036 h 3110058"/>
              <a:gd name="connsiteX87" fmla="*/ 482072 w 2765122"/>
              <a:gd name="connsiteY87" fmla="*/ 767202 h 3110058"/>
              <a:gd name="connsiteX88" fmla="*/ 234579 w 2765122"/>
              <a:gd name="connsiteY88" fmla="*/ 865253 h 3110058"/>
              <a:gd name="connsiteX89" fmla="*/ 475981 w 2765122"/>
              <a:gd name="connsiteY89" fmla="*/ 1409774 h 3110058"/>
              <a:gd name="connsiteX90" fmla="*/ 494126 w 2765122"/>
              <a:gd name="connsiteY90" fmla="*/ 1427453 h 3110058"/>
              <a:gd name="connsiteX91" fmla="*/ 571333 w 2765122"/>
              <a:gd name="connsiteY91" fmla="*/ 1360517 h 3110058"/>
              <a:gd name="connsiteX92" fmla="*/ 684587 w 2765122"/>
              <a:gd name="connsiteY92" fmla="*/ 1270938 h 3110058"/>
              <a:gd name="connsiteX93" fmla="*/ 776848 w 2765122"/>
              <a:gd name="connsiteY93" fmla="*/ 1204197 h 3110058"/>
              <a:gd name="connsiteX94" fmla="*/ 808495 w 2765122"/>
              <a:gd name="connsiteY94" fmla="*/ 949742 h 3110058"/>
              <a:gd name="connsiteX95" fmla="*/ 835139 w 2765122"/>
              <a:gd name="connsiteY95" fmla="*/ 827220 h 3110058"/>
              <a:gd name="connsiteX96" fmla="*/ 732420 w 2765122"/>
              <a:gd name="connsiteY96" fmla="*/ 798327 h 3110058"/>
              <a:gd name="connsiteX97" fmla="*/ 482072 w 2765122"/>
              <a:gd name="connsiteY97" fmla="*/ 767202 h 3110058"/>
              <a:gd name="connsiteX98" fmla="*/ 1382560 w 2765122"/>
              <a:gd name="connsiteY98" fmla="*/ 215755 h 3110058"/>
              <a:gd name="connsiteX99" fmla="*/ 1040146 w 2765122"/>
              <a:gd name="connsiteY99" fmla="*/ 703126 h 3110058"/>
              <a:gd name="connsiteX100" fmla="*/ 1038397 w 2765122"/>
              <a:gd name="connsiteY100" fmla="*/ 710184 h 3110058"/>
              <a:gd name="connsiteX101" fmla="*/ 1159394 w 2765122"/>
              <a:gd name="connsiteY101" fmla="*/ 751212 h 3110058"/>
              <a:gd name="connsiteX102" fmla="*/ 1388689 w 2765122"/>
              <a:gd name="connsiteY102" fmla="*/ 852872 h 3110058"/>
              <a:gd name="connsiteX103" fmla="*/ 1619722 w 2765122"/>
              <a:gd name="connsiteY103" fmla="*/ 755229 h 3110058"/>
              <a:gd name="connsiteX104" fmla="*/ 1729016 w 2765122"/>
              <a:gd name="connsiteY104" fmla="*/ 720284 h 3110058"/>
              <a:gd name="connsiteX105" fmla="*/ 1724974 w 2765122"/>
              <a:gd name="connsiteY105" fmla="*/ 703126 h 3110058"/>
              <a:gd name="connsiteX106" fmla="*/ 1382560 w 2765122"/>
              <a:gd name="connsiteY106" fmla="*/ 215755 h 3110058"/>
              <a:gd name="connsiteX107" fmla="*/ 1382561 w 2765122"/>
              <a:gd name="connsiteY107" fmla="*/ 0 h 3110058"/>
              <a:gd name="connsiteX108" fmla="*/ 1863319 w 2765122"/>
              <a:gd name="connsiteY108" fmla="*/ 565886 h 3110058"/>
              <a:gd name="connsiteX109" fmla="*/ 1892754 w 2765122"/>
              <a:gd name="connsiteY109" fmla="*/ 669221 h 3110058"/>
              <a:gd name="connsiteX110" fmla="*/ 1998805 w 2765122"/>
              <a:gd name="connsiteY110" fmla="*/ 644109 h 3110058"/>
              <a:gd name="connsiteX111" fmla="*/ 2729256 w 2765122"/>
              <a:gd name="connsiteY111" fmla="*/ 777515 h 3110058"/>
              <a:gd name="connsiteX112" fmla="*/ 2479563 w 2765122"/>
              <a:gd name="connsiteY112" fmla="*/ 1476806 h 3110058"/>
              <a:gd name="connsiteX113" fmla="*/ 2396868 w 2765122"/>
              <a:gd name="connsiteY113" fmla="*/ 1564493 h 3110058"/>
              <a:gd name="connsiteX114" fmla="*/ 2415853 w 2765122"/>
              <a:gd name="connsiteY114" fmla="*/ 1583149 h 3110058"/>
              <a:gd name="connsiteX115" fmla="*/ 2715481 w 2765122"/>
              <a:gd name="connsiteY115" fmla="*/ 2355928 h 3110058"/>
              <a:gd name="connsiteX116" fmla="*/ 1982813 w 2765122"/>
              <a:gd name="connsiteY116" fmla="*/ 2476565 h 3110058"/>
              <a:gd name="connsiteX117" fmla="*/ 1890625 w 2765122"/>
              <a:gd name="connsiteY117" fmla="*/ 2453030 h 3110058"/>
              <a:gd name="connsiteX118" fmla="*/ 1863319 w 2765122"/>
              <a:gd name="connsiteY118" fmla="*/ 2544172 h 3110058"/>
              <a:gd name="connsiteX119" fmla="*/ 1382561 w 2765122"/>
              <a:gd name="connsiteY119" fmla="*/ 3110058 h 3110058"/>
              <a:gd name="connsiteX120" fmla="*/ 901803 w 2765122"/>
              <a:gd name="connsiteY120" fmla="*/ 2544172 h 3110058"/>
              <a:gd name="connsiteX121" fmla="*/ 872368 w 2765122"/>
              <a:gd name="connsiteY121" fmla="*/ 2440837 h 3110058"/>
              <a:gd name="connsiteX122" fmla="*/ 766317 w 2765122"/>
              <a:gd name="connsiteY122" fmla="*/ 2465949 h 3110058"/>
              <a:gd name="connsiteX123" fmla="*/ 35866 w 2765122"/>
              <a:gd name="connsiteY123" fmla="*/ 2332544 h 3110058"/>
              <a:gd name="connsiteX124" fmla="*/ 285559 w 2765122"/>
              <a:gd name="connsiteY124" fmla="*/ 1633252 h 3110058"/>
              <a:gd name="connsiteX125" fmla="*/ 368254 w 2765122"/>
              <a:gd name="connsiteY125" fmla="*/ 1545565 h 3110058"/>
              <a:gd name="connsiteX126" fmla="*/ 349269 w 2765122"/>
              <a:gd name="connsiteY126" fmla="*/ 1526910 h 3110058"/>
              <a:gd name="connsiteX127" fmla="*/ 49641 w 2765122"/>
              <a:gd name="connsiteY127" fmla="*/ 754130 h 3110058"/>
              <a:gd name="connsiteX128" fmla="*/ 782309 w 2765122"/>
              <a:gd name="connsiteY128" fmla="*/ 633493 h 3110058"/>
              <a:gd name="connsiteX129" fmla="*/ 874497 w 2765122"/>
              <a:gd name="connsiteY129" fmla="*/ 657029 h 3110058"/>
              <a:gd name="connsiteX130" fmla="*/ 901803 w 2765122"/>
              <a:gd name="connsiteY130" fmla="*/ 565886 h 3110058"/>
              <a:gd name="connsiteX131" fmla="*/ 1382561 w 2765122"/>
              <a:gd name="connsiteY131" fmla="*/ 0 h 311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765122" h="3110058">
                <a:moveTo>
                  <a:pt x="1376433" y="2257187"/>
                </a:moveTo>
                <a:lnTo>
                  <a:pt x="1145400" y="2354829"/>
                </a:lnTo>
                <a:lnTo>
                  <a:pt x="1036105" y="2389775"/>
                </a:lnTo>
                <a:lnTo>
                  <a:pt x="1040146" y="2406930"/>
                </a:lnTo>
                <a:cubicBezTo>
                  <a:pt x="1121535" y="2704580"/>
                  <a:pt x="1244707" y="2894301"/>
                  <a:pt x="1382560" y="2894301"/>
                </a:cubicBezTo>
                <a:cubicBezTo>
                  <a:pt x="1520414" y="2894301"/>
                  <a:pt x="1643585" y="2704580"/>
                  <a:pt x="1724974" y="2406930"/>
                </a:cubicBezTo>
                <a:lnTo>
                  <a:pt x="1726723" y="2399874"/>
                </a:lnTo>
                <a:lnTo>
                  <a:pt x="1605728" y="2358846"/>
                </a:lnTo>
                <a:close/>
                <a:moveTo>
                  <a:pt x="1795887" y="2033026"/>
                </a:moveTo>
                <a:lnTo>
                  <a:pt x="1694075" y="2094586"/>
                </a:lnTo>
                <a:lnTo>
                  <a:pt x="1578650" y="2155153"/>
                </a:lnTo>
                <a:lnTo>
                  <a:pt x="1618821" y="2173994"/>
                </a:lnTo>
                <a:lnTo>
                  <a:pt x="1763952" y="2229138"/>
                </a:lnTo>
                <a:lnTo>
                  <a:pt x="1791432" y="2076334"/>
                </a:lnTo>
                <a:close/>
                <a:moveTo>
                  <a:pt x="969005" y="2030800"/>
                </a:moveTo>
                <a:lnTo>
                  <a:pt x="973688" y="2076334"/>
                </a:lnTo>
                <a:lnTo>
                  <a:pt x="997942" y="2219324"/>
                </a:lnTo>
                <a:lnTo>
                  <a:pt x="1135534" y="2169774"/>
                </a:lnTo>
                <a:lnTo>
                  <a:pt x="1176026" y="2151638"/>
                </a:lnTo>
                <a:lnTo>
                  <a:pt x="1061678" y="2089068"/>
                </a:lnTo>
                <a:close/>
                <a:moveTo>
                  <a:pt x="2270995" y="1682607"/>
                </a:moveTo>
                <a:lnTo>
                  <a:pt x="2193789" y="1749541"/>
                </a:lnTo>
                <a:cubicBezTo>
                  <a:pt x="2157450" y="1779622"/>
                  <a:pt x="2119670" y="1809519"/>
                  <a:pt x="2080535" y="1839120"/>
                </a:cubicBezTo>
                <a:lnTo>
                  <a:pt x="1988274" y="1905861"/>
                </a:lnTo>
                <a:lnTo>
                  <a:pt x="1956628" y="2160317"/>
                </a:lnTo>
                <a:lnTo>
                  <a:pt x="1929983" y="2282840"/>
                </a:lnTo>
                <a:lnTo>
                  <a:pt x="2032699" y="2311732"/>
                </a:lnTo>
                <a:cubicBezTo>
                  <a:pt x="2281801" y="2367725"/>
                  <a:pt x="2467430" y="2349840"/>
                  <a:pt x="2530541" y="2244806"/>
                </a:cubicBezTo>
                <a:cubicBezTo>
                  <a:pt x="2601541" y="2126643"/>
                  <a:pt x="2502356" y="1923350"/>
                  <a:pt x="2289139" y="1700285"/>
                </a:cubicBezTo>
                <a:close/>
                <a:moveTo>
                  <a:pt x="491768" y="1666932"/>
                </a:moveTo>
                <a:lnTo>
                  <a:pt x="473585" y="1684439"/>
                </a:lnTo>
                <a:cubicBezTo>
                  <a:pt x="256508" y="1903749"/>
                  <a:pt x="153790" y="2105280"/>
                  <a:pt x="222717" y="2224664"/>
                </a:cubicBezTo>
                <a:cubicBezTo>
                  <a:pt x="283985" y="2330784"/>
                  <a:pt x="469273" y="2351906"/>
                  <a:pt x="719315" y="2300269"/>
                </a:cubicBezTo>
                <a:lnTo>
                  <a:pt x="831176" y="2270901"/>
                </a:lnTo>
                <a:lnTo>
                  <a:pt x="808495" y="2160317"/>
                </a:lnTo>
                <a:lnTo>
                  <a:pt x="776012" y="1899134"/>
                </a:lnTo>
                <a:lnTo>
                  <a:pt x="679735" y="1826895"/>
                </a:lnTo>
                <a:cubicBezTo>
                  <a:pt x="616990" y="1777691"/>
                  <a:pt x="557836" y="1727770"/>
                  <a:pt x="502637" y="1677612"/>
                </a:cubicBezTo>
                <a:close/>
                <a:moveTo>
                  <a:pt x="2001099" y="1443878"/>
                </a:moveTo>
                <a:lnTo>
                  <a:pt x="2005588" y="1555029"/>
                </a:lnTo>
                <a:lnTo>
                  <a:pt x="2000712" y="1675767"/>
                </a:lnTo>
                <a:lnTo>
                  <a:pt x="2038461" y="1648469"/>
                </a:lnTo>
                <a:cubicBezTo>
                  <a:pt x="2070345" y="1623579"/>
                  <a:pt x="2101053" y="1598643"/>
                  <a:pt x="2130505" y="1573751"/>
                </a:cubicBezTo>
                <a:lnTo>
                  <a:pt x="2143759" y="1562074"/>
                </a:lnTo>
                <a:lnTo>
                  <a:pt x="2039991" y="1473050"/>
                </a:lnTo>
                <a:close/>
                <a:moveTo>
                  <a:pt x="764411" y="1434288"/>
                </a:moveTo>
                <a:lnTo>
                  <a:pt x="726661" y="1461587"/>
                </a:lnTo>
                <a:cubicBezTo>
                  <a:pt x="694778" y="1486477"/>
                  <a:pt x="664070" y="1511412"/>
                  <a:pt x="634617" y="1536305"/>
                </a:cubicBezTo>
                <a:lnTo>
                  <a:pt x="621360" y="1547985"/>
                </a:lnTo>
                <a:lnTo>
                  <a:pt x="725129" y="1637009"/>
                </a:lnTo>
                <a:lnTo>
                  <a:pt x="764024" y="1666183"/>
                </a:lnTo>
                <a:lnTo>
                  <a:pt x="759534" y="1555029"/>
                </a:lnTo>
                <a:close/>
                <a:moveTo>
                  <a:pt x="1386966" y="1049980"/>
                </a:moveTo>
                <a:lnTo>
                  <a:pt x="1160689" y="1170734"/>
                </a:lnTo>
                <a:lnTo>
                  <a:pt x="947211" y="1303680"/>
                </a:lnTo>
                <a:lnTo>
                  <a:pt x="938816" y="1555028"/>
                </a:lnTo>
                <a:lnTo>
                  <a:pt x="947046" y="1801432"/>
                </a:lnTo>
                <a:lnTo>
                  <a:pt x="1154015" y="1935392"/>
                </a:lnTo>
                <a:lnTo>
                  <a:pt x="1378151" y="2060078"/>
                </a:lnTo>
                <a:lnTo>
                  <a:pt x="1604433" y="1939321"/>
                </a:lnTo>
                <a:lnTo>
                  <a:pt x="1817909" y="1806377"/>
                </a:lnTo>
                <a:lnTo>
                  <a:pt x="1826304" y="1555028"/>
                </a:lnTo>
                <a:lnTo>
                  <a:pt x="1818074" y="1308628"/>
                </a:lnTo>
                <a:lnTo>
                  <a:pt x="1611105" y="1174667"/>
                </a:lnTo>
                <a:close/>
                <a:moveTo>
                  <a:pt x="1767179" y="890733"/>
                </a:moveTo>
                <a:lnTo>
                  <a:pt x="1629589" y="940281"/>
                </a:lnTo>
                <a:lnTo>
                  <a:pt x="1589093" y="958419"/>
                </a:lnTo>
                <a:lnTo>
                  <a:pt x="1703444" y="1020991"/>
                </a:lnTo>
                <a:lnTo>
                  <a:pt x="1796116" y="1079257"/>
                </a:lnTo>
                <a:lnTo>
                  <a:pt x="1791432" y="1033723"/>
                </a:lnTo>
                <a:close/>
                <a:moveTo>
                  <a:pt x="1001168" y="880921"/>
                </a:moveTo>
                <a:lnTo>
                  <a:pt x="973688" y="1033723"/>
                </a:lnTo>
                <a:lnTo>
                  <a:pt x="969233" y="1077033"/>
                </a:lnTo>
                <a:lnTo>
                  <a:pt x="1071048" y="1015472"/>
                </a:lnTo>
                <a:lnTo>
                  <a:pt x="1186470" y="954907"/>
                </a:lnTo>
                <a:lnTo>
                  <a:pt x="1146299" y="936065"/>
                </a:lnTo>
                <a:close/>
                <a:moveTo>
                  <a:pt x="2296662" y="783036"/>
                </a:moveTo>
                <a:cubicBezTo>
                  <a:pt x="2224233" y="781291"/>
                  <a:pt x="2139574" y="790423"/>
                  <a:pt x="2045808" y="809787"/>
                </a:cubicBezTo>
                <a:lnTo>
                  <a:pt x="1933945" y="839155"/>
                </a:lnTo>
                <a:lnTo>
                  <a:pt x="1956628" y="949742"/>
                </a:lnTo>
                <a:lnTo>
                  <a:pt x="1989111" y="1210925"/>
                </a:lnTo>
                <a:lnTo>
                  <a:pt x="2085387" y="1283163"/>
                </a:lnTo>
                <a:cubicBezTo>
                  <a:pt x="2148132" y="1332368"/>
                  <a:pt x="2207286" y="1382289"/>
                  <a:pt x="2262485" y="1432446"/>
                </a:cubicBezTo>
                <a:lnTo>
                  <a:pt x="2273353" y="1443125"/>
                </a:lnTo>
                <a:lnTo>
                  <a:pt x="2291537" y="1425616"/>
                </a:lnTo>
                <a:cubicBezTo>
                  <a:pt x="2508615" y="1206306"/>
                  <a:pt x="2611333" y="1004776"/>
                  <a:pt x="2542406" y="885391"/>
                </a:cubicBezTo>
                <a:cubicBezTo>
                  <a:pt x="2504113" y="819067"/>
                  <a:pt x="2417375" y="785944"/>
                  <a:pt x="2296662" y="783036"/>
                </a:cubicBezTo>
                <a:close/>
                <a:moveTo>
                  <a:pt x="482072" y="767202"/>
                </a:moveTo>
                <a:cubicBezTo>
                  <a:pt x="361326" y="768003"/>
                  <a:pt x="274023" y="799606"/>
                  <a:pt x="234579" y="865253"/>
                </a:cubicBezTo>
                <a:cubicBezTo>
                  <a:pt x="163579" y="983417"/>
                  <a:pt x="262764" y="1186709"/>
                  <a:pt x="475981" y="1409774"/>
                </a:cubicBezTo>
                <a:lnTo>
                  <a:pt x="494126" y="1427453"/>
                </a:lnTo>
                <a:lnTo>
                  <a:pt x="571333" y="1360517"/>
                </a:lnTo>
                <a:cubicBezTo>
                  <a:pt x="607672" y="1330436"/>
                  <a:pt x="645452" y="1300540"/>
                  <a:pt x="684587" y="1270938"/>
                </a:cubicBezTo>
                <a:lnTo>
                  <a:pt x="776848" y="1204197"/>
                </a:lnTo>
                <a:lnTo>
                  <a:pt x="808495" y="949742"/>
                </a:lnTo>
                <a:lnTo>
                  <a:pt x="835139" y="827220"/>
                </a:lnTo>
                <a:lnTo>
                  <a:pt x="732420" y="798327"/>
                </a:lnTo>
                <a:cubicBezTo>
                  <a:pt x="639007" y="777329"/>
                  <a:pt x="554520" y="766721"/>
                  <a:pt x="482072" y="767202"/>
                </a:cubicBezTo>
                <a:close/>
                <a:moveTo>
                  <a:pt x="1382560" y="215755"/>
                </a:moveTo>
                <a:cubicBezTo>
                  <a:pt x="1244707" y="215755"/>
                  <a:pt x="1121535" y="405476"/>
                  <a:pt x="1040146" y="703126"/>
                </a:cubicBezTo>
                <a:lnTo>
                  <a:pt x="1038397" y="710184"/>
                </a:lnTo>
                <a:lnTo>
                  <a:pt x="1159394" y="751212"/>
                </a:lnTo>
                <a:lnTo>
                  <a:pt x="1388689" y="852872"/>
                </a:lnTo>
                <a:lnTo>
                  <a:pt x="1619722" y="755229"/>
                </a:lnTo>
                <a:lnTo>
                  <a:pt x="1729016" y="720284"/>
                </a:lnTo>
                <a:lnTo>
                  <a:pt x="1724974" y="703126"/>
                </a:lnTo>
                <a:cubicBezTo>
                  <a:pt x="1643585" y="405476"/>
                  <a:pt x="1520414" y="215755"/>
                  <a:pt x="1382560" y="215755"/>
                </a:cubicBezTo>
                <a:close/>
                <a:moveTo>
                  <a:pt x="1382561" y="0"/>
                </a:moveTo>
                <a:cubicBezTo>
                  <a:pt x="1576111" y="0"/>
                  <a:pt x="1749046" y="220285"/>
                  <a:pt x="1863319" y="565886"/>
                </a:cubicBezTo>
                <a:lnTo>
                  <a:pt x="1892754" y="669221"/>
                </a:lnTo>
                <a:lnTo>
                  <a:pt x="1998805" y="644109"/>
                </a:lnTo>
                <a:cubicBezTo>
                  <a:pt x="2355240" y="570272"/>
                  <a:pt x="2632481" y="609896"/>
                  <a:pt x="2729256" y="777515"/>
                </a:cubicBezTo>
                <a:cubicBezTo>
                  <a:pt x="2826030" y="945133"/>
                  <a:pt x="2721726" y="1205043"/>
                  <a:pt x="2479563" y="1476806"/>
                </a:cubicBezTo>
                <a:lnTo>
                  <a:pt x="2396868" y="1564493"/>
                </a:lnTo>
                <a:lnTo>
                  <a:pt x="2415853" y="1583149"/>
                </a:lnTo>
                <a:cubicBezTo>
                  <a:pt x="2697403" y="1884053"/>
                  <a:pt x="2823474" y="2176199"/>
                  <a:pt x="2715481" y="2355928"/>
                </a:cubicBezTo>
                <a:cubicBezTo>
                  <a:pt x="2615796" y="2521833"/>
                  <a:pt x="2337906" y="2556612"/>
                  <a:pt x="1982813" y="2476565"/>
                </a:cubicBezTo>
                <a:lnTo>
                  <a:pt x="1890625" y="2453030"/>
                </a:lnTo>
                <a:lnTo>
                  <a:pt x="1863319" y="2544172"/>
                </a:lnTo>
                <a:cubicBezTo>
                  <a:pt x="1749047" y="2889773"/>
                  <a:pt x="1576111" y="3110058"/>
                  <a:pt x="1382561" y="3110058"/>
                </a:cubicBezTo>
                <a:cubicBezTo>
                  <a:pt x="1189012" y="3110058"/>
                  <a:pt x="1016076" y="2889773"/>
                  <a:pt x="901803" y="2544172"/>
                </a:cubicBezTo>
                <a:lnTo>
                  <a:pt x="872368" y="2440837"/>
                </a:lnTo>
                <a:lnTo>
                  <a:pt x="766317" y="2465949"/>
                </a:lnTo>
                <a:cubicBezTo>
                  <a:pt x="409882" y="2539787"/>
                  <a:pt x="132641" y="2500163"/>
                  <a:pt x="35866" y="2332544"/>
                </a:cubicBezTo>
                <a:cubicBezTo>
                  <a:pt x="-60908" y="2164925"/>
                  <a:pt x="43396" y="1905015"/>
                  <a:pt x="285559" y="1633252"/>
                </a:cubicBezTo>
                <a:lnTo>
                  <a:pt x="368254" y="1545565"/>
                </a:lnTo>
                <a:lnTo>
                  <a:pt x="349269" y="1526910"/>
                </a:lnTo>
                <a:cubicBezTo>
                  <a:pt x="67719" y="1226005"/>
                  <a:pt x="-58351" y="933860"/>
                  <a:pt x="49641" y="754130"/>
                </a:cubicBezTo>
                <a:cubicBezTo>
                  <a:pt x="149326" y="588226"/>
                  <a:pt x="427216" y="553446"/>
                  <a:pt x="782309" y="633493"/>
                </a:cubicBezTo>
                <a:lnTo>
                  <a:pt x="874497" y="657029"/>
                </a:lnTo>
                <a:lnTo>
                  <a:pt x="901803" y="565886"/>
                </a:lnTo>
                <a:cubicBezTo>
                  <a:pt x="1016076" y="220285"/>
                  <a:pt x="1189012" y="0"/>
                  <a:pt x="1382561"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4" name="직사각형 3"/>
          <p:cNvSpPr/>
          <p:nvPr/>
        </p:nvSpPr>
        <p:spPr>
          <a:xfrm>
            <a:off x="3667331" y="220156"/>
            <a:ext cx="8302062" cy="523220"/>
          </a:xfrm>
          <a:prstGeom prst="rect">
            <a:avLst/>
          </a:prstGeom>
        </p:spPr>
        <p:txBody>
          <a:bodyPr wrap="square">
            <a:spAutoFit/>
          </a:bodyPr>
          <a:lstStyle/>
          <a:p>
            <a:r>
              <a:rPr lang="en-US" altLang="ko-KR" sz="2800" dirty="0" err="1" smtClean="0">
                <a:solidFill>
                  <a:schemeClr val="tx1">
                    <a:lumMod val="75000"/>
                    <a:lumOff val="25000"/>
                  </a:schemeClr>
                </a:solidFill>
                <a:latin typeface="+mj-lt"/>
              </a:rPr>
              <a:t>Probabilitas</a:t>
            </a:r>
            <a:r>
              <a:rPr lang="en-US" altLang="ko-KR" sz="2800" dirty="0" smtClean="0">
                <a:solidFill>
                  <a:schemeClr val="tx1">
                    <a:lumMod val="75000"/>
                    <a:lumOff val="25000"/>
                  </a:schemeClr>
                </a:solidFill>
                <a:latin typeface="+mj-lt"/>
              </a:rPr>
              <a:t> </a:t>
            </a:r>
            <a:r>
              <a:rPr lang="en-US" altLang="ko-KR" sz="2800" dirty="0" err="1" smtClean="0">
                <a:solidFill>
                  <a:schemeClr val="tx1">
                    <a:lumMod val="75000"/>
                    <a:lumOff val="25000"/>
                  </a:schemeClr>
                </a:solidFill>
                <a:latin typeface="+mj-lt"/>
              </a:rPr>
              <a:t>Setiap</a:t>
            </a:r>
            <a:r>
              <a:rPr lang="en-US" altLang="ko-KR" sz="2800" dirty="0" smtClean="0">
                <a:solidFill>
                  <a:schemeClr val="tx1">
                    <a:lumMod val="75000"/>
                    <a:lumOff val="25000"/>
                  </a:schemeClr>
                </a:solidFill>
                <a:latin typeface="+mj-lt"/>
              </a:rPr>
              <a:t> </a:t>
            </a:r>
            <a:r>
              <a:rPr lang="en-US" altLang="ko-KR" sz="2800" dirty="0" err="1" smtClean="0">
                <a:solidFill>
                  <a:schemeClr val="tx1">
                    <a:lumMod val="75000"/>
                    <a:lumOff val="25000"/>
                  </a:schemeClr>
                </a:solidFill>
                <a:latin typeface="+mj-lt"/>
              </a:rPr>
              <a:t>Klasifikasi</a:t>
            </a:r>
            <a:endParaRPr lang="ko-KR" altLang="en-US" sz="2800" dirty="0">
              <a:solidFill>
                <a:schemeClr val="accent1"/>
              </a:solidFill>
              <a:latin typeface="+mj-lt"/>
            </a:endParaRPr>
          </a:p>
        </p:txBody>
      </p:sp>
      <p:sp>
        <p:nvSpPr>
          <p:cNvPr id="5" name="Rectangle 4"/>
          <p:cNvSpPr/>
          <p:nvPr/>
        </p:nvSpPr>
        <p:spPr>
          <a:xfrm>
            <a:off x="3380197" y="792611"/>
            <a:ext cx="8544671"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p:nvPr/>
        </p:nvSpPr>
        <p:spPr>
          <a:xfrm rot="20329094">
            <a:off x="2291992" y="4839859"/>
            <a:ext cx="1313719" cy="1889023"/>
          </a:xfrm>
          <a:custGeom>
            <a:avLst/>
            <a:gdLst>
              <a:gd name="connsiteX0" fmla="*/ 695461 w 1313719"/>
              <a:gd name="connsiteY0" fmla="*/ 52104 h 1889023"/>
              <a:gd name="connsiteX1" fmla="*/ 756028 w 1313719"/>
              <a:gd name="connsiteY1" fmla="*/ 143479 h 1889023"/>
              <a:gd name="connsiteX2" fmla="*/ 756028 w 1313719"/>
              <a:gd name="connsiteY2" fmla="*/ 581374 h 1889023"/>
              <a:gd name="connsiteX3" fmla="*/ 656860 w 1313719"/>
              <a:gd name="connsiteY3" fmla="*/ 680542 h 1889023"/>
              <a:gd name="connsiteX4" fmla="*/ 557693 w 1313719"/>
              <a:gd name="connsiteY4" fmla="*/ 581374 h 1889023"/>
              <a:gd name="connsiteX5" fmla="*/ 557693 w 1313719"/>
              <a:gd name="connsiteY5" fmla="*/ 143479 h 1889023"/>
              <a:gd name="connsiteX6" fmla="*/ 656861 w 1313719"/>
              <a:gd name="connsiteY6" fmla="*/ 44311 h 1889023"/>
              <a:gd name="connsiteX7" fmla="*/ 695461 w 1313719"/>
              <a:gd name="connsiteY7" fmla="*/ 52104 h 1889023"/>
              <a:gd name="connsiteX8" fmla="*/ 914790 w 1313719"/>
              <a:gd name="connsiteY8" fmla="*/ 24077 h 1889023"/>
              <a:gd name="connsiteX9" fmla="*/ 1313719 w 1313719"/>
              <a:gd name="connsiteY9" fmla="*/ 574253 h 1889023"/>
              <a:gd name="connsiteX10" fmla="*/ 1313719 w 1313719"/>
              <a:gd name="connsiteY10" fmla="*/ 934013 h 1889023"/>
              <a:gd name="connsiteX11" fmla="*/ 943645 w 1313719"/>
              <a:gd name="connsiteY11" fmla="*/ 1889023 h 1889023"/>
              <a:gd name="connsiteX12" fmla="*/ 903 w 1313719"/>
              <a:gd name="connsiteY12" fmla="*/ 1523703 h 1889023"/>
              <a:gd name="connsiteX13" fmla="*/ 2 w 1313719"/>
              <a:gd name="connsiteY13" fmla="*/ 1514763 h 1889023"/>
              <a:gd name="connsiteX14" fmla="*/ 2 w 1313719"/>
              <a:gd name="connsiteY14" fmla="*/ 946345 h 1889023"/>
              <a:gd name="connsiteX15" fmla="*/ 0 w 1313719"/>
              <a:gd name="connsiteY15" fmla="*/ 946345 h 1889023"/>
              <a:gd name="connsiteX16" fmla="*/ 0 w 1313719"/>
              <a:gd name="connsiteY16" fmla="*/ 574253 h 1889023"/>
              <a:gd name="connsiteX17" fmla="*/ 507032 w 1313719"/>
              <a:gd name="connsiteY17" fmla="*/ 0 h 1889023"/>
              <a:gd name="connsiteX18" fmla="*/ 507032 w 1313719"/>
              <a:gd name="connsiteY18" fmla="*/ 758051 h 1889023"/>
              <a:gd name="connsiteX19" fmla="*/ 601651 w 1313719"/>
              <a:gd name="connsiteY19" fmla="*/ 882932 h 1889023"/>
              <a:gd name="connsiteX20" fmla="*/ 601651 w 1313719"/>
              <a:gd name="connsiteY20" fmla="*/ 1148096 h 1889023"/>
              <a:gd name="connsiteX21" fmla="*/ 659159 w 1313719"/>
              <a:gd name="connsiteY21" fmla="*/ 1205606 h 1889023"/>
              <a:gd name="connsiteX22" fmla="*/ 716669 w 1313719"/>
              <a:gd name="connsiteY22" fmla="*/ 1148096 h 1889023"/>
              <a:gd name="connsiteX23" fmla="*/ 716669 w 1313719"/>
              <a:gd name="connsiteY23" fmla="*/ 883114 h 1889023"/>
              <a:gd name="connsiteX24" fmla="*/ 811872 w 1313719"/>
              <a:gd name="connsiteY24" fmla="*/ 758051 h 1889023"/>
              <a:gd name="connsiteX25" fmla="*/ 811873 w 1313719"/>
              <a:gd name="connsiteY25" fmla="*/ 791 h 1889023"/>
              <a:gd name="connsiteX26" fmla="*/ 914790 w 1313719"/>
              <a:gd name="connsiteY26" fmla="*/ 24077 h 1889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313719" h="1889023">
                <a:moveTo>
                  <a:pt x="695461" y="52104"/>
                </a:moveTo>
                <a:cubicBezTo>
                  <a:pt x="731054" y="67158"/>
                  <a:pt x="756028" y="102402"/>
                  <a:pt x="756028" y="143479"/>
                </a:cubicBezTo>
                <a:lnTo>
                  <a:pt x="756028" y="581374"/>
                </a:lnTo>
                <a:cubicBezTo>
                  <a:pt x="756028" y="636143"/>
                  <a:pt x="711629" y="680542"/>
                  <a:pt x="656860" y="680542"/>
                </a:cubicBezTo>
                <a:cubicBezTo>
                  <a:pt x="602092" y="680542"/>
                  <a:pt x="557693" y="636143"/>
                  <a:pt x="557693" y="581374"/>
                </a:cubicBezTo>
                <a:lnTo>
                  <a:pt x="557693" y="143479"/>
                </a:lnTo>
                <a:cubicBezTo>
                  <a:pt x="557693" y="88710"/>
                  <a:pt x="602091" y="44311"/>
                  <a:pt x="656861" y="44311"/>
                </a:cubicBezTo>
                <a:cubicBezTo>
                  <a:pt x="670553" y="44311"/>
                  <a:pt x="683597" y="47086"/>
                  <a:pt x="695461" y="52104"/>
                </a:cubicBezTo>
                <a:close/>
                <a:moveTo>
                  <a:pt x="914790" y="24077"/>
                </a:moveTo>
                <a:cubicBezTo>
                  <a:pt x="1146436" y="99467"/>
                  <a:pt x="1313719" y="317325"/>
                  <a:pt x="1313719" y="574253"/>
                </a:cubicBezTo>
                <a:lnTo>
                  <a:pt x="1313719" y="934013"/>
                </a:lnTo>
                <a:lnTo>
                  <a:pt x="943645" y="1889023"/>
                </a:lnTo>
                <a:lnTo>
                  <a:pt x="903" y="1523703"/>
                </a:lnTo>
                <a:lnTo>
                  <a:pt x="2" y="1514763"/>
                </a:lnTo>
                <a:lnTo>
                  <a:pt x="2" y="946345"/>
                </a:lnTo>
                <a:lnTo>
                  <a:pt x="0" y="946345"/>
                </a:lnTo>
                <a:lnTo>
                  <a:pt x="0" y="574253"/>
                </a:lnTo>
                <a:cubicBezTo>
                  <a:pt x="0" y="278824"/>
                  <a:pt x="221172" y="35057"/>
                  <a:pt x="507032" y="0"/>
                </a:cubicBezTo>
                <a:lnTo>
                  <a:pt x="507032" y="758051"/>
                </a:lnTo>
                <a:cubicBezTo>
                  <a:pt x="507032" y="817622"/>
                  <a:pt x="546943" y="867870"/>
                  <a:pt x="601651" y="882932"/>
                </a:cubicBezTo>
                <a:lnTo>
                  <a:pt x="601651" y="1148096"/>
                </a:lnTo>
                <a:cubicBezTo>
                  <a:pt x="601651" y="1179857"/>
                  <a:pt x="627398" y="1205606"/>
                  <a:pt x="659159" y="1205606"/>
                </a:cubicBezTo>
                <a:cubicBezTo>
                  <a:pt x="690922" y="1205605"/>
                  <a:pt x="716669" y="1179857"/>
                  <a:pt x="716669" y="1148096"/>
                </a:cubicBezTo>
                <a:lnTo>
                  <a:pt x="716669" y="883114"/>
                </a:lnTo>
                <a:cubicBezTo>
                  <a:pt x="771673" y="868232"/>
                  <a:pt x="811873" y="817836"/>
                  <a:pt x="811872" y="758051"/>
                </a:cubicBezTo>
                <a:lnTo>
                  <a:pt x="811873" y="791"/>
                </a:lnTo>
                <a:cubicBezTo>
                  <a:pt x="847292" y="5445"/>
                  <a:pt x="881698" y="13307"/>
                  <a:pt x="914790" y="24077"/>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p>
        </p:txBody>
      </p:sp>
      <p:graphicFrame>
        <p:nvGraphicFramePr>
          <p:cNvPr id="17" name="Table 16"/>
          <p:cNvGraphicFramePr>
            <a:graphicFrameLocks noGrp="1"/>
          </p:cNvGraphicFramePr>
          <p:nvPr/>
        </p:nvGraphicFramePr>
        <p:xfrm>
          <a:off x="819355" y="999831"/>
          <a:ext cx="11150037" cy="5277144"/>
        </p:xfrm>
        <a:graphic>
          <a:graphicData uri="http://schemas.openxmlformats.org/drawingml/2006/table">
            <a:tbl>
              <a:tblPr firstRow="1" firstCol="1" bandRow="1">
                <a:tableStyleId>{5C22544A-7EE6-4342-B048-85BDC9FD1C3A}</a:tableStyleId>
              </a:tblPr>
              <a:tblGrid>
                <a:gridCol w="11150037"/>
              </a:tblGrid>
              <a:tr h="5277144">
                <a:tc>
                  <a:txBody>
                    <a:bodyPr/>
                    <a:lstStyle/>
                    <a:p>
                      <a:pPr algn="just">
                        <a:lnSpc>
                          <a:spcPct val="150000"/>
                        </a:lnSpc>
                        <a:spcAft>
                          <a:spcPts val="100"/>
                        </a:spcAft>
                      </a:pPr>
                      <a:r>
                        <a:rPr lang="en-US" sz="1800" b="0" dirty="0" err="1">
                          <a:solidFill>
                            <a:schemeClr val="tx1"/>
                          </a:solidFill>
                          <a:effectLst/>
                        </a:rPr>
                        <a:t>Probabilitas</a:t>
                      </a:r>
                      <a:r>
                        <a:rPr lang="en-US" sz="1800" b="0" dirty="0">
                          <a:solidFill>
                            <a:schemeClr val="tx1"/>
                          </a:solidFill>
                          <a:effectLst/>
                        </a:rPr>
                        <a:t> </a:t>
                      </a:r>
                      <a:r>
                        <a:rPr lang="en-US" sz="1800" b="0" dirty="0" err="1">
                          <a:solidFill>
                            <a:schemeClr val="tx1"/>
                          </a:solidFill>
                          <a:effectLst/>
                        </a:rPr>
                        <a:t>tidak</a:t>
                      </a:r>
                      <a:r>
                        <a:rPr lang="en-US" sz="1800" b="0" dirty="0">
                          <a:solidFill>
                            <a:schemeClr val="tx1"/>
                          </a:solidFill>
                          <a:effectLst/>
                        </a:rPr>
                        <a:t> </a:t>
                      </a:r>
                      <a:r>
                        <a:rPr lang="en-US" sz="1800" b="0" dirty="0" err="1">
                          <a:solidFill>
                            <a:schemeClr val="tx1"/>
                          </a:solidFill>
                          <a:effectLst/>
                        </a:rPr>
                        <a:t>menggunakan</a:t>
                      </a:r>
                      <a:r>
                        <a:rPr lang="en-US" sz="1800" b="0" dirty="0">
                          <a:solidFill>
                            <a:schemeClr val="tx1"/>
                          </a:solidFill>
                          <a:effectLst/>
                        </a:rPr>
                        <a:t> </a:t>
                      </a:r>
                      <a:r>
                        <a:rPr lang="en-US" sz="1800" b="0" dirty="0" err="1">
                          <a:solidFill>
                            <a:schemeClr val="tx1"/>
                          </a:solidFill>
                          <a:effectLst/>
                        </a:rPr>
                        <a:t>alat</a:t>
                      </a:r>
                      <a:r>
                        <a:rPr lang="en-US" sz="1800" b="0" dirty="0">
                          <a:solidFill>
                            <a:schemeClr val="tx1"/>
                          </a:solidFill>
                          <a:effectLst/>
                        </a:rPr>
                        <a:t> </a:t>
                      </a:r>
                      <a:r>
                        <a:rPr lang="en-US" sz="1800" b="0" dirty="0" err="1" smtClean="0">
                          <a:solidFill>
                            <a:schemeClr val="tx1"/>
                          </a:solidFill>
                          <a:effectLst/>
                        </a:rPr>
                        <a:t>kontrasepsi</a:t>
                      </a:r>
                      <a:r>
                        <a:rPr lang="en-US" sz="1800" b="0" dirty="0" smtClean="0">
                          <a:solidFill>
                            <a:schemeClr val="tx1"/>
                          </a:solidFill>
                          <a:effectLst/>
                        </a:rPr>
                        <a:t>:</a:t>
                      </a:r>
                      <a:endParaRPr lang="en-US" sz="1800" b="0" dirty="0" smtClean="0">
                        <a:solidFill>
                          <a:schemeClr val="tx1"/>
                        </a:solidFill>
                        <a:effectLst/>
                      </a:endParaRPr>
                    </a:p>
                    <a:p>
                      <a:pPr algn="just">
                        <a:lnSpc>
                          <a:spcPct val="150000"/>
                        </a:lnSpc>
                        <a:spcAft>
                          <a:spcPts val="100"/>
                        </a:spcAft>
                      </a:pPr>
                      <a:r>
                        <a:rPr lang="en-US" sz="1800" b="0" dirty="0" smtClean="0">
                          <a:solidFill>
                            <a:schemeClr val="tx1"/>
                          </a:solidFill>
                          <a:effectLst/>
                        </a:rPr>
                        <a:t>P(</a:t>
                      </a:r>
                      <a:r>
                        <a:rPr lang="en-US" sz="1800" b="0" dirty="0" err="1" smtClean="0">
                          <a:solidFill>
                            <a:schemeClr val="tx1"/>
                          </a:solidFill>
                          <a:effectLst/>
                        </a:rPr>
                        <a:t>test|p</a:t>
                      </a:r>
                      <a:r>
                        <a:rPr lang="en-US" sz="1800" b="0" dirty="0">
                          <a:solidFill>
                            <a:schemeClr val="tx1"/>
                          </a:solidFill>
                          <a:effectLst/>
                        </a:rPr>
                        <a:t>) * P(</a:t>
                      </a:r>
                      <a:r>
                        <a:rPr lang="en-US" sz="1800" b="0" dirty="0" err="1">
                          <a:solidFill>
                            <a:schemeClr val="tx1"/>
                          </a:solidFill>
                          <a:effectLst/>
                        </a:rPr>
                        <a:t>cmu</a:t>
                      </a:r>
                      <a:r>
                        <a:rPr lang="en-US" sz="1800" b="0" dirty="0">
                          <a:solidFill>
                            <a:schemeClr val="tx1"/>
                          </a:solidFill>
                          <a:effectLst/>
                        </a:rPr>
                        <a:t>-&gt;1) = </a:t>
                      </a:r>
                      <a:endParaRPr lang="en-US" sz="1800" b="0" dirty="0" smtClean="0">
                        <a:solidFill>
                          <a:schemeClr val="tx1"/>
                        </a:solidFill>
                        <a:effectLst/>
                      </a:endParaRPr>
                    </a:p>
                    <a:p>
                      <a:pPr algn="just">
                        <a:lnSpc>
                          <a:spcPct val="150000"/>
                        </a:lnSpc>
                        <a:spcAft>
                          <a:spcPts val="100"/>
                        </a:spcAft>
                      </a:pPr>
                      <a:r>
                        <a:rPr lang="en-US" sz="1800" b="0" dirty="0" smtClean="0">
                          <a:solidFill>
                            <a:schemeClr val="tx1"/>
                          </a:solidFill>
                          <a:effectLst/>
                        </a:rPr>
                        <a:t>0.2782194 </a:t>
                      </a:r>
                      <a:r>
                        <a:rPr lang="en-US" sz="1800" b="0" dirty="0">
                          <a:solidFill>
                            <a:schemeClr val="tx1"/>
                          </a:solidFill>
                          <a:effectLst/>
                        </a:rPr>
                        <a:t>* 0.278219396 * 0.53736089 * 0.6709062 * 0.880763116 * 0.72972973 * 0.317965024 * 0.292527822 * 0.882352941 * 0.427019688 = </a:t>
                      </a:r>
                      <a:r>
                        <a:rPr lang="en-US" sz="1800" b="1" dirty="0" smtClean="0">
                          <a:solidFill>
                            <a:srgbClr val="3333CC"/>
                          </a:solidFill>
                          <a:effectLst/>
                        </a:rPr>
                        <a:t>0.00062858</a:t>
                      </a:r>
                      <a:r>
                        <a:rPr lang="en-US" sz="1800" b="1" dirty="0" smtClean="0">
                          <a:solidFill>
                            <a:schemeClr val="tx1"/>
                          </a:solidFill>
                          <a:effectLst/>
                        </a:rPr>
                        <a:t> </a:t>
                      </a:r>
                      <a:endParaRPr lang="en-US" sz="1800" b="1" dirty="0" smtClean="0">
                        <a:solidFill>
                          <a:schemeClr val="tx1"/>
                        </a:solidFill>
                        <a:effectLst/>
                      </a:endParaRPr>
                    </a:p>
                    <a:p>
                      <a:pPr algn="just">
                        <a:lnSpc>
                          <a:spcPct val="150000"/>
                        </a:lnSpc>
                        <a:spcAft>
                          <a:spcPts val="100"/>
                        </a:spcAft>
                      </a:pPr>
                      <a:r>
                        <a:rPr lang="en-US" sz="1800" b="0" dirty="0" err="1" smtClean="0">
                          <a:solidFill>
                            <a:schemeClr val="tx1"/>
                          </a:solidFill>
                          <a:effectLst/>
                        </a:rPr>
                        <a:t>Probabilitas</a:t>
                      </a:r>
                      <a:r>
                        <a:rPr lang="en-US" sz="1800" b="0" dirty="0" smtClean="0">
                          <a:solidFill>
                            <a:schemeClr val="tx1"/>
                          </a:solidFill>
                          <a:effectLst/>
                        </a:rPr>
                        <a:t> </a:t>
                      </a:r>
                      <a:r>
                        <a:rPr lang="en-US" sz="1800" b="0" dirty="0" err="1">
                          <a:solidFill>
                            <a:schemeClr val="tx1"/>
                          </a:solidFill>
                          <a:effectLst/>
                        </a:rPr>
                        <a:t>penggunaan</a:t>
                      </a:r>
                      <a:r>
                        <a:rPr lang="en-US" sz="1800" b="0" dirty="0">
                          <a:solidFill>
                            <a:schemeClr val="tx1"/>
                          </a:solidFill>
                          <a:effectLst/>
                        </a:rPr>
                        <a:t> </a:t>
                      </a:r>
                      <a:r>
                        <a:rPr lang="en-US" sz="1800" b="0" dirty="0" err="1">
                          <a:solidFill>
                            <a:schemeClr val="tx1"/>
                          </a:solidFill>
                          <a:effectLst/>
                        </a:rPr>
                        <a:t>jangka</a:t>
                      </a:r>
                      <a:r>
                        <a:rPr lang="en-US" sz="1800" b="0" dirty="0">
                          <a:solidFill>
                            <a:schemeClr val="tx1"/>
                          </a:solidFill>
                          <a:effectLst/>
                        </a:rPr>
                        <a:t> </a:t>
                      </a:r>
                      <a:r>
                        <a:rPr lang="en-US" sz="1800" b="0" dirty="0" err="1" smtClean="0">
                          <a:solidFill>
                            <a:schemeClr val="tx1"/>
                          </a:solidFill>
                          <a:effectLst/>
                        </a:rPr>
                        <a:t>Panjang</a:t>
                      </a:r>
                      <a:r>
                        <a:rPr lang="en-US" sz="1800" b="0" dirty="0" smtClean="0">
                          <a:solidFill>
                            <a:schemeClr val="tx1"/>
                          </a:solidFill>
                          <a:effectLst/>
                        </a:rPr>
                        <a:t>:</a:t>
                      </a:r>
                      <a:endParaRPr lang="en-US" sz="1800" b="0" dirty="0" smtClean="0">
                        <a:solidFill>
                          <a:schemeClr val="tx1"/>
                        </a:solidFill>
                        <a:effectLst/>
                      </a:endParaRPr>
                    </a:p>
                    <a:p>
                      <a:pPr algn="just">
                        <a:lnSpc>
                          <a:spcPct val="150000"/>
                        </a:lnSpc>
                        <a:spcAft>
                          <a:spcPts val="100"/>
                        </a:spcAft>
                      </a:pPr>
                      <a:r>
                        <a:rPr lang="en-US" sz="1800" b="0" dirty="0" smtClean="0">
                          <a:solidFill>
                            <a:schemeClr val="tx1"/>
                          </a:solidFill>
                          <a:effectLst/>
                        </a:rPr>
                        <a:t>P(</a:t>
                      </a:r>
                      <a:r>
                        <a:rPr lang="en-US" sz="1800" b="0" dirty="0" err="1" smtClean="0">
                          <a:solidFill>
                            <a:schemeClr val="tx1"/>
                          </a:solidFill>
                          <a:effectLst/>
                        </a:rPr>
                        <a:t>test|p</a:t>
                      </a:r>
                      <a:r>
                        <a:rPr lang="en-US" sz="1800" b="0" dirty="0">
                          <a:solidFill>
                            <a:schemeClr val="tx1"/>
                          </a:solidFill>
                          <a:effectLst/>
                        </a:rPr>
                        <a:t>) * P(</a:t>
                      </a:r>
                      <a:r>
                        <a:rPr lang="en-US" sz="1800" b="0" dirty="0" err="1">
                          <a:solidFill>
                            <a:schemeClr val="tx1"/>
                          </a:solidFill>
                          <a:effectLst/>
                        </a:rPr>
                        <a:t>cmu</a:t>
                      </a:r>
                      <a:r>
                        <a:rPr lang="en-US" sz="1800" b="0" dirty="0">
                          <a:solidFill>
                            <a:schemeClr val="tx1"/>
                          </a:solidFill>
                          <a:effectLst/>
                        </a:rPr>
                        <a:t>-&gt;2) = </a:t>
                      </a:r>
                      <a:endParaRPr lang="en-US" sz="1800" b="0" dirty="0" smtClean="0">
                        <a:solidFill>
                          <a:schemeClr val="tx1"/>
                        </a:solidFill>
                        <a:effectLst/>
                      </a:endParaRPr>
                    </a:p>
                    <a:p>
                      <a:pPr algn="just">
                        <a:lnSpc>
                          <a:spcPct val="150000"/>
                        </a:lnSpc>
                        <a:spcAft>
                          <a:spcPts val="100"/>
                        </a:spcAft>
                      </a:pPr>
                      <a:r>
                        <a:rPr lang="en-US" sz="1800" b="0" dirty="0" smtClean="0">
                          <a:solidFill>
                            <a:schemeClr val="tx1"/>
                          </a:solidFill>
                          <a:effectLst/>
                        </a:rPr>
                        <a:t>0.25225225 </a:t>
                      </a:r>
                      <a:r>
                        <a:rPr lang="en-US" sz="1800" b="0" dirty="0">
                          <a:solidFill>
                            <a:schemeClr val="tx1"/>
                          </a:solidFill>
                          <a:effectLst/>
                        </a:rPr>
                        <a:t>* 0.24024024 * 0.77177177 * </a:t>
                      </a:r>
                      <a:r>
                        <a:rPr lang="en-US" sz="1800" b="0" dirty="0" smtClean="0">
                          <a:solidFill>
                            <a:schemeClr val="tx1"/>
                          </a:solidFill>
                          <a:effectLst/>
                        </a:rPr>
                        <a:t>        0.516516517 </a:t>
                      </a:r>
                      <a:r>
                        <a:rPr lang="en-US" sz="1800" b="0" dirty="0">
                          <a:solidFill>
                            <a:schemeClr val="tx1"/>
                          </a:solidFill>
                          <a:effectLst/>
                        </a:rPr>
                        <a:t>* 0.771771772 * 0.732732733 * 0.237237237 * 0.27027027 * 0.96996997 * 0.226069246 = </a:t>
                      </a:r>
                      <a:r>
                        <a:rPr lang="en-US" sz="1800" b="1" dirty="0" smtClean="0">
                          <a:solidFill>
                            <a:srgbClr val="3333CC"/>
                          </a:solidFill>
                          <a:effectLst/>
                        </a:rPr>
                        <a:t>0.00019207</a:t>
                      </a:r>
                      <a:endParaRPr lang="en-US" sz="1800" b="1" dirty="0" smtClean="0">
                        <a:solidFill>
                          <a:srgbClr val="3333CC"/>
                        </a:solidFill>
                        <a:effectLst/>
                      </a:endParaRPr>
                    </a:p>
                    <a:p>
                      <a:pPr algn="just">
                        <a:lnSpc>
                          <a:spcPct val="150000"/>
                        </a:lnSpc>
                        <a:spcAft>
                          <a:spcPts val="100"/>
                        </a:spcAft>
                      </a:pPr>
                      <a:r>
                        <a:rPr lang="en-US" sz="1800" b="0" dirty="0" err="1" smtClean="0">
                          <a:solidFill>
                            <a:schemeClr val="tx1"/>
                          </a:solidFill>
                          <a:effectLst/>
                        </a:rPr>
                        <a:t>Probabilitas</a:t>
                      </a:r>
                      <a:r>
                        <a:rPr lang="en-US" sz="1800" b="0" dirty="0" smtClean="0">
                          <a:solidFill>
                            <a:schemeClr val="tx1"/>
                          </a:solidFill>
                          <a:effectLst/>
                        </a:rPr>
                        <a:t> </a:t>
                      </a:r>
                      <a:r>
                        <a:rPr lang="en-US" sz="1800" b="0" dirty="0" err="1">
                          <a:solidFill>
                            <a:schemeClr val="tx1"/>
                          </a:solidFill>
                          <a:effectLst/>
                        </a:rPr>
                        <a:t>penggunaan</a:t>
                      </a:r>
                      <a:r>
                        <a:rPr lang="en-US" sz="1800" b="0" dirty="0">
                          <a:solidFill>
                            <a:schemeClr val="tx1"/>
                          </a:solidFill>
                          <a:effectLst/>
                        </a:rPr>
                        <a:t> </a:t>
                      </a:r>
                      <a:r>
                        <a:rPr lang="en-US" sz="1800" b="0" dirty="0" err="1">
                          <a:solidFill>
                            <a:schemeClr val="tx1"/>
                          </a:solidFill>
                          <a:effectLst/>
                        </a:rPr>
                        <a:t>jangka</a:t>
                      </a:r>
                      <a:r>
                        <a:rPr lang="en-US" sz="1800" b="0" dirty="0">
                          <a:solidFill>
                            <a:schemeClr val="tx1"/>
                          </a:solidFill>
                          <a:effectLst/>
                        </a:rPr>
                        <a:t> </a:t>
                      </a:r>
                      <a:r>
                        <a:rPr lang="en-US" sz="1800" b="0" dirty="0" err="1" smtClean="0">
                          <a:solidFill>
                            <a:schemeClr val="tx1"/>
                          </a:solidFill>
                          <a:effectLst/>
                        </a:rPr>
                        <a:t>pendek</a:t>
                      </a:r>
                      <a:r>
                        <a:rPr lang="en-US" sz="1800" b="0" dirty="0" smtClean="0">
                          <a:solidFill>
                            <a:schemeClr val="tx1"/>
                          </a:solidFill>
                          <a:effectLst/>
                        </a:rPr>
                        <a:t>:</a:t>
                      </a:r>
                      <a:endParaRPr lang="en-US" sz="1800" b="0" dirty="0" smtClean="0">
                        <a:solidFill>
                          <a:schemeClr val="tx1"/>
                        </a:solidFill>
                        <a:effectLst/>
                      </a:endParaRPr>
                    </a:p>
                    <a:p>
                      <a:pPr algn="just">
                        <a:lnSpc>
                          <a:spcPct val="150000"/>
                        </a:lnSpc>
                        <a:spcAft>
                          <a:spcPts val="100"/>
                        </a:spcAft>
                      </a:pPr>
                      <a:r>
                        <a:rPr lang="en-US" sz="1800" b="0" dirty="0" smtClean="0">
                          <a:solidFill>
                            <a:schemeClr val="tx1"/>
                          </a:solidFill>
                          <a:effectLst/>
                        </a:rPr>
                        <a:t>P(</a:t>
                      </a:r>
                      <a:r>
                        <a:rPr lang="en-US" sz="1800" b="0" dirty="0" err="1" smtClean="0">
                          <a:solidFill>
                            <a:schemeClr val="tx1"/>
                          </a:solidFill>
                          <a:effectLst/>
                        </a:rPr>
                        <a:t>test|p</a:t>
                      </a:r>
                      <a:r>
                        <a:rPr lang="en-US" sz="1800" b="0" dirty="0">
                          <a:solidFill>
                            <a:schemeClr val="tx1"/>
                          </a:solidFill>
                          <a:effectLst/>
                        </a:rPr>
                        <a:t>) * P(</a:t>
                      </a:r>
                      <a:r>
                        <a:rPr lang="en-US" sz="1800" b="0" dirty="0" err="1">
                          <a:solidFill>
                            <a:schemeClr val="tx1"/>
                          </a:solidFill>
                          <a:effectLst/>
                        </a:rPr>
                        <a:t>cmu</a:t>
                      </a:r>
                      <a:r>
                        <a:rPr lang="en-US" sz="1800" b="0" dirty="0">
                          <a:solidFill>
                            <a:schemeClr val="tx1"/>
                          </a:solidFill>
                          <a:effectLst/>
                        </a:rPr>
                        <a:t>-&gt;3) = </a:t>
                      </a:r>
                      <a:endParaRPr lang="en-US" sz="1800" b="0" dirty="0" smtClean="0">
                        <a:solidFill>
                          <a:schemeClr val="tx1"/>
                        </a:solidFill>
                        <a:effectLst/>
                      </a:endParaRPr>
                    </a:p>
                    <a:p>
                      <a:pPr algn="just">
                        <a:lnSpc>
                          <a:spcPct val="150000"/>
                        </a:lnSpc>
                        <a:spcAft>
                          <a:spcPts val="100"/>
                        </a:spcAft>
                      </a:pPr>
                      <a:r>
                        <a:rPr lang="en-US" sz="1800" b="0" dirty="0" smtClean="0">
                          <a:solidFill>
                            <a:schemeClr val="tx1"/>
                          </a:solidFill>
                          <a:effectLst/>
                        </a:rPr>
                        <a:t>0.09197652 </a:t>
                      </a:r>
                      <a:r>
                        <a:rPr lang="en-US" sz="1800" b="0" dirty="0">
                          <a:solidFill>
                            <a:schemeClr val="tx1"/>
                          </a:solidFill>
                          <a:effectLst/>
                        </a:rPr>
                        <a:t>* 0.30332681 * 0.59491194 * 0.614481409 * 0.864970646 * 0.784735812 * 0.285714286 * 0.307240705 * 0.951076321 * 0.346911066 = </a:t>
                      </a:r>
                      <a:r>
                        <a:rPr lang="en-US" sz="1800" b="1" dirty="0">
                          <a:solidFill>
                            <a:srgbClr val="3333CC"/>
                          </a:solidFill>
                          <a:effectLst/>
                        </a:rPr>
                        <a:t>0.0002005</a:t>
                      </a:r>
                      <a:endParaRPr lang="en-US" sz="1800" b="1" dirty="0">
                        <a:solidFill>
                          <a:srgbClr val="3333CC"/>
                        </a:solidFill>
                        <a:effectLst/>
                      </a:endParaRPr>
                    </a:p>
                  </a:txBody>
                  <a:tcPr marL="68580" marR="68580" marT="0" marB="0">
                    <a:solidFill>
                      <a:schemeClr val="bg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9764" y="382381"/>
            <a:ext cx="4732775" cy="923330"/>
          </a:xfrm>
          <a:prstGeom prst="rect">
            <a:avLst/>
          </a:prstGeom>
          <a:noFill/>
        </p:spPr>
        <p:txBody>
          <a:bodyPr wrap="square" rtlCol="0" anchor="ctr">
            <a:spAutoFit/>
          </a:bodyPr>
          <a:lstStyle/>
          <a:p>
            <a:pPr algn="r"/>
            <a:r>
              <a:rPr lang="en-US" altLang="ko-KR" sz="5400" spc="600" dirty="0" err="1" smtClean="0">
                <a:solidFill>
                  <a:schemeClr val="accent1"/>
                </a:solidFill>
                <a:latin typeface="+mj-lt"/>
                <a:cs typeface="Arial" panose="020B0604020202020204" pitchFamily="34" charset="0"/>
              </a:rPr>
              <a:t>NaïveBayes</a:t>
            </a:r>
            <a:endParaRPr lang="ko-KR" altLang="en-US" sz="5400" spc="600" dirty="0">
              <a:solidFill>
                <a:schemeClr val="bg1"/>
              </a:solidFill>
              <a:latin typeface="+mj-lt"/>
              <a:cs typeface="Arial" panose="020B0604020202020204" pitchFamily="34" charset="0"/>
            </a:endParaRPr>
          </a:p>
        </p:txBody>
      </p:sp>
      <p:grpSp>
        <p:nvGrpSpPr>
          <p:cNvPr id="30" name="Group 29"/>
          <p:cNvGrpSpPr/>
          <p:nvPr/>
        </p:nvGrpSpPr>
        <p:grpSpPr>
          <a:xfrm>
            <a:off x="6700688" y="2155680"/>
            <a:ext cx="5012892" cy="984884"/>
            <a:chOff x="6626470" y="1884559"/>
            <a:chExt cx="5012892" cy="984884"/>
          </a:xfrm>
        </p:grpSpPr>
        <p:sp>
          <p:nvSpPr>
            <p:cNvPr id="10" name="TextBox 9"/>
            <p:cNvSpPr txBox="1"/>
            <p:nvPr/>
          </p:nvSpPr>
          <p:spPr>
            <a:xfrm>
              <a:off x="7454630" y="1915336"/>
              <a:ext cx="4184732" cy="954107"/>
            </a:xfrm>
            <a:prstGeom prst="rect">
              <a:avLst/>
            </a:prstGeom>
            <a:noFill/>
          </p:spPr>
          <p:txBody>
            <a:bodyPr wrap="square" lIns="108000" rIns="108000" rtlCol="0">
              <a:spAutoFit/>
            </a:bodyPr>
            <a:lstStyle/>
            <a:p>
              <a:r>
                <a:rPr lang="en-US" altLang="ko-KR" sz="2800" b="1" dirty="0" smtClean="0">
                  <a:solidFill>
                    <a:schemeClr val="bg1"/>
                  </a:solidFill>
                  <a:cs typeface="Arial" panose="020B0604020202020204" pitchFamily="34" charset="0"/>
                </a:rPr>
                <a:t>123190045</a:t>
              </a:r>
              <a:endParaRPr lang="en-US" altLang="ko-KR" sz="2800" b="1" dirty="0" smtClean="0">
                <a:solidFill>
                  <a:schemeClr val="bg1"/>
                </a:solidFill>
                <a:cs typeface="Arial" panose="020B0604020202020204" pitchFamily="34" charset="0"/>
              </a:endParaRPr>
            </a:p>
            <a:p>
              <a:r>
                <a:rPr lang="en-US" altLang="ko-KR" sz="2800" b="1" dirty="0" err="1" smtClean="0">
                  <a:solidFill>
                    <a:schemeClr val="bg1"/>
                  </a:solidFill>
                  <a:cs typeface="Arial" panose="020B0604020202020204" pitchFamily="34" charset="0"/>
                </a:rPr>
                <a:t>Fazri</a:t>
              </a:r>
              <a:r>
                <a:rPr lang="en-US" altLang="ko-KR" sz="2800" b="1" dirty="0" smtClean="0">
                  <a:solidFill>
                    <a:schemeClr val="bg1"/>
                  </a:solidFill>
                  <a:cs typeface="Arial" panose="020B0604020202020204" pitchFamily="34" charset="0"/>
                </a:rPr>
                <a:t> </a:t>
              </a:r>
              <a:r>
                <a:rPr lang="en-US" altLang="ko-KR" sz="2800" b="1" dirty="0" err="1" smtClean="0">
                  <a:solidFill>
                    <a:schemeClr val="bg1"/>
                  </a:solidFill>
                  <a:cs typeface="Arial" panose="020B0604020202020204" pitchFamily="34" charset="0"/>
                </a:rPr>
                <a:t>Ridwan</a:t>
              </a:r>
              <a:endParaRPr lang="ko-KR" altLang="en-US" sz="2800" b="1" dirty="0">
                <a:solidFill>
                  <a:schemeClr val="bg1"/>
                </a:solidFill>
                <a:cs typeface="Arial" panose="020B0604020202020204" pitchFamily="34" charset="0"/>
              </a:endParaRPr>
            </a:p>
          </p:txBody>
        </p:sp>
        <p:sp>
          <p:nvSpPr>
            <p:cNvPr id="11" name="TextBox 10"/>
            <p:cNvSpPr txBox="1"/>
            <p:nvPr/>
          </p:nvSpPr>
          <p:spPr>
            <a:xfrm>
              <a:off x="6626470" y="1884559"/>
              <a:ext cx="981106" cy="584775"/>
            </a:xfrm>
            <a:prstGeom prst="rect">
              <a:avLst/>
            </a:prstGeom>
            <a:noFill/>
          </p:spPr>
          <p:txBody>
            <a:bodyPr wrap="square" lIns="108000" rIns="108000" rtlCol="0">
              <a:spAutoFit/>
            </a:bodyPr>
            <a:lstStyle/>
            <a:p>
              <a:pPr algn="ctr"/>
              <a:r>
                <a:rPr lang="en-US" altLang="ko-KR" sz="3200" b="1" dirty="0" smtClean="0">
                  <a:solidFill>
                    <a:schemeClr val="bg1"/>
                  </a:solidFill>
                  <a:cs typeface="Arial" panose="020B0604020202020204" pitchFamily="34" charset="0"/>
                </a:rPr>
                <a:t>01</a:t>
              </a:r>
              <a:endParaRPr lang="ko-KR" altLang="en-US" sz="3200" b="1" dirty="0">
                <a:solidFill>
                  <a:schemeClr val="bg1"/>
                </a:solidFill>
                <a:cs typeface="Arial" panose="020B0604020202020204" pitchFamily="34" charset="0"/>
              </a:endParaRPr>
            </a:p>
          </p:txBody>
        </p:sp>
      </p:grpSp>
      <p:grpSp>
        <p:nvGrpSpPr>
          <p:cNvPr id="31" name="Group 30"/>
          <p:cNvGrpSpPr/>
          <p:nvPr/>
        </p:nvGrpSpPr>
        <p:grpSpPr>
          <a:xfrm>
            <a:off x="6700688" y="3622189"/>
            <a:ext cx="5012892" cy="984884"/>
            <a:chOff x="6626470" y="3048182"/>
            <a:chExt cx="5012892" cy="984884"/>
          </a:xfrm>
        </p:grpSpPr>
        <p:sp>
          <p:nvSpPr>
            <p:cNvPr id="14" name="TextBox 13"/>
            <p:cNvSpPr txBox="1"/>
            <p:nvPr/>
          </p:nvSpPr>
          <p:spPr>
            <a:xfrm>
              <a:off x="7454630" y="3078959"/>
              <a:ext cx="4184732" cy="954107"/>
            </a:xfrm>
            <a:prstGeom prst="rect">
              <a:avLst/>
            </a:prstGeom>
            <a:noFill/>
          </p:spPr>
          <p:txBody>
            <a:bodyPr wrap="square" lIns="108000" rIns="108000" rtlCol="0">
              <a:spAutoFit/>
            </a:bodyPr>
            <a:lstStyle/>
            <a:p>
              <a:r>
                <a:rPr lang="en-US" altLang="ko-KR" sz="2800" b="1" dirty="0" smtClean="0">
                  <a:solidFill>
                    <a:schemeClr val="bg1"/>
                  </a:solidFill>
                  <a:cs typeface="Arial" panose="020B0604020202020204" pitchFamily="34" charset="0"/>
                </a:rPr>
                <a:t>123190071</a:t>
              </a:r>
              <a:endParaRPr lang="en-US" altLang="ko-KR" sz="2800" b="1" dirty="0" smtClean="0">
                <a:solidFill>
                  <a:schemeClr val="bg1"/>
                </a:solidFill>
                <a:cs typeface="Arial" panose="020B0604020202020204" pitchFamily="34" charset="0"/>
              </a:endParaRPr>
            </a:p>
            <a:p>
              <a:r>
                <a:rPr lang="en-US" altLang="ko-KR" sz="2800" b="1" dirty="0" smtClean="0">
                  <a:solidFill>
                    <a:schemeClr val="bg1"/>
                  </a:solidFill>
                  <a:cs typeface="Arial" panose="020B0604020202020204" pitchFamily="34" charset="0"/>
                </a:rPr>
                <a:t>Dhimas Wahyu A</a:t>
              </a:r>
              <a:endParaRPr lang="ko-KR" altLang="en-US" sz="2800" b="1" dirty="0">
                <a:solidFill>
                  <a:schemeClr val="bg1"/>
                </a:solidFill>
                <a:cs typeface="Arial" panose="020B0604020202020204" pitchFamily="34" charset="0"/>
              </a:endParaRPr>
            </a:p>
          </p:txBody>
        </p:sp>
        <p:sp>
          <p:nvSpPr>
            <p:cNvPr id="15" name="TextBox 14"/>
            <p:cNvSpPr txBox="1"/>
            <p:nvPr/>
          </p:nvSpPr>
          <p:spPr>
            <a:xfrm>
              <a:off x="6626470" y="3048182"/>
              <a:ext cx="981106" cy="584775"/>
            </a:xfrm>
            <a:prstGeom prst="rect">
              <a:avLst/>
            </a:prstGeom>
            <a:noFill/>
          </p:spPr>
          <p:txBody>
            <a:bodyPr wrap="square" lIns="108000" rIns="108000" rtlCol="0">
              <a:spAutoFit/>
            </a:bodyPr>
            <a:lstStyle/>
            <a:p>
              <a:pPr algn="ctr"/>
              <a:r>
                <a:rPr lang="en-US" altLang="ko-KR" sz="3200" b="1" dirty="0" smtClean="0">
                  <a:solidFill>
                    <a:schemeClr val="bg1"/>
                  </a:solidFill>
                  <a:cs typeface="Arial" panose="020B0604020202020204" pitchFamily="34" charset="0"/>
                </a:rPr>
                <a:t>02</a:t>
              </a:r>
              <a:endParaRPr lang="ko-KR" altLang="en-US" sz="3200" b="1" dirty="0">
                <a:solidFill>
                  <a:schemeClr val="bg1"/>
                </a:solidFill>
                <a:cs typeface="Arial" panose="020B0604020202020204" pitchFamily="34" charset="0"/>
              </a:endParaRPr>
            </a:p>
          </p:txBody>
        </p:sp>
      </p:grpSp>
      <p:sp>
        <p:nvSpPr>
          <p:cNvPr id="4" name="TextBox 3"/>
          <p:cNvSpPr txBox="1"/>
          <p:nvPr/>
        </p:nvSpPr>
        <p:spPr>
          <a:xfrm>
            <a:off x="6913389" y="1226657"/>
            <a:ext cx="4722714" cy="584775"/>
          </a:xfrm>
          <a:prstGeom prst="rect">
            <a:avLst/>
          </a:prstGeom>
          <a:noFill/>
        </p:spPr>
        <p:txBody>
          <a:bodyPr wrap="square" rtlCol="0" anchor="ctr">
            <a:spAutoFit/>
          </a:bodyPr>
          <a:lstStyle/>
          <a:p>
            <a:r>
              <a:rPr lang="en-US" altLang="ko-KR" sz="3200" b="1" dirty="0" smtClean="0">
                <a:solidFill>
                  <a:schemeClr val="bg1"/>
                </a:solidFill>
                <a:cs typeface="Arial" panose="020B0604020202020204" pitchFamily="34" charset="0"/>
              </a:rPr>
              <a:t>ANGGOTA :</a:t>
            </a:r>
            <a:endParaRPr lang="en-US" altLang="ko-KR" sz="3200" b="1" dirty="0">
              <a:solidFill>
                <a:schemeClr val="bg1"/>
              </a:solidFill>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5"/>
          <p:cNvSpPr txBox="1"/>
          <p:nvPr/>
        </p:nvSpPr>
        <p:spPr>
          <a:xfrm>
            <a:off x="5400676" y="2429897"/>
            <a:ext cx="6381750" cy="9610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en-US" altLang="ko-KR" sz="5400" dirty="0" smtClean="0">
                <a:solidFill>
                  <a:schemeClr val="tx1">
                    <a:lumMod val="75000"/>
                    <a:lumOff val="25000"/>
                  </a:schemeClr>
                </a:solidFill>
              </a:rPr>
              <a:t>DEMO PROGRAM</a:t>
            </a:r>
            <a:endParaRPr lang="en-US" altLang="ko-KR" sz="54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25"/>
          <p:cNvSpPr/>
          <p:nvPr/>
        </p:nvSpPr>
        <p:spPr>
          <a:xfrm>
            <a:off x="535866" y="833602"/>
            <a:ext cx="5883984" cy="5376698"/>
          </a:xfrm>
          <a:prstGeom prst="roundRect">
            <a:avLst>
              <a:gd name="adj" fmla="val 5126"/>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sp>
        <p:nvSpPr>
          <p:cNvPr id="12" name="TextBox 11"/>
          <p:cNvSpPr txBox="1"/>
          <p:nvPr/>
        </p:nvSpPr>
        <p:spPr>
          <a:xfrm>
            <a:off x="739176" y="968554"/>
            <a:ext cx="5509223" cy="3784600"/>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Berdasarkan permasalahan yang telah dibahas maka dapat diambil keputusan bahwa, model tersebut dapat dijadikan acuan untuk memilih metode kontrasepsi yang akan digunakan berdasarkan probabilitas untuk setiap metode kontrasepsinya.</a:t>
            </a:r>
            <a:endParaRPr lang="en-US" sz="1600">
              <a:solidFill>
                <a:schemeClr val="bg1"/>
              </a:solidFill>
            </a:endParaRPr>
          </a:p>
          <a:p>
            <a:pPr marL="285750" indent="-285750" algn="just">
              <a:buFont typeface="Arial" panose="020B0604020202020204" pitchFamily="34" charset="0"/>
              <a:buChar char="•"/>
            </a:pPr>
            <a:endParaRPr lang="en-US" sz="1600">
              <a:solidFill>
                <a:schemeClr val="bg1"/>
              </a:solidFill>
            </a:endParaRPr>
          </a:p>
          <a:p>
            <a:pPr marL="285750" indent="-285750" algn="just">
              <a:buFont typeface="Arial" panose="020B0604020202020204" pitchFamily="34" charset="0"/>
              <a:buChar char="•"/>
            </a:pPr>
            <a:r>
              <a:rPr lang="en-US" sz="1600">
                <a:solidFill>
                  <a:schemeClr val="bg1"/>
                </a:solidFill>
              </a:rPr>
              <a:t>Bisa disimpulkan pula metode ini kurang cocok untuk digunakan pada data yang sangat besar, tetapi bisa digunakan untuk data yang relatif sedikit. Hal ini karena semakin banyak data akan semakin banyak pula ketidakkonsistenan dari suatu data tersebut, hal ini akan menyebabkan kecilnya tingkat akurasi dari hasil prediksi. Untuk sebuah model yang memiliki akurasi diatas 50% sebenarnya sudah cukup baik apalagi data yang digunakan melebihi 1400 data. </a:t>
            </a:r>
            <a:endParaRPr lang="en-US" sz="1600">
              <a:solidFill>
                <a:schemeClr val="bg1"/>
              </a:solidFill>
            </a:endParaRPr>
          </a:p>
        </p:txBody>
      </p:sp>
      <p:sp>
        <p:nvSpPr>
          <p:cNvPr id="16" name="Title 1"/>
          <p:cNvSpPr txBox="1"/>
          <p:nvPr/>
        </p:nvSpPr>
        <p:spPr>
          <a:xfrm>
            <a:off x="6931913" y="922395"/>
            <a:ext cx="4193287" cy="925456"/>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r"/>
            <a:r>
              <a:rPr lang="en-US" altLang="ko-KR" sz="4800" dirty="0" smtClean="0">
                <a:solidFill>
                  <a:schemeClr val="bg1"/>
                </a:solidFill>
              </a:rPr>
              <a:t>KESIMPULAN</a:t>
            </a:r>
            <a:endParaRPr lang="ko-KR" altLang="en-US" sz="4800"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9" name="Rounded Rectangle 25"/>
          <p:cNvSpPr/>
          <p:nvPr/>
        </p:nvSpPr>
        <p:spPr>
          <a:xfrm>
            <a:off x="535866" y="833602"/>
            <a:ext cx="5769684" cy="3681248"/>
          </a:xfrm>
          <a:prstGeom prst="roundRect">
            <a:avLst>
              <a:gd name="adj" fmla="val 5126"/>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sp>
        <p:nvSpPr>
          <p:cNvPr id="16" name="Title 1"/>
          <p:cNvSpPr txBox="1"/>
          <p:nvPr/>
        </p:nvSpPr>
        <p:spPr>
          <a:xfrm>
            <a:off x="6931913" y="922395"/>
            <a:ext cx="4193287" cy="925456"/>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r"/>
            <a:r>
              <a:rPr lang="en-US" altLang="ko-KR" sz="4800" dirty="0" smtClean="0">
                <a:solidFill>
                  <a:schemeClr val="bg1"/>
                </a:solidFill>
              </a:rPr>
              <a:t>REFERENSI</a:t>
            </a:r>
            <a:endParaRPr lang="ko-KR" altLang="en-US" sz="4800" dirty="0">
              <a:solidFill>
                <a:schemeClr val="bg1"/>
              </a:solidFill>
            </a:endParaRPr>
          </a:p>
        </p:txBody>
      </p:sp>
      <p:sp>
        <p:nvSpPr>
          <p:cNvPr id="2" name="TextBox 1"/>
          <p:cNvSpPr txBox="1"/>
          <p:nvPr/>
        </p:nvSpPr>
        <p:spPr>
          <a:xfrm>
            <a:off x="761999" y="1285875"/>
            <a:ext cx="5362575" cy="286232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285750" indent="-285750">
              <a:buClr>
                <a:schemeClr val="tx1"/>
              </a:buClr>
              <a:buFont typeface="Arial" panose="020B0604020202020204" pitchFamily="34" charset="0"/>
              <a:buChar char="•"/>
            </a:pPr>
            <a:r>
              <a:rPr lang="en-US" dirty="0">
                <a:solidFill>
                  <a:schemeClr val="bg1"/>
                </a:solidFill>
                <a:hlinkClick r:id="rId2"/>
              </a:rPr>
              <a:t>https://</a:t>
            </a:r>
            <a:r>
              <a:rPr lang="en-US" dirty="0" smtClean="0">
                <a:solidFill>
                  <a:schemeClr val="bg1"/>
                </a:solidFill>
                <a:hlinkClick r:id="rId2"/>
              </a:rPr>
              <a:t>informatikalogi.com/algoritma-naive-bayes/</a:t>
            </a:r>
            <a:endParaRPr lang="en-US" dirty="0">
              <a:solidFill>
                <a:schemeClr val="bg1"/>
              </a:solidFill>
            </a:endParaRPr>
          </a:p>
          <a:p>
            <a:pPr marL="285750" indent="-285750">
              <a:buClr>
                <a:schemeClr val="tx1"/>
              </a:buClr>
              <a:buFont typeface="Arial" panose="020B0604020202020204" pitchFamily="34" charset="0"/>
              <a:buChar char="•"/>
            </a:pPr>
            <a:endParaRPr lang="en-US" dirty="0" smtClean="0">
              <a:solidFill>
                <a:schemeClr val="bg1"/>
              </a:solidFill>
              <a:hlinkClick r:id="rId3"/>
            </a:endParaRPr>
          </a:p>
          <a:p>
            <a:pPr marL="285750" indent="-285750">
              <a:buClr>
                <a:schemeClr val="tx1"/>
              </a:buClr>
              <a:buFont typeface="Arial" panose="020B0604020202020204" pitchFamily="34" charset="0"/>
              <a:buChar char="•"/>
            </a:pPr>
            <a:r>
              <a:rPr lang="en-US" dirty="0" smtClean="0">
                <a:solidFill>
                  <a:schemeClr val="bg1"/>
                </a:solidFill>
                <a:hlinkClick r:id="rId3"/>
              </a:rPr>
              <a:t>https</a:t>
            </a:r>
            <a:r>
              <a:rPr lang="en-US" dirty="0">
                <a:solidFill>
                  <a:schemeClr val="bg1"/>
                </a:solidFill>
                <a:hlinkClick r:id="rId3"/>
              </a:rPr>
              <a:t>://</a:t>
            </a:r>
            <a:r>
              <a:rPr lang="en-US" dirty="0" smtClean="0">
                <a:solidFill>
                  <a:schemeClr val="bg1"/>
                </a:solidFill>
                <a:hlinkClick r:id="rId3"/>
              </a:rPr>
              <a:t>binus.ac.id/bandung/2019/12/algoritma-naive-bayes/</a:t>
            </a:r>
            <a:endParaRPr lang="en-US" dirty="0">
              <a:solidFill>
                <a:schemeClr val="bg1"/>
              </a:solidFill>
            </a:endParaRPr>
          </a:p>
          <a:p>
            <a:pPr marL="285750" indent="-285750">
              <a:buClr>
                <a:schemeClr val="tx1"/>
              </a:buClr>
              <a:buFont typeface="Arial" panose="020B0604020202020204" pitchFamily="34" charset="0"/>
              <a:buChar char="•"/>
            </a:pPr>
            <a:endParaRPr lang="en-US" u="sng" dirty="0" smtClean="0">
              <a:solidFill>
                <a:schemeClr val="bg1"/>
              </a:solidFill>
              <a:hlinkClick r:id="rId4"/>
            </a:endParaRPr>
          </a:p>
          <a:p>
            <a:pPr marL="285750" indent="-285750">
              <a:buClr>
                <a:schemeClr val="tx1"/>
              </a:buClr>
              <a:buFont typeface="Arial" panose="020B0604020202020204" pitchFamily="34" charset="0"/>
              <a:buChar char="•"/>
            </a:pPr>
            <a:r>
              <a:rPr lang="en-US" u="sng" dirty="0" smtClean="0">
                <a:solidFill>
                  <a:srgbClr val="00B0F0"/>
                </a:solidFill>
                <a:hlinkClick r:id="rId4"/>
              </a:rPr>
              <a:t>https</a:t>
            </a:r>
            <a:r>
              <a:rPr lang="en-US" u="sng" dirty="0">
                <a:solidFill>
                  <a:srgbClr val="00B0F0"/>
                </a:solidFill>
                <a:hlinkClick r:id="rId4"/>
              </a:rPr>
              <a:t>://www.kaggle.com/joelzcharia/contraceptive-prevalence-survey?select=1987+Indonesia+Contraception+Prevalence+Study.csv</a:t>
            </a:r>
            <a:r>
              <a:rPr lang="en-US" dirty="0">
                <a:solidFill>
                  <a:srgbClr val="00B0F0"/>
                </a:solidFill>
              </a:rPr>
              <a:t> </a:t>
            </a:r>
            <a:endParaRPr lang="id-ID" dirty="0">
              <a:solidFill>
                <a:srgbClr val="00B0F0"/>
              </a:solidFill>
              <a:effectLst>
                <a:outerShdw blurRad="38100" dist="38100" dir="2700000" algn="tl">
                  <a:srgbClr val="000000">
                    <a:alpha val="43137"/>
                  </a:srgbClr>
                </a:outerShdw>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 y="4828755"/>
            <a:ext cx="12192000" cy="1015663"/>
          </a:xfrm>
          <a:prstGeom prst="rect">
            <a:avLst/>
          </a:prstGeom>
          <a:noFill/>
        </p:spPr>
        <p:txBody>
          <a:bodyPr wrap="square" rtlCol="0" anchor="ctr">
            <a:spAutoFit/>
          </a:bodyPr>
          <a:lstStyle/>
          <a:p>
            <a:pPr algn="ctr"/>
            <a:r>
              <a:rPr lang="en-US" altLang="ko-KR" sz="6000" dirty="0">
                <a:solidFill>
                  <a:schemeClr val="bg1"/>
                </a:solidFill>
                <a:cs typeface="Arial" panose="020B0604020202020204" pitchFamily="34" charset="0"/>
              </a:rPr>
              <a:t>THANK YOU</a:t>
            </a:r>
            <a:endParaRPr lang="ko-KR" altLang="en-US" sz="6000" dirty="0">
              <a:solidFill>
                <a:schemeClr val="bg1"/>
              </a:solidFill>
              <a:cs typeface="Arial" panose="020B0604020202020204" pitchFamily="34" charset="0"/>
            </a:endParaRPr>
          </a:p>
        </p:txBody>
      </p:sp>
      <p:sp>
        <p:nvSpPr>
          <p:cNvPr id="4" name="Rectangle 3"/>
          <p:cNvSpPr/>
          <p:nvPr/>
        </p:nvSpPr>
        <p:spPr>
          <a:xfrm>
            <a:off x="0" y="4828755"/>
            <a:ext cx="3894993" cy="1166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296859" y="4828755"/>
            <a:ext cx="3894993" cy="1166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852" y="576626"/>
            <a:ext cx="3954375" cy="1349087"/>
          </a:xfrm>
          <a:prstGeom prst="rect">
            <a:avLst/>
          </a:prstGeom>
          <a:noFill/>
        </p:spPr>
        <p:txBody>
          <a:bodyPr wrap="square" lIns="108000" rIns="108000" rtlCol="0" anchor="ctr">
            <a:spAutoFit/>
          </a:bodyPr>
          <a:lstStyle/>
          <a:p>
            <a:pPr>
              <a:lnSpc>
                <a:spcPts val="4900"/>
              </a:lnSpc>
            </a:pPr>
            <a:r>
              <a:rPr lang="en-US" altLang="ko-KR" sz="4400" b="1" dirty="0" err="1" smtClean="0">
                <a:solidFill>
                  <a:schemeClr val="accent3"/>
                </a:solidFill>
                <a:cs typeface="Arial" panose="020B0604020202020204" pitchFamily="34" charset="0"/>
              </a:rPr>
              <a:t>Algoritma</a:t>
            </a:r>
            <a:endParaRPr lang="en-US" altLang="ko-KR" sz="4400" b="1" dirty="0">
              <a:solidFill>
                <a:schemeClr val="accent3"/>
              </a:solidFill>
              <a:cs typeface="Arial" panose="020B0604020202020204" pitchFamily="34" charset="0"/>
            </a:endParaRPr>
          </a:p>
          <a:p>
            <a:pPr>
              <a:lnSpc>
                <a:spcPts val="4900"/>
              </a:lnSpc>
            </a:pPr>
            <a:r>
              <a:rPr lang="en-US" altLang="ko-KR" sz="4000" b="1" dirty="0" smtClean="0">
                <a:solidFill>
                  <a:schemeClr val="bg1"/>
                </a:solidFill>
                <a:cs typeface="Arial" panose="020B0604020202020204" pitchFamily="34" charset="0"/>
              </a:rPr>
              <a:t>Naïve Bayes</a:t>
            </a:r>
            <a:endParaRPr lang="en-US" sz="4000" b="1" dirty="0">
              <a:solidFill>
                <a:schemeClr val="accent3"/>
              </a:solidFill>
            </a:endParaRPr>
          </a:p>
        </p:txBody>
      </p:sp>
      <p:cxnSp>
        <p:nvCxnSpPr>
          <p:cNvPr id="3" name="Straight Connector 2"/>
          <p:cNvCxnSpPr/>
          <p:nvPr/>
        </p:nvCxnSpPr>
        <p:spPr>
          <a:xfrm>
            <a:off x="3208564" y="718457"/>
            <a:ext cx="8226573" cy="27735"/>
          </a:xfrm>
          <a:prstGeom prst="line">
            <a:avLst/>
          </a:prstGeom>
          <a:ln w="22225"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412671" y="1097280"/>
            <a:ext cx="7918550" cy="2680068"/>
            <a:chOff x="653473" y="4416753"/>
            <a:chExt cx="4431062" cy="1616638"/>
          </a:xfrm>
        </p:grpSpPr>
        <p:sp>
          <p:nvSpPr>
            <p:cNvPr id="5" name="TextBox 4"/>
            <p:cNvSpPr txBox="1"/>
            <p:nvPr/>
          </p:nvSpPr>
          <p:spPr>
            <a:xfrm>
              <a:off x="653473" y="4416753"/>
              <a:ext cx="4431062" cy="389872"/>
            </a:xfrm>
            <a:prstGeom prst="rect">
              <a:avLst/>
            </a:prstGeom>
            <a:noFill/>
          </p:spPr>
          <p:txBody>
            <a:bodyPr wrap="square" lIns="108000" rIns="108000" rtlCol="0">
              <a:spAutoFit/>
            </a:bodyPr>
            <a:lstStyle/>
            <a:p>
              <a:pPr algn="r"/>
              <a:r>
                <a:rPr lang="en-US" dirty="0" err="1">
                  <a:solidFill>
                    <a:schemeClr val="bg1"/>
                  </a:solidFill>
                </a:rPr>
                <a:t>Algoritma</a:t>
              </a:r>
              <a:r>
                <a:rPr lang="en-US" dirty="0">
                  <a:solidFill>
                    <a:schemeClr val="bg1"/>
                  </a:solidFill>
                </a:rPr>
                <a:t> Naive Bayes </a:t>
              </a:r>
              <a:r>
                <a:rPr lang="en-US" dirty="0" err="1">
                  <a:solidFill>
                    <a:schemeClr val="bg1"/>
                  </a:solidFill>
                </a:rPr>
                <a:t>merupakan</a:t>
              </a:r>
              <a:r>
                <a:rPr lang="en-US" dirty="0">
                  <a:solidFill>
                    <a:schemeClr val="bg1"/>
                  </a:solidFill>
                </a:rPr>
                <a:t> </a:t>
              </a:r>
              <a:r>
                <a:rPr lang="en-US" dirty="0" err="1">
                  <a:solidFill>
                    <a:schemeClr val="bg1"/>
                  </a:solidFill>
                </a:rPr>
                <a:t>sebuah</a:t>
              </a:r>
              <a:r>
                <a:rPr lang="en-US" dirty="0">
                  <a:solidFill>
                    <a:schemeClr val="bg1"/>
                  </a:solidFill>
                </a:rPr>
                <a:t> </a:t>
              </a:r>
              <a:r>
                <a:rPr lang="en-US" dirty="0" err="1" smtClean="0">
                  <a:solidFill>
                    <a:schemeClr val="bg1"/>
                  </a:solidFill>
                </a:rPr>
                <a:t>metode</a:t>
              </a:r>
              <a:r>
                <a:rPr lang="en-US" dirty="0" smtClean="0">
                  <a:solidFill>
                    <a:schemeClr val="bg1"/>
                  </a:solidFill>
                </a:rPr>
                <a:t> </a:t>
              </a:r>
              <a:r>
                <a:rPr lang="en-US" dirty="0" err="1">
                  <a:solidFill>
                    <a:schemeClr val="bg1"/>
                  </a:solidFill>
                </a:rPr>
                <a:t>klasifikasi</a:t>
              </a:r>
              <a:r>
                <a:rPr lang="en-US" dirty="0">
                  <a:solidFill>
                    <a:schemeClr val="bg1"/>
                  </a:solidFill>
                </a:rPr>
                <a:t> </a:t>
              </a:r>
              <a:r>
                <a:rPr lang="en-US" dirty="0" smtClean="0">
                  <a:solidFill>
                    <a:schemeClr val="bg1"/>
                  </a:solidFill>
                </a:rPr>
                <a:t>yang </a:t>
              </a:r>
              <a:r>
                <a:rPr lang="en-US" dirty="0" err="1" smtClean="0">
                  <a:solidFill>
                    <a:schemeClr val="bg1"/>
                  </a:solidFill>
                </a:rPr>
                <a:t>menggunakan</a:t>
              </a:r>
              <a:r>
                <a:rPr lang="en-US" dirty="0" smtClean="0">
                  <a:solidFill>
                    <a:schemeClr val="bg1"/>
                  </a:solidFill>
                </a:rPr>
                <a:t> </a:t>
              </a:r>
              <a:r>
                <a:rPr lang="en-US" dirty="0" err="1">
                  <a:solidFill>
                    <a:schemeClr val="bg1"/>
                  </a:solidFill>
                </a:rPr>
                <a:t>metode</a:t>
              </a:r>
              <a:r>
                <a:rPr lang="en-US" dirty="0">
                  <a:solidFill>
                    <a:schemeClr val="bg1"/>
                  </a:solidFill>
                </a:rPr>
                <a:t> </a:t>
              </a:r>
              <a:r>
                <a:rPr lang="en-US" dirty="0" err="1">
                  <a:solidFill>
                    <a:schemeClr val="bg1"/>
                  </a:solidFill>
                </a:rPr>
                <a:t>probabilitas</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statistik</a:t>
              </a:r>
              <a:r>
                <a:rPr lang="en-US" dirty="0">
                  <a:solidFill>
                    <a:schemeClr val="bg1"/>
                  </a:solidFill>
                </a:rPr>
                <a:t> </a:t>
              </a:r>
              <a:endParaRPr lang="ko-KR" altLang="en-US" sz="1400" b="1" dirty="0">
                <a:solidFill>
                  <a:schemeClr val="bg1"/>
                </a:solidFill>
                <a:cs typeface="Arial" panose="020B0604020202020204" pitchFamily="34" charset="0"/>
              </a:endParaRPr>
            </a:p>
          </p:txBody>
        </p:sp>
        <p:sp>
          <p:nvSpPr>
            <p:cNvPr id="6" name="직사각형 1"/>
            <p:cNvSpPr/>
            <p:nvPr/>
          </p:nvSpPr>
          <p:spPr>
            <a:xfrm>
              <a:off x="1946380" y="4975168"/>
              <a:ext cx="3138155" cy="1058223"/>
            </a:xfrm>
            <a:prstGeom prst="rect">
              <a:avLst/>
            </a:prstGeom>
          </p:spPr>
          <p:txBody>
            <a:bodyPr wrap="square">
              <a:spAutoFit/>
            </a:bodyPr>
            <a:lstStyle/>
            <a:p>
              <a:pPr algn="r" fontAlgn="base"/>
              <a:r>
                <a:rPr lang="id-ID" dirty="0">
                  <a:solidFill>
                    <a:schemeClr val="bg1"/>
                  </a:solidFill>
                </a:rPr>
                <a:t>Tahapan dari proses algoritma Naive Bayes adalah</a:t>
              </a:r>
              <a:r>
                <a:rPr lang="id-ID" dirty="0" smtClean="0">
                  <a:solidFill>
                    <a:schemeClr val="bg1"/>
                  </a:solidFill>
                </a:rPr>
                <a:t>:</a:t>
              </a:r>
              <a:endParaRPr lang="en-US" dirty="0" smtClean="0">
                <a:solidFill>
                  <a:schemeClr val="bg1"/>
                </a:solidFill>
              </a:endParaRPr>
            </a:p>
            <a:p>
              <a:pPr algn="r" fontAlgn="base"/>
              <a:endParaRPr lang="id-ID" dirty="0">
                <a:solidFill>
                  <a:schemeClr val="bg1"/>
                </a:solidFill>
              </a:endParaRPr>
            </a:p>
            <a:p>
              <a:pPr marL="742950" lvl="1" indent="-285750" fontAlgn="base">
                <a:buFont typeface="Arial" panose="020B0604020202020204" pitchFamily="34" charset="0"/>
                <a:buChar char="•"/>
              </a:pPr>
              <a:r>
                <a:rPr lang="en-US" dirty="0" err="1" smtClean="0">
                  <a:solidFill>
                    <a:schemeClr val="bg1"/>
                  </a:solidFill>
                </a:rPr>
                <a:t>Menghitung</a:t>
              </a:r>
              <a:r>
                <a:rPr lang="en-US" dirty="0" smtClean="0">
                  <a:solidFill>
                    <a:schemeClr val="bg1"/>
                  </a:solidFill>
                </a:rPr>
                <a:t> </a:t>
              </a:r>
              <a:r>
                <a:rPr lang="en-US" dirty="0" err="1">
                  <a:solidFill>
                    <a:schemeClr val="bg1"/>
                  </a:solidFill>
                </a:rPr>
                <a:t>jumlah</a:t>
              </a:r>
              <a:r>
                <a:rPr lang="en-US" dirty="0">
                  <a:solidFill>
                    <a:schemeClr val="bg1"/>
                  </a:solidFill>
                </a:rPr>
                <a:t> </a:t>
              </a:r>
              <a:r>
                <a:rPr lang="en-US" dirty="0" err="1">
                  <a:solidFill>
                    <a:schemeClr val="bg1"/>
                  </a:solidFill>
                </a:rPr>
                <a:t>kelas</a:t>
              </a:r>
              <a:r>
                <a:rPr lang="en-US" dirty="0">
                  <a:solidFill>
                    <a:schemeClr val="bg1"/>
                  </a:solidFill>
                </a:rPr>
                <a:t> / </a:t>
              </a:r>
              <a:r>
                <a:rPr lang="en-US" dirty="0" smtClean="0">
                  <a:solidFill>
                    <a:schemeClr val="bg1"/>
                  </a:solidFill>
                </a:rPr>
                <a:t>label</a:t>
              </a:r>
              <a:endParaRPr lang="en-US" dirty="0">
                <a:solidFill>
                  <a:schemeClr val="bg1"/>
                </a:solidFill>
              </a:endParaRPr>
            </a:p>
            <a:p>
              <a:pPr marL="742950" lvl="1" indent="-285750" fontAlgn="base">
                <a:buFont typeface="Arial" panose="020B0604020202020204" pitchFamily="34" charset="0"/>
                <a:buChar char="•"/>
              </a:pPr>
              <a:r>
                <a:rPr lang="en-US" dirty="0" err="1" smtClean="0">
                  <a:solidFill>
                    <a:schemeClr val="bg1"/>
                  </a:solidFill>
                </a:rPr>
                <a:t>Menghitung</a:t>
              </a:r>
              <a:r>
                <a:rPr lang="en-US" dirty="0" smtClean="0">
                  <a:solidFill>
                    <a:schemeClr val="bg1"/>
                  </a:solidFill>
                </a:rPr>
                <a:t> </a:t>
              </a:r>
              <a:r>
                <a:rPr lang="en-US" dirty="0" err="1">
                  <a:solidFill>
                    <a:schemeClr val="bg1"/>
                  </a:solidFill>
                </a:rPr>
                <a:t>Jumlah</a:t>
              </a:r>
              <a:r>
                <a:rPr lang="en-US" dirty="0">
                  <a:solidFill>
                    <a:schemeClr val="bg1"/>
                  </a:solidFill>
                </a:rPr>
                <a:t> </a:t>
              </a:r>
              <a:r>
                <a:rPr lang="en-US" dirty="0" err="1">
                  <a:solidFill>
                    <a:schemeClr val="bg1"/>
                  </a:solidFill>
                </a:rPr>
                <a:t>Kasus</a:t>
              </a:r>
              <a:r>
                <a:rPr lang="en-US" dirty="0">
                  <a:solidFill>
                    <a:schemeClr val="bg1"/>
                  </a:solidFill>
                </a:rPr>
                <a:t> Per </a:t>
              </a:r>
              <a:r>
                <a:rPr lang="en-US" dirty="0" err="1" smtClean="0">
                  <a:solidFill>
                    <a:schemeClr val="bg1"/>
                  </a:solidFill>
                </a:rPr>
                <a:t>Kelas</a:t>
              </a:r>
              <a:endParaRPr lang="en-US" dirty="0">
                <a:solidFill>
                  <a:schemeClr val="bg1"/>
                </a:solidFill>
              </a:endParaRPr>
            </a:p>
            <a:p>
              <a:pPr marL="742950" lvl="1" indent="-285750" fontAlgn="base">
                <a:buFont typeface="Arial" panose="020B0604020202020204" pitchFamily="34" charset="0"/>
                <a:buChar char="•"/>
              </a:pPr>
              <a:r>
                <a:rPr lang="en-US" dirty="0" err="1" smtClean="0">
                  <a:solidFill>
                    <a:schemeClr val="bg1"/>
                  </a:solidFill>
                </a:rPr>
                <a:t>Kalikan</a:t>
              </a:r>
              <a:r>
                <a:rPr lang="en-US" dirty="0" smtClean="0">
                  <a:solidFill>
                    <a:schemeClr val="bg1"/>
                  </a:solidFill>
                </a:rPr>
                <a:t> </a:t>
              </a:r>
              <a:r>
                <a:rPr lang="en-US" dirty="0" err="1">
                  <a:solidFill>
                    <a:schemeClr val="bg1"/>
                  </a:solidFill>
                </a:rPr>
                <a:t>Semua</a:t>
              </a:r>
              <a:r>
                <a:rPr lang="en-US" dirty="0">
                  <a:solidFill>
                    <a:schemeClr val="bg1"/>
                  </a:solidFill>
                </a:rPr>
                <a:t> Variable </a:t>
              </a:r>
              <a:r>
                <a:rPr lang="en-US" dirty="0" err="1" smtClean="0">
                  <a:solidFill>
                    <a:schemeClr val="bg1"/>
                  </a:solidFill>
                </a:rPr>
                <a:t>Kelas</a:t>
              </a:r>
              <a:endParaRPr lang="en-US" dirty="0">
                <a:solidFill>
                  <a:schemeClr val="bg1"/>
                </a:solidFill>
              </a:endParaRPr>
            </a:p>
            <a:p>
              <a:pPr marL="742950" lvl="1" indent="-285750" fontAlgn="base">
                <a:buFont typeface="Arial" panose="020B0604020202020204" pitchFamily="34" charset="0"/>
                <a:buChar char="•"/>
              </a:pPr>
              <a:r>
                <a:rPr lang="en-US" dirty="0" err="1" smtClean="0">
                  <a:solidFill>
                    <a:schemeClr val="bg1"/>
                  </a:solidFill>
                </a:rPr>
                <a:t>Bandingkan</a:t>
              </a:r>
              <a:r>
                <a:rPr lang="en-US" dirty="0" smtClean="0">
                  <a:solidFill>
                    <a:schemeClr val="bg1"/>
                  </a:solidFill>
                </a:rPr>
                <a:t> </a:t>
              </a:r>
              <a:r>
                <a:rPr lang="en-US" dirty="0" err="1">
                  <a:solidFill>
                    <a:schemeClr val="bg1"/>
                  </a:solidFill>
                </a:rPr>
                <a:t>Hasil</a:t>
              </a:r>
              <a:r>
                <a:rPr lang="en-US" dirty="0">
                  <a:solidFill>
                    <a:schemeClr val="bg1"/>
                  </a:solidFill>
                </a:rPr>
                <a:t> Per </a:t>
              </a:r>
              <a:r>
                <a:rPr lang="en-US" dirty="0" err="1">
                  <a:solidFill>
                    <a:schemeClr val="bg1"/>
                  </a:solidFill>
                </a:rPr>
                <a:t>Kelas</a:t>
              </a:r>
              <a:endParaRPr lang="id-ID" dirty="0">
                <a:solidFill>
                  <a:schemeClr val="bg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Kelebihan</a:t>
            </a:r>
            <a:endParaRPr lang="en-US" dirty="0"/>
          </a:p>
        </p:txBody>
      </p:sp>
      <p:grpSp>
        <p:nvGrpSpPr>
          <p:cNvPr id="3" name="Graphic 299"/>
          <p:cNvGrpSpPr/>
          <p:nvPr/>
        </p:nvGrpSpPr>
        <p:grpSpPr>
          <a:xfrm>
            <a:off x="5735540" y="1359440"/>
            <a:ext cx="5561439" cy="5329453"/>
            <a:chOff x="5671917" y="2568773"/>
            <a:chExt cx="3184234" cy="3051409"/>
          </a:xfrm>
        </p:grpSpPr>
        <p:sp>
          <p:nvSpPr>
            <p:cNvPr id="4" name="Freeform: Shape 3"/>
            <p:cNvSpPr/>
            <p:nvPr/>
          </p:nvSpPr>
          <p:spPr>
            <a:xfrm>
              <a:off x="7086229" y="2833114"/>
              <a:ext cx="803463" cy="419242"/>
            </a:xfrm>
            <a:custGeom>
              <a:avLst/>
              <a:gdLst>
                <a:gd name="connsiteX0" fmla="*/ 803464 w 803463"/>
                <a:gd name="connsiteY0" fmla="*/ 419242 h 419242"/>
                <a:gd name="connsiteX1" fmla="*/ 39735 w 803463"/>
                <a:gd name="connsiteY1" fmla="*/ 419242 h 419242"/>
                <a:gd name="connsiteX2" fmla="*/ 0 w 803463"/>
                <a:gd name="connsiteY2" fmla="*/ 379507 h 419242"/>
                <a:gd name="connsiteX3" fmla="*/ 0 w 803463"/>
                <a:gd name="connsiteY3" fmla="*/ 0 h 419242"/>
                <a:gd name="connsiteX4" fmla="*/ 803464 w 803463"/>
                <a:gd name="connsiteY4" fmla="*/ 0 h 419242"/>
                <a:gd name="connsiteX5" fmla="*/ 803464 w 803463"/>
                <a:gd name="connsiteY5" fmla="*/ 419242 h 41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3463" h="419242">
                  <a:moveTo>
                    <a:pt x="803464" y="419242"/>
                  </a:moveTo>
                  <a:lnTo>
                    <a:pt x="39735" y="419242"/>
                  </a:lnTo>
                  <a:cubicBezTo>
                    <a:pt x="17847" y="419242"/>
                    <a:pt x="0" y="401395"/>
                    <a:pt x="0" y="379507"/>
                  </a:cubicBezTo>
                  <a:lnTo>
                    <a:pt x="0" y="0"/>
                  </a:lnTo>
                  <a:lnTo>
                    <a:pt x="803464" y="0"/>
                  </a:lnTo>
                  <a:lnTo>
                    <a:pt x="803464" y="419242"/>
                  </a:lnTo>
                  <a:close/>
                </a:path>
              </a:pathLst>
            </a:custGeom>
            <a:solidFill>
              <a:srgbClr val="31363E"/>
            </a:solidFill>
            <a:ln w="3363" cap="flat">
              <a:noFill/>
              <a:prstDash val="solid"/>
              <a:miter/>
            </a:ln>
          </p:spPr>
          <p:txBody>
            <a:bodyPr rtlCol="0" anchor="ctr"/>
            <a:lstStyle/>
            <a:p>
              <a:endParaRPr lang="en-US"/>
            </a:p>
          </p:txBody>
        </p:sp>
        <p:sp>
          <p:nvSpPr>
            <p:cNvPr id="5" name="Freeform: Shape 4"/>
            <p:cNvSpPr/>
            <p:nvPr/>
          </p:nvSpPr>
          <p:spPr>
            <a:xfrm>
              <a:off x="6727936" y="2568773"/>
              <a:ext cx="1562813" cy="484906"/>
            </a:xfrm>
            <a:custGeom>
              <a:avLst/>
              <a:gdLst>
                <a:gd name="connsiteX0" fmla="*/ 810198 w 1562813"/>
                <a:gd name="connsiteY0" fmla="*/ 0 h 484906"/>
                <a:gd name="connsiteX1" fmla="*/ 0 w 1562813"/>
                <a:gd name="connsiteY1" fmla="*/ 142441 h 484906"/>
                <a:gd name="connsiteX2" fmla="*/ 851954 w 1562813"/>
                <a:gd name="connsiteY2" fmla="*/ 484907 h 484906"/>
                <a:gd name="connsiteX3" fmla="*/ 1562814 w 1562813"/>
                <a:gd name="connsiteY3" fmla="*/ 125604 h 484906"/>
              </a:gdLst>
              <a:ahLst/>
              <a:cxnLst>
                <a:cxn ang="0">
                  <a:pos x="connsiteX0" y="connsiteY0"/>
                </a:cxn>
                <a:cxn ang="0">
                  <a:pos x="connsiteX1" y="connsiteY1"/>
                </a:cxn>
                <a:cxn ang="0">
                  <a:pos x="connsiteX2" y="connsiteY2"/>
                </a:cxn>
                <a:cxn ang="0">
                  <a:pos x="connsiteX3" y="connsiteY3"/>
                </a:cxn>
              </a:cxnLst>
              <a:rect l="l" t="t" r="r" b="b"/>
              <a:pathLst>
                <a:path w="1562813" h="484906">
                  <a:moveTo>
                    <a:pt x="810198" y="0"/>
                  </a:moveTo>
                  <a:lnTo>
                    <a:pt x="0" y="142441"/>
                  </a:lnTo>
                  <a:lnTo>
                    <a:pt x="851954" y="484907"/>
                  </a:lnTo>
                  <a:lnTo>
                    <a:pt x="1562814" y="125604"/>
                  </a:lnTo>
                  <a:close/>
                </a:path>
              </a:pathLst>
            </a:custGeom>
            <a:solidFill>
              <a:srgbClr val="1D222D"/>
            </a:solidFill>
            <a:ln w="3363" cap="flat">
              <a:noFill/>
              <a:prstDash val="solid"/>
              <a:miter/>
            </a:ln>
          </p:spPr>
          <p:txBody>
            <a:bodyPr rtlCol="0" anchor="ctr"/>
            <a:lstStyle/>
            <a:p>
              <a:endParaRPr lang="en-US"/>
            </a:p>
          </p:txBody>
        </p:sp>
        <p:sp>
          <p:nvSpPr>
            <p:cNvPr id="6" name="Freeform: Shape 5"/>
            <p:cNvSpPr/>
            <p:nvPr/>
          </p:nvSpPr>
          <p:spPr>
            <a:xfrm>
              <a:off x="6727936" y="2568773"/>
              <a:ext cx="1562813" cy="403415"/>
            </a:xfrm>
            <a:custGeom>
              <a:avLst/>
              <a:gdLst>
                <a:gd name="connsiteX0" fmla="*/ 810198 w 1562813"/>
                <a:gd name="connsiteY0" fmla="*/ 0 h 403415"/>
                <a:gd name="connsiteX1" fmla="*/ 0 w 1562813"/>
                <a:gd name="connsiteY1" fmla="*/ 142441 h 403415"/>
                <a:gd name="connsiteX2" fmla="*/ 873506 w 1562813"/>
                <a:gd name="connsiteY2" fmla="*/ 403416 h 403415"/>
                <a:gd name="connsiteX3" fmla="*/ 1562814 w 1562813"/>
                <a:gd name="connsiteY3" fmla="*/ 125604 h 403415"/>
              </a:gdLst>
              <a:ahLst/>
              <a:cxnLst>
                <a:cxn ang="0">
                  <a:pos x="connsiteX0" y="connsiteY0"/>
                </a:cxn>
                <a:cxn ang="0">
                  <a:pos x="connsiteX1" y="connsiteY1"/>
                </a:cxn>
                <a:cxn ang="0">
                  <a:pos x="connsiteX2" y="connsiteY2"/>
                </a:cxn>
                <a:cxn ang="0">
                  <a:pos x="connsiteX3" y="connsiteY3"/>
                </a:cxn>
              </a:cxnLst>
              <a:rect l="l" t="t" r="r" b="b"/>
              <a:pathLst>
                <a:path w="1562813" h="403415">
                  <a:moveTo>
                    <a:pt x="810198" y="0"/>
                  </a:moveTo>
                  <a:lnTo>
                    <a:pt x="0" y="142441"/>
                  </a:lnTo>
                  <a:lnTo>
                    <a:pt x="873506" y="403416"/>
                  </a:lnTo>
                  <a:lnTo>
                    <a:pt x="1562814" y="125604"/>
                  </a:lnTo>
                  <a:close/>
                </a:path>
              </a:pathLst>
            </a:custGeom>
            <a:solidFill>
              <a:srgbClr val="333333"/>
            </a:solidFill>
            <a:ln w="3363" cap="flat">
              <a:noFill/>
              <a:prstDash val="solid"/>
              <a:miter/>
            </a:ln>
          </p:spPr>
          <p:txBody>
            <a:bodyPr rtlCol="0" anchor="ctr"/>
            <a:lstStyle/>
            <a:p>
              <a:endParaRPr lang="en-US"/>
            </a:p>
          </p:txBody>
        </p:sp>
        <p:sp>
          <p:nvSpPr>
            <p:cNvPr id="7" name="Freeform: Shape 6"/>
            <p:cNvSpPr/>
            <p:nvPr/>
          </p:nvSpPr>
          <p:spPr>
            <a:xfrm>
              <a:off x="7095867" y="3238994"/>
              <a:ext cx="802153" cy="970922"/>
            </a:xfrm>
            <a:custGeom>
              <a:avLst/>
              <a:gdLst>
                <a:gd name="connsiteX0" fmla="*/ 801907 w 802153"/>
                <a:gd name="connsiteY0" fmla="*/ 249755 h 970922"/>
                <a:gd name="connsiteX1" fmla="*/ 768233 w 802153"/>
                <a:gd name="connsiteY1" fmla="*/ 215744 h 970922"/>
                <a:gd name="connsiteX2" fmla="*/ 755437 w 802153"/>
                <a:gd name="connsiteY2" fmla="*/ 230897 h 970922"/>
                <a:gd name="connsiteX3" fmla="*/ 744661 w 802153"/>
                <a:gd name="connsiteY3" fmla="*/ 262551 h 970922"/>
                <a:gd name="connsiteX4" fmla="*/ 728834 w 802153"/>
                <a:gd name="connsiteY4" fmla="*/ 271643 h 970922"/>
                <a:gd name="connsiteX5" fmla="*/ 721763 w 802153"/>
                <a:gd name="connsiteY5" fmla="*/ 250091 h 970922"/>
                <a:gd name="connsiteX6" fmla="*/ 727824 w 802153"/>
                <a:gd name="connsiteY6" fmla="*/ 106303 h 970922"/>
                <a:gd name="connsiteX7" fmla="*/ 695497 w 802153"/>
                <a:gd name="connsiteY7" fmla="*/ 11679 h 970922"/>
                <a:gd name="connsiteX8" fmla="*/ 683037 w 802153"/>
                <a:gd name="connsiteY8" fmla="*/ 7301 h 970922"/>
                <a:gd name="connsiteX9" fmla="*/ 131793 w 802153"/>
                <a:gd name="connsiteY9" fmla="*/ 903 h 970922"/>
                <a:gd name="connsiteX10" fmla="*/ 103506 w 802153"/>
                <a:gd name="connsiteY10" fmla="*/ 7638 h 970922"/>
                <a:gd name="connsiteX11" fmla="*/ 77241 w 802153"/>
                <a:gd name="connsiteY11" fmla="*/ 55792 h 970922"/>
                <a:gd name="connsiteX12" fmla="*/ 70843 w 802153"/>
                <a:gd name="connsiteY12" fmla="*/ 130548 h 970922"/>
                <a:gd name="connsiteX13" fmla="*/ 74884 w 802153"/>
                <a:gd name="connsiteY13" fmla="*/ 242683 h 970922"/>
                <a:gd name="connsiteX14" fmla="*/ 66128 w 802153"/>
                <a:gd name="connsiteY14" fmla="*/ 271643 h 970922"/>
                <a:gd name="connsiteX15" fmla="*/ 53332 w 802153"/>
                <a:gd name="connsiteY15" fmla="*/ 263224 h 970922"/>
                <a:gd name="connsiteX16" fmla="*/ 43567 w 802153"/>
                <a:gd name="connsiteY16" fmla="*/ 236285 h 970922"/>
                <a:gd name="connsiteX17" fmla="*/ 31781 w 802153"/>
                <a:gd name="connsiteY17" fmla="*/ 221805 h 970922"/>
                <a:gd name="connsiteX18" fmla="*/ 1474 w 802153"/>
                <a:gd name="connsiteY18" fmla="*/ 240326 h 970922"/>
                <a:gd name="connsiteX19" fmla="*/ 36158 w 802153"/>
                <a:gd name="connsiteY19" fmla="*/ 425197 h 970922"/>
                <a:gd name="connsiteX20" fmla="*/ 59730 w 802153"/>
                <a:gd name="connsiteY20" fmla="*/ 455167 h 970922"/>
                <a:gd name="connsiteX21" fmla="*/ 102833 w 802153"/>
                <a:gd name="connsiteY21" fmla="*/ 527903 h 970922"/>
                <a:gd name="connsiteX22" fmla="*/ 162099 w 802153"/>
                <a:gd name="connsiteY22" fmla="*/ 654180 h 970922"/>
                <a:gd name="connsiteX23" fmla="*/ 170518 w 802153"/>
                <a:gd name="connsiteY23" fmla="*/ 673038 h 970922"/>
                <a:gd name="connsiteX24" fmla="*/ 170518 w 802153"/>
                <a:gd name="connsiteY24" fmla="*/ 777428 h 970922"/>
                <a:gd name="connsiteX25" fmla="*/ 385359 w 802153"/>
                <a:gd name="connsiteY25" fmla="*/ 967349 h 970922"/>
                <a:gd name="connsiteX26" fmla="*/ 405563 w 802153"/>
                <a:gd name="connsiteY26" fmla="*/ 964319 h 970922"/>
                <a:gd name="connsiteX27" fmla="*/ 620067 w 802153"/>
                <a:gd name="connsiteY27" fmla="*/ 778101 h 970922"/>
                <a:gd name="connsiteX28" fmla="*/ 619730 w 802153"/>
                <a:gd name="connsiteY28" fmla="*/ 722539 h 970922"/>
                <a:gd name="connsiteX29" fmla="*/ 650373 w 802153"/>
                <a:gd name="connsiteY29" fmla="*/ 645425 h 970922"/>
                <a:gd name="connsiteX30" fmla="*/ 694487 w 802153"/>
                <a:gd name="connsiteY30" fmla="*/ 560230 h 970922"/>
                <a:gd name="connsiteX31" fmla="*/ 750386 w 802153"/>
                <a:gd name="connsiteY31" fmla="*/ 446075 h 970922"/>
                <a:gd name="connsiteX32" fmla="*/ 775304 w 802153"/>
                <a:gd name="connsiteY32" fmla="*/ 413074 h 970922"/>
                <a:gd name="connsiteX33" fmla="*/ 801907 w 802153"/>
                <a:gd name="connsiteY33" fmla="*/ 249755 h 970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02153" h="970922">
                  <a:moveTo>
                    <a:pt x="801907" y="249755"/>
                  </a:moveTo>
                  <a:cubicBezTo>
                    <a:pt x="801233" y="225173"/>
                    <a:pt x="793152" y="217428"/>
                    <a:pt x="768233" y="215744"/>
                  </a:cubicBezTo>
                  <a:cubicBezTo>
                    <a:pt x="758804" y="216417"/>
                    <a:pt x="757457" y="224499"/>
                    <a:pt x="755437" y="230897"/>
                  </a:cubicBezTo>
                  <a:cubicBezTo>
                    <a:pt x="752069" y="241336"/>
                    <a:pt x="748702" y="252112"/>
                    <a:pt x="744661" y="262551"/>
                  </a:cubicBezTo>
                  <a:cubicBezTo>
                    <a:pt x="741630" y="269622"/>
                    <a:pt x="736579" y="273327"/>
                    <a:pt x="728834" y="271643"/>
                  </a:cubicBezTo>
                  <a:cubicBezTo>
                    <a:pt x="721426" y="269959"/>
                    <a:pt x="721763" y="252785"/>
                    <a:pt x="721763" y="250091"/>
                  </a:cubicBezTo>
                  <a:cubicBezTo>
                    <a:pt x="725130" y="202274"/>
                    <a:pt x="729508" y="154457"/>
                    <a:pt x="727824" y="106303"/>
                  </a:cubicBezTo>
                  <a:cubicBezTo>
                    <a:pt x="726477" y="71956"/>
                    <a:pt x="720416" y="38281"/>
                    <a:pt x="695497" y="11679"/>
                  </a:cubicBezTo>
                  <a:cubicBezTo>
                    <a:pt x="691793" y="8985"/>
                    <a:pt x="687415" y="7301"/>
                    <a:pt x="683037" y="7301"/>
                  </a:cubicBezTo>
                  <a:cubicBezTo>
                    <a:pt x="654414" y="6291"/>
                    <a:pt x="147283" y="3934"/>
                    <a:pt x="131793" y="903"/>
                  </a:cubicBezTo>
                  <a:cubicBezTo>
                    <a:pt x="122027" y="-1117"/>
                    <a:pt x="111588" y="-107"/>
                    <a:pt x="103506" y="7638"/>
                  </a:cubicBezTo>
                  <a:cubicBezTo>
                    <a:pt x="90710" y="21781"/>
                    <a:pt x="82965" y="38281"/>
                    <a:pt x="77241" y="55792"/>
                  </a:cubicBezTo>
                  <a:cubicBezTo>
                    <a:pt x="69159" y="80374"/>
                    <a:pt x="70169" y="105966"/>
                    <a:pt x="70843" y="130548"/>
                  </a:cubicBezTo>
                  <a:cubicBezTo>
                    <a:pt x="71853" y="167927"/>
                    <a:pt x="69159" y="205642"/>
                    <a:pt x="74884" y="242683"/>
                  </a:cubicBezTo>
                  <a:cubicBezTo>
                    <a:pt x="75894" y="248071"/>
                    <a:pt x="73536" y="270969"/>
                    <a:pt x="66128" y="271643"/>
                  </a:cubicBezTo>
                  <a:cubicBezTo>
                    <a:pt x="59393" y="272316"/>
                    <a:pt x="55689" y="268949"/>
                    <a:pt x="53332" y="263224"/>
                  </a:cubicBezTo>
                  <a:cubicBezTo>
                    <a:pt x="49291" y="254469"/>
                    <a:pt x="47271" y="245377"/>
                    <a:pt x="43567" y="236285"/>
                  </a:cubicBezTo>
                  <a:cubicBezTo>
                    <a:pt x="41209" y="230561"/>
                    <a:pt x="40536" y="222816"/>
                    <a:pt x="31781" y="221805"/>
                  </a:cubicBezTo>
                  <a:cubicBezTo>
                    <a:pt x="9219" y="220122"/>
                    <a:pt x="2821" y="223489"/>
                    <a:pt x="1474" y="240326"/>
                  </a:cubicBezTo>
                  <a:cubicBezTo>
                    <a:pt x="-3577" y="304980"/>
                    <a:pt x="3494" y="367614"/>
                    <a:pt x="36158" y="425197"/>
                  </a:cubicBezTo>
                  <a:cubicBezTo>
                    <a:pt x="42220" y="435972"/>
                    <a:pt x="47607" y="448095"/>
                    <a:pt x="59730" y="455167"/>
                  </a:cubicBezTo>
                  <a:cubicBezTo>
                    <a:pt x="87343" y="471330"/>
                    <a:pt x="100812" y="495239"/>
                    <a:pt x="102833" y="527903"/>
                  </a:cubicBezTo>
                  <a:cubicBezTo>
                    <a:pt x="105527" y="577404"/>
                    <a:pt x="122027" y="621853"/>
                    <a:pt x="162099" y="654180"/>
                  </a:cubicBezTo>
                  <a:cubicBezTo>
                    <a:pt x="168161" y="659232"/>
                    <a:pt x="170518" y="664956"/>
                    <a:pt x="170518" y="673038"/>
                  </a:cubicBezTo>
                  <a:cubicBezTo>
                    <a:pt x="170181" y="707722"/>
                    <a:pt x="170518" y="742407"/>
                    <a:pt x="170518" y="777428"/>
                  </a:cubicBezTo>
                  <a:cubicBezTo>
                    <a:pt x="180620" y="796285"/>
                    <a:pt x="367174" y="950512"/>
                    <a:pt x="385359" y="967349"/>
                  </a:cubicBezTo>
                  <a:cubicBezTo>
                    <a:pt x="393104" y="974421"/>
                    <a:pt x="399502" y="969707"/>
                    <a:pt x="405563" y="964319"/>
                  </a:cubicBezTo>
                  <a:cubicBezTo>
                    <a:pt x="428798" y="943441"/>
                    <a:pt x="615353" y="786520"/>
                    <a:pt x="620067" y="778101"/>
                  </a:cubicBezTo>
                  <a:cubicBezTo>
                    <a:pt x="620067" y="759580"/>
                    <a:pt x="621750" y="741060"/>
                    <a:pt x="619730" y="722539"/>
                  </a:cubicBezTo>
                  <a:cubicBezTo>
                    <a:pt x="616363" y="690885"/>
                    <a:pt x="624108" y="666640"/>
                    <a:pt x="650373" y="645425"/>
                  </a:cubicBezTo>
                  <a:cubicBezTo>
                    <a:pt x="676303" y="624547"/>
                    <a:pt x="695497" y="595251"/>
                    <a:pt x="694487" y="560230"/>
                  </a:cubicBezTo>
                  <a:cubicBezTo>
                    <a:pt x="693476" y="511739"/>
                    <a:pt x="714018" y="475371"/>
                    <a:pt x="750386" y="446075"/>
                  </a:cubicBezTo>
                  <a:cubicBezTo>
                    <a:pt x="761498" y="436983"/>
                    <a:pt x="769916" y="426207"/>
                    <a:pt x="775304" y="413074"/>
                  </a:cubicBezTo>
                  <a:cubicBezTo>
                    <a:pt x="796856" y="361216"/>
                    <a:pt x="803591" y="305990"/>
                    <a:pt x="801907" y="249755"/>
                  </a:cubicBezTo>
                  <a:close/>
                </a:path>
              </a:pathLst>
            </a:custGeom>
            <a:solidFill>
              <a:srgbClr val="FDC69A"/>
            </a:solidFill>
            <a:ln w="3363" cap="flat">
              <a:noFill/>
              <a:prstDash val="solid"/>
              <a:miter/>
            </a:ln>
          </p:spPr>
          <p:txBody>
            <a:bodyPr rtlCol="0" anchor="ctr"/>
            <a:lstStyle/>
            <a:p>
              <a:endParaRPr lang="en-US"/>
            </a:p>
          </p:txBody>
        </p:sp>
        <p:sp>
          <p:nvSpPr>
            <p:cNvPr id="8" name="Freeform: Shape 7"/>
            <p:cNvSpPr/>
            <p:nvPr/>
          </p:nvSpPr>
          <p:spPr>
            <a:xfrm>
              <a:off x="6364930" y="4179741"/>
              <a:ext cx="2491221" cy="1440441"/>
            </a:xfrm>
            <a:custGeom>
              <a:avLst/>
              <a:gdLst>
                <a:gd name="connsiteX0" fmla="*/ 2431942 w 2491221"/>
                <a:gd name="connsiteY0" fmla="*/ 1045244 h 1440441"/>
                <a:gd name="connsiteX1" fmla="*/ 2260541 w 2491221"/>
                <a:gd name="connsiteY1" fmla="*/ 674829 h 1440441"/>
                <a:gd name="connsiteX2" fmla="*/ 1929188 w 2491221"/>
                <a:gd name="connsiteY2" fmla="*/ 130656 h 1440441"/>
                <a:gd name="connsiteX3" fmla="*/ 1903596 w 2491221"/>
                <a:gd name="connsiteY3" fmla="*/ 110788 h 1440441"/>
                <a:gd name="connsiteX4" fmla="*/ 1650030 w 2491221"/>
                <a:gd name="connsiteY4" fmla="*/ 31317 h 1440441"/>
                <a:gd name="connsiteX5" fmla="*/ 1526446 w 2491221"/>
                <a:gd name="connsiteY5" fmla="*/ 0 h 1440441"/>
                <a:gd name="connsiteX6" fmla="*/ 1534528 w 2491221"/>
                <a:gd name="connsiteY6" fmla="*/ 26603 h 1440441"/>
                <a:gd name="connsiteX7" fmla="*/ 1526109 w 2491221"/>
                <a:gd name="connsiteY7" fmla="*/ 44113 h 1440441"/>
                <a:gd name="connsiteX8" fmla="*/ 1442261 w 2491221"/>
                <a:gd name="connsiteY8" fmla="*/ 69032 h 1440441"/>
                <a:gd name="connsiteX9" fmla="*/ 1431149 w 2491221"/>
                <a:gd name="connsiteY9" fmla="*/ 72736 h 1440441"/>
                <a:gd name="connsiteX10" fmla="*/ 1421720 w 2491221"/>
                <a:gd name="connsiteY10" fmla="*/ 81491 h 1440441"/>
                <a:gd name="connsiteX11" fmla="*/ 1430475 w 2491221"/>
                <a:gd name="connsiteY11" fmla="*/ 90247 h 1440441"/>
                <a:gd name="connsiteX12" fmla="*/ 1443271 w 2491221"/>
                <a:gd name="connsiteY12" fmla="*/ 94287 h 1440441"/>
                <a:gd name="connsiteX13" fmla="*/ 1504895 w 2491221"/>
                <a:gd name="connsiteY13" fmla="*/ 111124 h 1440441"/>
                <a:gd name="connsiteX14" fmla="*/ 1509946 w 2491221"/>
                <a:gd name="connsiteY14" fmla="*/ 127625 h 1440441"/>
                <a:gd name="connsiteX15" fmla="*/ 1457414 w 2491221"/>
                <a:gd name="connsiteY15" fmla="*/ 188912 h 1440441"/>
                <a:gd name="connsiteX16" fmla="*/ 1154348 w 2491221"/>
                <a:gd name="connsiteY16" fmla="*/ 540469 h 1440441"/>
                <a:gd name="connsiteX17" fmla="*/ 1121347 w 2491221"/>
                <a:gd name="connsiteY17" fmla="*/ 541142 h 1440441"/>
                <a:gd name="connsiteX18" fmla="*/ 732411 w 2491221"/>
                <a:gd name="connsiteY18" fmla="*/ 127625 h 1440441"/>
                <a:gd name="connsiteX19" fmla="*/ 737462 w 2491221"/>
                <a:gd name="connsiteY19" fmla="*/ 109441 h 1440441"/>
                <a:gd name="connsiteX20" fmla="*/ 778208 w 2491221"/>
                <a:gd name="connsiteY20" fmla="*/ 94287 h 1440441"/>
                <a:gd name="connsiteX21" fmla="*/ 815923 w 2491221"/>
                <a:gd name="connsiteY21" fmla="*/ 78797 h 1440441"/>
                <a:gd name="connsiteX22" fmla="*/ 795382 w 2491221"/>
                <a:gd name="connsiteY22" fmla="*/ 69032 h 1440441"/>
                <a:gd name="connsiteX23" fmla="*/ 726687 w 2491221"/>
                <a:gd name="connsiteY23" fmla="*/ 46470 h 1440441"/>
                <a:gd name="connsiteX24" fmla="*/ 714901 w 2491221"/>
                <a:gd name="connsiteY24" fmla="*/ 18521 h 1440441"/>
                <a:gd name="connsiteX25" fmla="*/ 714564 w 2491221"/>
                <a:gd name="connsiteY25" fmla="*/ 7408 h 1440441"/>
                <a:gd name="connsiteX26" fmla="*/ 324618 w 2491221"/>
                <a:gd name="connsiteY26" fmla="*/ 119880 h 1440441"/>
                <a:gd name="connsiteX27" fmla="*/ 311148 w 2491221"/>
                <a:gd name="connsiteY27" fmla="*/ 131329 h 1440441"/>
                <a:gd name="connsiteX28" fmla="*/ 232688 w 2491221"/>
                <a:gd name="connsiteY28" fmla="*/ 320241 h 1440441"/>
                <a:gd name="connsiteX29" fmla="*/ 0 w 2491221"/>
                <a:gd name="connsiteY29" fmla="*/ 956344 h 1440441"/>
                <a:gd name="connsiteX30" fmla="*/ 1636897 w 2491221"/>
                <a:gd name="connsiteY30" fmla="*/ 966783 h 1440441"/>
                <a:gd name="connsiteX31" fmla="*/ 1636897 w 2491221"/>
                <a:gd name="connsiteY31" fmla="*/ 968467 h 1440441"/>
                <a:gd name="connsiteX32" fmla="*/ 1643295 w 2491221"/>
                <a:gd name="connsiteY32" fmla="*/ 1258064 h 1440441"/>
                <a:gd name="connsiteX33" fmla="*/ 1674275 w 2491221"/>
                <a:gd name="connsiteY33" fmla="*/ 1256717 h 1440441"/>
                <a:gd name="connsiteX34" fmla="*/ 1687072 w 2491221"/>
                <a:gd name="connsiteY34" fmla="*/ 1268503 h 1440441"/>
                <a:gd name="connsiteX35" fmla="*/ 1702898 w 2491221"/>
                <a:gd name="connsiteY35" fmla="*/ 1294769 h 1440441"/>
                <a:gd name="connsiteX36" fmla="*/ 1954781 w 2491221"/>
                <a:gd name="connsiteY36" fmla="*/ 1376597 h 1440441"/>
                <a:gd name="connsiteX37" fmla="*/ 2491209 w 2491221"/>
                <a:gd name="connsiteY37" fmla="*/ 1437884 h 1440441"/>
                <a:gd name="connsiteX38" fmla="*/ 2431942 w 2491221"/>
                <a:gd name="connsiteY38" fmla="*/ 1045244 h 144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91221" h="1440441">
                  <a:moveTo>
                    <a:pt x="2431942" y="1045244"/>
                  </a:moveTo>
                  <a:cubicBezTo>
                    <a:pt x="2387156" y="916272"/>
                    <a:pt x="2325869" y="794709"/>
                    <a:pt x="2260541" y="674829"/>
                  </a:cubicBezTo>
                  <a:cubicBezTo>
                    <a:pt x="2158845" y="487937"/>
                    <a:pt x="2046711" y="307781"/>
                    <a:pt x="1929188" y="130656"/>
                  </a:cubicBezTo>
                  <a:cubicBezTo>
                    <a:pt x="1922453" y="120553"/>
                    <a:pt x="1914708" y="114829"/>
                    <a:pt x="1903596" y="110788"/>
                  </a:cubicBezTo>
                  <a:cubicBezTo>
                    <a:pt x="1819747" y="82165"/>
                    <a:pt x="1735562" y="54889"/>
                    <a:pt x="1650030" y="31317"/>
                  </a:cubicBezTo>
                  <a:cubicBezTo>
                    <a:pt x="1608948" y="19868"/>
                    <a:pt x="1568539" y="7072"/>
                    <a:pt x="1526446" y="0"/>
                  </a:cubicBezTo>
                  <a:cubicBezTo>
                    <a:pt x="1523415" y="10439"/>
                    <a:pt x="1530487" y="18184"/>
                    <a:pt x="1534528" y="26603"/>
                  </a:cubicBezTo>
                  <a:cubicBezTo>
                    <a:pt x="1539579" y="37041"/>
                    <a:pt x="1537559" y="41756"/>
                    <a:pt x="1526109" y="44113"/>
                  </a:cubicBezTo>
                  <a:cubicBezTo>
                    <a:pt x="1497486" y="50174"/>
                    <a:pt x="1470547" y="61624"/>
                    <a:pt x="1442261" y="69032"/>
                  </a:cubicBezTo>
                  <a:cubicBezTo>
                    <a:pt x="1438557" y="70042"/>
                    <a:pt x="1434516" y="71052"/>
                    <a:pt x="1431149" y="72736"/>
                  </a:cubicBezTo>
                  <a:cubicBezTo>
                    <a:pt x="1427108" y="74420"/>
                    <a:pt x="1422057" y="76777"/>
                    <a:pt x="1421720" y="81491"/>
                  </a:cubicBezTo>
                  <a:cubicBezTo>
                    <a:pt x="1421383" y="86879"/>
                    <a:pt x="1426434" y="88563"/>
                    <a:pt x="1430475" y="90247"/>
                  </a:cubicBezTo>
                  <a:cubicBezTo>
                    <a:pt x="1434516" y="91930"/>
                    <a:pt x="1438894" y="92940"/>
                    <a:pt x="1443271" y="94287"/>
                  </a:cubicBezTo>
                  <a:cubicBezTo>
                    <a:pt x="1463812" y="99339"/>
                    <a:pt x="1484017" y="107084"/>
                    <a:pt x="1504895" y="111124"/>
                  </a:cubicBezTo>
                  <a:cubicBezTo>
                    <a:pt x="1517691" y="113482"/>
                    <a:pt x="1517691" y="118533"/>
                    <a:pt x="1509946" y="127625"/>
                  </a:cubicBezTo>
                  <a:cubicBezTo>
                    <a:pt x="1492435" y="148166"/>
                    <a:pt x="1474925" y="168707"/>
                    <a:pt x="1457414" y="188912"/>
                  </a:cubicBezTo>
                  <a:cubicBezTo>
                    <a:pt x="1356729" y="306434"/>
                    <a:pt x="1254360" y="422610"/>
                    <a:pt x="1154348" y="540469"/>
                  </a:cubicBezTo>
                  <a:cubicBezTo>
                    <a:pt x="1138857" y="558653"/>
                    <a:pt x="1137847" y="558990"/>
                    <a:pt x="1121347" y="541142"/>
                  </a:cubicBezTo>
                  <a:cubicBezTo>
                    <a:pt x="1091040" y="507805"/>
                    <a:pt x="782922" y="181167"/>
                    <a:pt x="732411" y="127625"/>
                  </a:cubicBezTo>
                  <a:cubicBezTo>
                    <a:pt x="721972" y="116512"/>
                    <a:pt x="727023" y="113145"/>
                    <a:pt x="737462" y="109441"/>
                  </a:cubicBezTo>
                  <a:cubicBezTo>
                    <a:pt x="750932" y="104390"/>
                    <a:pt x="765075" y="100012"/>
                    <a:pt x="778208" y="94287"/>
                  </a:cubicBezTo>
                  <a:cubicBezTo>
                    <a:pt x="790331" y="88900"/>
                    <a:pt x="804811" y="88226"/>
                    <a:pt x="815923" y="78797"/>
                  </a:cubicBezTo>
                  <a:cubicBezTo>
                    <a:pt x="809188" y="73073"/>
                    <a:pt x="802117" y="71389"/>
                    <a:pt x="795382" y="69032"/>
                  </a:cubicBezTo>
                  <a:cubicBezTo>
                    <a:pt x="772483" y="61624"/>
                    <a:pt x="749585" y="54215"/>
                    <a:pt x="726687" y="46470"/>
                  </a:cubicBezTo>
                  <a:cubicBezTo>
                    <a:pt x="712207" y="41756"/>
                    <a:pt x="702105" y="35021"/>
                    <a:pt x="714901" y="18521"/>
                  </a:cubicBezTo>
                  <a:cubicBezTo>
                    <a:pt x="717595" y="15153"/>
                    <a:pt x="716921" y="11113"/>
                    <a:pt x="714564" y="7408"/>
                  </a:cubicBezTo>
                  <a:cubicBezTo>
                    <a:pt x="582898" y="39399"/>
                    <a:pt x="453253" y="78461"/>
                    <a:pt x="324618" y="119880"/>
                  </a:cubicBezTo>
                  <a:cubicBezTo>
                    <a:pt x="318557" y="121900"/>
                    <a:pt x="313842" y="124594"/>
                    <a:pt x="311148" y="131329"/>
                  </a:cubicBezTo>
                  <a:cubicBezTo>
                    <a:pt x="285220" y="194299"/>
                    <a:pt x="258954" y="257270"/>
                    <a:pt x="232688" y="320241"/>
                  </a:cubicBezTo>
                  <a:cubicBezTo>
                    <a:pt x="238413" y="325628"/>
                    <a:pt x="0" y="956344"/>
                    <a:pt x="0" y="956344"/>
                  </a:cubicBezTo>
                  <a:cubicBezTo>
                    <a:pt x="0" y="956344"/>
                    <a:pt x="1640938" y="943211"/>
                    <a:pt x="1636897" y="966783"/>
                  </a:cubicBezTo>
                  <a:cubicBezTo>
                    <a:pt x="1636897" y="967457"/>
                    <a:pt x="1636897" y="967793"/>
                    <a:pt x="1636897" y="968467"/>
                  </a:cubicBezTo>
                  <a:cubicBezTo>
                    <a:pt x="1636560" y="1046254"/>
                    <a:pt x="1634540" y="1252003"/>
                    <a:pt x="1643295" y="1258064"/>
                  </a:cubicBezTo>
                  <a:cubicBezTo>
                    <a:pt x="1651377" y="1263788"/>
                    <a:pt x="1663836" y="1258401"/>
                    <a:pt x="1674275" y="1256717"/>
                  </a:cubicBezTo>
                  <a:cubicBezTo>
                    <a:pt x="1684041" y="1255370"/>
                    <a:pt x="1688418" y="1259074"/>
                    <a:pt x="1687072" y="1268503"/>
                  </a:cubicBezTo>
                  <a:cubicBezTo>
                    <a:pt x="1685051" y="1281972"/>
                    <a:pt x="1692459" y="1289381"/>
                    <a:pt x="1702898" y="1294769"/>
                  </a:cubicBezTo>
                  <a:cubicBezTo>
                    <a:pt x="1713000" y="1299820"/>
                    <a:pt x="1879014" y="1359760"/>
                    <a:pt x="1954781" y="1376597"/>
                  </a:cubicBezTo>
                  <a:cubicBezTo>
                    <a:pt x="1997210" y="1386025"/>
                    <a:pt x="2489862" y="1454384"/>
                    <a:pt x="2491209" y="1437884"/>
                  </a:cubicBezTo>
                  <a:cubicBezTo>
                    <a:pt x="2492219" y="1430812"/>
                    <a:pt x="2433963" y="1050968"/>
                    <a:pt x="2431942" y="1045244"/>
                  </a:cubicBezTo>
                  <a:close/>
                </a:path>
              </a:pathLst>
            </a:custGeom>
            <a:solidFill>
              <a:srgbClr val="31363E"/>
            </a:solidFill>
            <a:ln w="3363" cap="flat">
              <a:noFill/>
              <a:prstDash val="solid"/>
              <a:miter/>
            </a:ln>
          </p:spPr>
          <p:txBody>
            <a:bodyPr rtlCol="0" anchor="ctr"/>
            <a:lstStyle/>
            <a:p>
              <a:endParaRPr lang="en-US"/>
            </a:p>
          </p:txBody>
        </p:sp>
        <p:sp>
          <p:nvSpPr>
            <p:cNvPr id="9" name="Freeform: Shape 8"/>
            <p:cNvSpPr/>
            <p:nvPr/>
          </p:nvSpPr>
          <p:spPr>
            <a:xfrm>
              <a:off x="7069518" y="4128591"/>
              <a:ext cx="842152" cy="613967"/>
            </a:xfrm>
            <a:custGeom>
              <a:avLst/>
              <a:gdLst>
                <a:gd name="connsiteX0" fmla="*/ 839705 w 842152"/>
                <a:gd name="connsiteY0" fmla="*/ 84823 h 613967"/>
                <a:gd name="connsiteX1" fmla="*/ 795592 w 842152"/>
                <a:gd name="connsiteY1" fmla="*/ 23537 h 613967"/>
                <a:gd name="connsiteX2" fmla="*/ 687162 w 842152"/>
                <a:gd name="connsiteY2" fmla="*/ 5353 h 613967"/>
                <a:gd name="connsiteX3" fmla="*/ 668641 w 842152"/>
                <a:gd name="connsiteY3" fmla="*/ 5016 h 613967"/>
                <a:gd name="connsiteX4" fmla="*/ 658875 w 842152"/>
                <a:gd name="connsiteY4" fmla="*/ 20506 h 613967"/>
                <a:gd name="connsiteX5" fmla="*/ 540006 w 842152"/>
                <a:gd name="connsiteY5" fmla="*/ 257908 h 613967"/>
                <a:gd name="connsiteX6" fmla="*/ 488148 w 842152"/>
                <a:gd name="connsiteY6" fmla="*/ 187866 h 613967"/>
                <a:gd name="connsiteX7" fmla="*/ 427198 w 842152"/>
                <a:gd name="connsiteY7" fmla="*/ 101997 h 613967"/>
                <a:gd name="connsiteX8" fmla="*/ 415075 w 842152"/>
                <a:gd name="connsiteY8" fmla="*/ 101997 h 613967"/>
                <a:gd name="connsiteX9" fmla="*/ 355135 w 842152"/>
                <a:gd name="connsiteY9" fmla="*/ 187530 h 613967"/>
                <a:gd name="connsiteX10" fmla="*/ 353788 w 842152"/>
                <a:gd name="connsiteY10" fmla="*/ 186519 h 613967"/>
                <a:gd name="connsiteX11" fmla="*/ 332910 w 842152"/>
                <a:gd name="connsiteY11" fmla="*/ 207397 h 613967"/>
                <a:gd name="connsiteX12" fmla="*/ 304287 w 842152"/>
                <a:gd name="connsiteY12" fmla="*/ 245449 h 613967"/>
                <a:gd name="connsiteX13" fmla="*/ 297889 w 842152"/>
                <a:gd name="connsiteY13" fmla="*/ 239051 h 613967"/>
                <a:gd name="connsiteX14" fmla="*/ 201918 w 842152"/>
                <a:gd name="connsiteY14" fmla="*/ 64282 h 613967"/>
                <a:gd name="connsiteX15" fmla="*/ 173969 w 842152"/>
                <a:gd name="connsiteY15" fmla="*/ 12761 h 613967"/>
                <a:gd name="connsiteX16" fmla="*/ 148040 w 842152"/>
                <a:gd name="connsiteY16" fmla="*/ 4006 h 613967"/>
                <a:gd name="connsiteX17" fmla="*/ 49374 w 842152"/>
                <a:gd name="connsiteY17" fmla="*/ 23200 h 613967"/>
                <a:gd name="connsiteX18" fmla="*/ 10313 w 842152"/>
                <a:gd name="connsiteY18" fmla="*/ 57884 h 613967"/>
                <a:gd name="connsiteX19" fmla="*/ 26476 w 842152"/>
                <a:gd name="connsiteY19" fmla="*/ 104355 h 613967"/>
                <a:gd name="connsiteX20" fmla="*/ 101906 w 842152"/>
                <a:gd name="connsiteY20" fmla="*/ 129273 h 613967"/>
                <a:gd name="connsiteX21" fmla="*/ 35905 w 842152"/>
                <a:gd name="connsiteY21" fmla="*/ 153182 h 613967"/>
                <a:gd name="connsiteX22" fmla="*/ 27823 w 842152"/>
                <a:gd name="connsiteY22" fmla="*/ 185846 h 613967"/>
                <a:gd name="connsiteX23" fmla="*/ 424504 w 842152"/>
                <a:gd name="connsiteY23" fmla="*/ 608119 h 613967"/>
                <a:gd name="connsiteX24" fmla="*/ 444708 w 842152"/>
                <a:gd name="connsiteY24" fmla="*/ 607109 h 613967"/>
                <a:gd name="connsiteX25" fmla="*/ 812766 w 842152"/>
                <a:gd name="connsiteY25" fmla="*/ 178438 h 613967"/>
                <a:gd name="connsiteX26" fmla="*/ 806705 w 842152"/>
                <a:gd name="connsiteY26" fmla="*/ 157560 h 613967"/>
                <a:gd name="connsiteX27" fmla="*/ 717468 w 842152"/>
                <a:gd name="connsiteY27" fmla="*/ 132977 h 613967"/>
                <a:gd name="connsiteX28" fmla="*/ 832970 w 842152"/>
                <a:gd name="connsiteY28" fmla="*/ 97956 h 613967"/>
                <a:gd name="connsiteX29" fmla="*/ 839705 w 842152"/>
                <a:gd name="connsiteY29" fmla="*/ 84823 h 613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42152" h="613967">
                  <a:moveTo>
                    <a:pt x="839705" y="84823"/>
                  </a:moveTo>
                  <a:cubicBezTo>
                    <a:pt x="833307" y="73711"/>
                    <a:pt x="811082" y="26231"/>
                    <a:pt x="795592" y="23537"/>
                  </a:cubicBezTo>
                  <a:cubicBezTo>
                    <a:pt x="759561" y="17475"/>
                    <a:pt x="723193" y="11414"/>
                    <a:pt x="687162" y="5353"/>
                  </a:cubicBezTo>
                  <a:cubicBezTo>
                    <a:pt x="681100" y="-2392"/>
                    <a:pt x="675039" y="-1045"/>
                    <a:pt x="668641" y="5016"/>
                  </a:cubicBezTo>
                  <a:cubicBezTo>
                    <a:pt x="664263" y="9394"/>
                    <a:pt x="661569" y="15118"/>
                    <a:pt x="658875" y="20506"/>
                  </a:cubicBezTo>
                  <a:cubicBezTo>
                    <a:pt x="618466" y="99303"/>
                    <a:pt x="578731" y="178438"/>
                    <a:pt x="540006" y="257908"/>
                  </a:cubicBezTo>
                  <a:cubicBezTo>
                    <a:pt x="522832" y="234673"/>
                    <a:pt x="505658" y="211438"/>
                    <a:pt x="488148" y="187866"/>
                  </a:cubicBezTo>
                  <a:cubicBezTo>
                    <a:pt x="467943" y="159243"/>
                    <a:pt x="447402" y="130620"/>
                    <a:pt x="427198" y="101997"/>
                  </a:cubicBezTo>
                  <a:cubicBezTo>
                    <a:pt x="422820" y="95599"/>
                    <a:pt x="419789" y="95262"/>
                    <a:pt x="415075" y="101997"/>
                  </a:cubicBezTo>
                  <a:cubicBezTo>
                    <a:pt x="395207" y="130620"/>
                    <a:pt x="375003" y="158906"/>
                    <a:pt x="355135" y="187530"/>
                  </a:cubicBezTo>
                  <a:cubicBezTo>
                    <a:pt x="354798" y="187193"/>
                    <a:pt x="354125" y="186856"/>
                    <a:pt x="353788" y="186519"/>
                  </a:cubicBezTo>
                  <a:cubicBezTo>
                    <a:pt x="343012" y="189550"/>
                    <a:pt x="338972" y="199652"/>
                    <a:pt x="332910" y="207397"/>
                  </a:cubicBezTo>
                  <a:cubicBezTo>
                    <a:pt x="323145" y="219857"/>
                    <a:pt x="315063" y="234000"/>
                    <a:pt x="304287" y="245449"/>
                  </a:cubicBezTo>
                  <a:cubicBezTo>
                    <a:pt x="300246" y="244102"/>
                    <a:pt x="299236" y="241408"/>
                    <a:pt x="297889" y="239051"/>
                  </a:cubicBezTo>
                  <a:cubicBezTo>
                    <a:pt x="265562" y="181131"/>
                    <a:pt x="234582" y="122202"/>
                    <a:pt x="201918" y="64282"/>
                  </a:cubicBezTo>
                  <a:cubicBezTo>
                    <a:pt x="192489" y="47109"/>
                    <a:pt x="183734" y="29598"/>
                    <a:pt x="173969" y="12761"/>
                  </a:cubicBezTo>
                  <a:cubicBezTo>
                    <a:pt x="166224" y="-1045"/>
                    <a:pt x="159825" y="-2729"/>
                    <a:pt x="148040" y="4006"/>
                  </a:cubicBezTo>
                  <a:cubicBezTo>
                    <a:pt x="115039" y="10404"/>
                    <a:pt x="82375" y="17475"/>
                    <a:pt x="49374" y="23200"/>
                  </a:cubicBezTo>
                  <a:cubicBezTo>
                    <a:pt x="39609" y="24884"/>
                    <a:pt x="17384" y="45762"/>
                    <a:pt x="10313" y="57884"/>
                  </a:cubicBezTo>
                  <a:cubicBezTo>
                    <a:pt x="-6524" y="86170"/>
                    <a:pt x="-3831" y="93579"/>
                    <a:pt x="26476" y="104355"/>
                  </a:cubicBezTo>
                  <a:cubicBezTo>
                    <a:pt x="30180" y="105701"/>
                    <a:pt x="78671" y="121192"/>
                    <a:pt x="101906" y="129273"/>
                  </a:cubicBezTo>
                  <a:cubicBezTo>
                    <a:pt x="77324" y="136345"/>
                    <a:pt x="56783" y="145437"/>
                    <a:pt x="35905" y="153182"/>
                  </a:cubicBezTo>
                  <a:cubicBezTo>
                    <a:pt x="14690" y="160927"/>
                    <a:pt x="13006" y="169009"/>
                    <a:pt x="27823" y="185846"/>
                  </a:cubicBezTo>
                  <a:cubicBezTo>
                    <a:pt x="72610" y="236357"/>
                    <a:pt x="387799" y="567373"/>
                    <a:pt x="424504" y="608119"/>
                  </a:cubicBezTo>
                  <a:cubicBezTo>
                    <a:pt x="432585" y="616874"/>
                    <a:pt x="438310" y="615190"/>
                    <a:pt x="444708" y="607109"/>
                  </a:cubicBezTo>
                  <a:cubicBezTo>
                    <a:pt x="454137" y="595323"/>
                    <a:pt x="747101" y="255214"/>
                    <a:pt x="812766" y="178438"/>
                  </a:cubicBezTo>
                  <a:cubicBezTo>
                    <a:pt x="826236" y="162611"/>
                    <a:pt x="826572" y="162947"/>
                    <a:pt x="806705" y="157560"/>
                  </a:cubicBezTo>
                  <a:cubicBezTo>
                    <a:pt x="777745" y="149815"/>
                    <a:pt x="749122" y="141733"/>
                    <a:pt x="717468" y="132977"/>
                  </a:cubicBezTo>
                  <a:cubicBezTo>
                    <a:pt x="722519" y="130284"/>
                    <a:pt x="797276" y="107385"/>
                    <a:pt x="832970" y="97956"/>
                  </a:cubicBezTo>
                  <a:cubicBezTo>
                    <a:pt x="842399" y="95599"/>
                    <a:pt x="844420" y="93242"/>
                    <a:pt x="839705" y="84823"/>
                  </a:cubicBezTo>
                  <a:close/>
                </a:path>
              </a:pathLst>
            </a:custGeom>
            <a:solidFill>
              <a:srgbClr val="000000"/>
            </a:solidFill>
            <a:ln w="3363" cap="flat">
              <a:noFill/>
              <a:prstDash val="solid"/>
              <a:miter/>
            </a:ln>
          </p:spPr>
          <p:txBody>
            <a:bodyPr rtlCol="0" anchor="ctr"/>
            <a:lstStyle/>
            <a:p>
              <a:endParaRPr lang="en-US"/>
            </a:p>
          </p:txBody>
        </p:sp>
        <p:sp>
          <p:nvSpPr>
            <p:cNvPr id="10" name="Freeform: Shape 9"/>
            <p:cNvSpPr/>
            <p:nvPr/>
          </p:nvSpPr>
          <p:spPr>
            <a:xfrm>
              <a:off x="5671917" y="4495014"/>
              <a:ext cx="1754756" cy="1067384"/>
            </a:xfrm>
            <a:custGeom>
              <a:avLst/>
              <a:gdLst>
                <a:gd name="connsiteX0" fmla="*/ 1677643 w 1754756"/>
                <a:gd name="connsiteY0" fmla="*/ 88142 h 1067384"/>
                <a:gd name="connsiteX1" fmla="*/ 1677306 w 1754756"/>
                <a:gd name="connsiteY1" fmla="*/ 496609 h 1067384"/>
                <a:gd name="connsiteX2" fmla="*/ 1676969 w 1754756"/>
                <a:gd name="connsiteY2" fmla="*/ 567324 h 1067384"/>
                <a:gd name="connsiteX3" fmla="*/ 1692796 w 1754756"/>
                <a:gd name="connsiteY3" fmla="*/ 583825 h 1067384"/>
                <a:gd name="connsiteX4" fmla="*/ 1754756 w 1754756"/>
                <a:gd name="connsiteY4" fmla="*/ 585845 h 1067384"/>
                <a:gd name="connsiteX5" fmla="*/ 1735562 w 1754756"/>
                <a:gd name="connsiteY5" fmla="*/ 593253 h 1067384"/>
                <a:gd name="connsiteX6" fmla="*/ 1698521 w 1754756"/>
                <a:gd name="connsiteY6" fmla="*/ 593590 h 1067384"/>
                <a:gd name="connsiteX7" fmla="*/ 1684378 w 1754756"/>
                <a:gd name="connsiteY7" fmla="*/ 608070 h 1067384"/>
                <a:gd name="connsiteX8" fmla="*/ 1684378 w 1754756"/>
                <a:gd name="connsiteY8" fmla="*/ 650162 h 1067384"/>
                <a:gd name="connsiteX9" fmla="*/ 1678316 w 1754756"/>
                <a:gd name="connsiteY9" fmla="*/ 670367 h 1067384"/>
                <a:gd name="connsiteX10" fmla="*/ 1677643 w 1754756"/>
                <a:gd name="connsiteY10" fmla="*/ 863993 h 1067384"/>
                <a:gd name="connsiteX11" fmla="*/ 1677643 w 1754756"/>
                <a:gd name="connsiteY11" fmla="*/ 1042465 h 1067384"/>
                <a:gd name="connsiteX12" fmla="*/ 1652387 w 1754756"/>
                <a:gd name="connsiteY12" fmla="*/ 1067384 h 1067384"/>
                <a:gd name="connsiteX13" fmla="*/ 1559783 w 1754756"/>
                <a:gd name="connsiteY13" fmla="*/ 1067384 h 1067384"/>
                <a:gd name="connsiteX14" fmla="*/ 460325 w 1754756"/>
                <a:gd name="connsiteY14" fmla="*/ 1067384 h 1067384"/>
                <a:gd name="connsiteX15" fmla="*/ 16164 w 1754756"/>
                <a:gd name="connsiteY15" fmla="*/ 1067384 h 1067384"/>
                <a:gd name="connsiteX16" fmla="*/ 0 w 1754756"/>
                <a:gd name="connsiteY16" fmla="*/ 1050211 h 1067384"/>
                <a:gd name="connsiteX17" fmla="*/ 0 w 1754756"/>
                <a:gd name="connsiteY17" fmla="*/ 960974 h 1067384"/>
                <a:gd name="connsiteX18" fmla="*/ 0 w 1754756"/>
                <a:gd name="connsiteY18" fmla="*/ 46723 h 1067384"/>
                <a:gd name="connsiteX19" fmla="*/ 39399 w 1754756"/>
                <a:gd name="connsiteY19" fmla="*/ 7324 h 1067384"/>
                <a:gd name="connsiteX20" fmla="*/ 901455 w 1754756"/>
                <a:gd name="connsiteY20" fmla="*/ 7324 h 1067384"/>
                <a:gd name="connsiteX21" fmla="*/ 926374 w 1754756"/>
                <a:gd name="connsiteY21" fmla="*/ 4293 h 1067384"/>
                <a:gd name="connsiteX22" fmla="*/ 949272 w 1754756"/>
                <a:gd name="connsiteY22" fmla="*/ 252 h 1067384"/>
                <a:gd name="connsiteX23" fmla="*/ 1579988 w 1754756"/>
                <a:gd name="connsiteY23" fmla="*/ 252 h 1067384"/>
                <a:gd name="connsiteX24" fmla="*/ 1603560 w 1754756"/>
                <a:gd name="connsiteY24" fmla="*/ 926 h 1067384"/>
                <a:gd name="connsiteX25" fmla="*/ 1660806 w 1754756"/>
                <a:gd name="connsiteY25" fmla="*/ 589 h 1067384"/>
                <a:gd name="connsiteX26" fmla="*/ 1684714 w 1754756"/>
                <a:gd name="connsiteY26" fmla="*/ 24161 h 1067384"/>
                <a:gd name="connsiteX27" fmla="*/ 1684714 w 1754756"/>
                <a:gd name="connsiteY27" fmla="*/ 71305 h 1067384"/>
                <a:gd name="connsiteX28" fmla="*/ 1677643 w 1754756"/>
                <a:gd name="connsiteY28" fmla="*/ 88142 h 106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54756" h="1067384">
                  <a:moveTo>
                    <a:pt x="1677643" y="88142"/>
                  </a:moveTo>
                  <a:cubicBezTo>
                    <a:pt x="1677643" y="224185"/>
                    <a:pt x="1677306" y="360565"/>
                    <a:pt x="1677306" y="496609"/>
                  </a:cubicBezTo>
                  <a:cubicBezTo>
                    <a:pt x="1677306" y="520180"/>
                    <a:pt x="1677979" y="543752"/>
                    <a:pt x="1676969" y="567324"/>
                  </a:cubicBezTo>
                  <a:cubicBezTo>
                    <a:pt x="1676633" y="579447"/>
                    <a:pt x="1680000" y="583825"/>
                    <a:pt x="1692796" y="583825"/>
                  </a:cubicBezTo>
                  <a:cubicBezTo>
                    <a:pt x="1713337" y="583825"/>
                    <a:pt x="1734215" y="581467"/>
                    <a:pt x="1754756" y="585845"/>
                  </a:cubicBezTo>
                  <a:cubicBezTo>
                    <a:pt x="1750042" y="593253"/>
                    <a:pt x="1742634" y="593253"/>
                    <a:pt x="1735562" y="593253"/>
                  </a:cubicBezTo>
                  <a:cubicBezTo>
                    <a:pt x="1723103" y="593590"/>
                    <a:pt x="1710980" y="593253"/>
                    <a:pt x="1698521" y="593590"/>
                  </a:cubicBezTo>
                  <a:cubicBezTo>
                    <a:pt x="1688755" y="593590"/>
                    <a:pt x="1684378" y="598304"/>
                    <a:pt x="1684378" y="608070"/>
                  </a:cubicBezTo>
                  <a:cubicBezTo>
                    <a:pt x="1684378" y="622213"/>
                    <a:pt x="1684378" y="636019"/>
                    <a:pt x="1684378" y="650162"/>
                  </a:cubicBezTo>
                  <a:cubicBezTo>
                    <a:pt x="1684378" y="657571"/>
                    <a:pt x="1684041" y="664642"/>
                    <a:pt x="1678316" y="670367"/>
                  </a:cubicBezTo>
                  <a:cubicBezTo>
                    <a:pt x="1677979" y="735021"/>
                    <a:pt x="1677643" y="799339"/>
                    <a:pt x="1677643" y="863993"/>
                  </a:cubicBezTo>
                  <a:cubicBezTo>
                    <a:pt x="1677643" y="923596"/>
                    <a:pt x="1677643" y="982862"/>
                    <a:pt x="1677643" y="1042465"/>
                  </a:cubicBezTo>
                  <a:cubicBezTo>
                    <a:pt x="1677643" y="1064690"/>
                    <a:pt x="1675286" y="1067384"/>
                    <a:pt x="1652387" y="1067384"/>
                  </a:cubicBezTo>
                  <a:cubicBezTo>
                    <a:pt x="1621407" y="1067384"/>
                    <a:pt x="1590764" y="1067384"/>
                    <a:pt x="1559783" y="1067384"/>
                  </a:cubicBezTo>
                  <a:cubicBezTo>
                    <a:pt x="1193409" y="1067384"/>
                    <a:pt x="826699" y="1067384"/>
                    <a:pt x="460325" y="1067384"/>
                  </a:cubicBezTo>
                  <a:cubicBezTo>
                    <a:pt x="312159" y="1067384"/>
                    <a:pt x="164330" y="1067048"/>
                    <a:pt x="16164" y="1067384"/>
                  </a:cubicBezTo>
                  <a:cubicBezTo>
                    <a:pt x="3031" y="1067384"/>
                    <a:pt x="0" y="1061997"/>
                    <a:pt x="0" y="1050211"/>
                  </a:cubicBezTo>
                  <a:cubicBezTo>
                    <a:pt x="337" y="1020577"/>
                    <a:pt x="0" y="990607"/>
                    <a:pt x="0" y="960974"/>
                  </a:cubicBezTo>
                  <a:cubicBezTo>
                    <a:pt x="0" y="656224"/>
                    <a:pt x="0" y="351473"/>
                    <a:pt x="0" y="46723"/>
                  </a:cubicBezTo>
                  <a:cubicBezTo>
                    <a:pt x="0" y="7324"/>
                    <a:pt x="0" y="7324"/>
                    <a:pt x="39399" y="7324"/>
                  </a:cubicBezTo>
                  <a:cubicBezTo>
                    <a:pt x="326639" y="7324"/>
                    <a:pt x="614215" y="7324"/>
                    <a:pt x="901455" y="7324"/>
                  </a:cubicBezTo>
                  <a:cubicBezTo>
                    <a:pt x="909874" y="7324"/>
                    <a:pt x="918292" y="8334"/>
                    <a:pt x="926374" y="4293"/>
                  </a:cubicBezTo>
                  <a:cubicBezTo>
                    <a:pt x="933445" y="252"/>
                    <a:pt x="941527" y="252"/>
                    <a:pt x="949272" y="252"/>
                  </a:cubicBezTo>
                  <a:cubicBezTo>
                    <a:pt x="1159399" y="252"/>
                    <a:pt x="1369525" y="252"/>
                    <a:pt x="1579988" y="252"/>
                  </a:cubicBezTo>
                  <a:cubicBezTo>
                    <a:pt x="1587733" y="252"/>
                    <a:pt x="1595478" y="1936"/>
                    <a:pt x="1603560" y="926"/>
                  </a:cubicBezTo>
                  <a:cubicBezTo>
                    <a:pt x="1622754" y="-421"/>
                    <a:pt x="1641611" y="-84"/>
                    <a:pt x="1660806" y="589"/>
                  </a:cubicBezTo>
                  <a:cubicBezTo>
                    <a:pt x="1677979" y="1263"/>
                    <a:pt x="1683704" y="7324"/>
                    <a:pt x="1684714" y="24161"/>
                  </a:cubicBezTo>
                  <a:cubicBezTo>
                    <a:pt x="1685388" y="39988"/>
                    <a:pt x="1685051" y="55478"/>
                    <a:pt x="1684714" y="71305"/>
                  </a:cubicBezTo>
                  <a:cubicBezTo>
                    <a:pt x="1683704" y="77703"/>
                    <a:pt x="1683031" y="83764"/>
                    <a:pt x="1677643" y="88142"/>
                  </a:cubicBezTo>
                  <a:close/>
                </a:path>
              </a:pathLst>
            </a:custGeom>
            <a:solidFill>
              <a:srgbClr val="6F7173"/>
            </a:solidFill>
            <a:ln w="3363" cap="flat">
              <a:noFill/>
              <a:prstDash val="solid"/>
              <a:miter/>
            </a:ln>
          </p:spPr>
          <p:txBody>
            <a:bodyPr rtlCol="0" anchor="ctr"/>
            <a:lstStyle/>
            <a:p>
              <a:endParaRPr lang="en-US"/>
            </a:p>
          </p:txBody>
        </p:sp>
        <p:sp>
          <p:nvSpPr>
            <p:cNvPr id="11" name="Freeform: Shape 10"/>
            <p:cNvSpPr/>
            <p:nvPr/>
          </p:nvSpPr>
          <p:spPr>
            <a:xfrm>
              <a:off x="7095530" y="3239693"/>
              <a:ext cx="414221" cy="800660"/>
            </a:xfrm>
            <a:custGeom>
              <a:avLst/>
              <a:gdLst>
                <a:gd name="connsiteX0" fmla="*/ 162099 w 414221"/>
                <a:gd name="connsiteY0" fmla="*/ 654491 h 800660"/>
                <a:gd name="connsiteX1" fmla="*/ 102833 w 414221"/>
                <a:gd name="connsiteY1" fmla="*/ 528213 h 800660"/>
                <a:gd name="connsiteX2" fmla="*/ 59730 w 414221"/>
                <a:gd name="connsiteY2" fmla="*/ 455477 h 800660"/>
                <a:gd name="connsiteX3" fmla="*/ 36158 w 414221"/>
                <a:gd name="connsiteY3" fmla="*/ 425507 h 800660"/>
                <a:gd name="connsiteX4" fmla="*/ 1474 w 414221"/>
                <a:gd name="connsiteY4" fmla="*/ 240637 h 800660"/>
                <a:gd name="connsiteX5" fmla="*/ 31781 w 414221"/>
                <a:gd name="connsiteY5" fmla="*/ 222116 h 800660"/>
                <a:gd name="connsiteX6" fmla="*/ 43567 w 414221"/>
                <a:gd name="connsiteY6" fmla="*/ 236596 h 800660"/>
                <a:gd name="connsiteX7" fmla="*/ 53332 w 414221"/>
                <a:gd name="connsiteY7" fmla="*/ 263535 h 800660"/>
                <a:gd name="connsiteX8" fmla="*/ 66128 w 414221"/>
                <a:gd name="connsiteY8" fmla="*/ 271954 h 800660"/>
                <a:gd name="connsiteX9" fmla="*/ 74884 w 414221"/>
                <a:gd name="connsiteY9" fmla="*/ 259831 h 800660"/>
                <a:gd name="connsiteX10" fmla="*/ 74884 w 414221"/>
                <a:gd name="connsiteY10" fmla="*/ 242994 h 800660"/>
                <a:gd name="connsiteX11" fmla="*/ 70843 w 414221"/>
                <a:gd name="connsiteY11" fmla="*/ 130859 h 800660"/>
                <a:gd name="connsiteX12" fmla="*/ 77241 w 414221"/>
                <a:gd name="connsiteY12" fmla="*/ 56103 h 800660"/>
                <a:gd name="connsiteX13" fmla="*/ 91721 w 414221"/>
                <a:gd name="connsiteY13" fmla="*/ 6939 h 800660"/>
                <a:gd name="connsiteX14" fmla="*/ 131793 w 414221"/>
                <a:gd name="connsiteY14" fmla="*/ 1214 h 800660"/>
                <a:gd name="connsiteX15" fmla="*/ 178600 w 414221"/>
                <a:gd name="connsiteY15" fmla="*/ 3571 h 800660"/>
                <a:gd name="connsiteX16" fmla="*/ 410614 w 414221"/>
                <a:gd name="connsiteY16" fmla="*/ 6939 h 800660"/>
                <a:gd name="connsiteX17" fmla="*/ 403543 w 414221"/>
                <a:gd name="connsiteY17" fmla="*/ 800300 h 800660"/>
                <a:gd name="connsiteX18" fmla="*/ 279622 w 414221"/>
                <a:gd name="connsiteY18" fmla="*/ 765279 h 800660"/>
                <a:gd name="connsiteX19" fmla="*/ 162099 w 414221"/>
                <a:gd name="connsiteY19" fmla="*/ 654491 h 800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4221" h="800660">
                  <a:moveTo>
                    <a:pt x="162099" y="654491"/>
                  </a:moveTo>
                  <a:cubicBezTo>
                    <a:pt x="122027" y="621827"/>
                    <a:pt x="105527" y="577714"/>
                    <a:pt x="102833" y="528213"/>
                  </a:cubicBezTo>
                  <a:cubicBezTo>
                    <a:pt x="100812" y="495550"/>
                    <a:pt x="87343" y="471641"/>
                    <a:pt x="59730" y="455477"/>
                  </a:cubicBezTo>
                  <a:cubicBezTo>
                    <a:pt x="47607" y="448406"/>
                    <a:pt x="42556" y="436283"/>
                    <a:pt x="36158" y="425507"/>
                  </a:cubicBezTo>
                  <a:cubicBezTo>
                    <a:pt x="3494" y="367925"/>
                    <a:pt x="-3577" y="305291"/>
                    <a:pt x="1474" y="240637"/>
                  </a:cubicBezTo>
                  <a:cubicBezTo>
                    <a:pt x="2821" y="223463"/>
                    <a:pt x="8882" y="220432"/>
                    <a:pt x="31781" y="222116"/>
                  </a:cubicBezTo>
                  <a:cubicBezTo>
                    <a:pt x="40536" y="222789"/>
                    <a:pt x="41209" y="230535"/>
                    <a:pt x="43567" y="236596"/>
                  </a:cubicBezTo>
                  <a:cubicBezTo>
                    <a:pt x="47271" y="245351"/>
                    <a:pt x="49291" y="254780"/>
                    <a:pt x="53332" y="263535"/>
                  </a:cubicBezTo>
                  <a:cubicBezTo>
                    <a:pt x="56026" y="269260"/>
                    <a:pt x="59730" y="272627"/>
                    <a:pt x="66128" y="271954"/>
                  </a:cubicBezTo>
                  <a:cubicBezTo>
                    <a:pt x="73537" y="271280"/>
                    <a:pt x="74547" y="265556"/>
                    <a:pt x="74884" y="259831"/>
                  </a:cubicBezTo>
                  <a:cubicBezTo>
                    <a:pt x="75220" y="254106"/>
                    <a:pt x="75557" y="248382"/>
                    <a:pt x="74884" y="242994"/>
                  </a:cubicBezTo>
                  <a:cubicBezTo>
                    <a:pt x="69159" y="205616"/>
                    <a:pt x="72190" y="168237"/>
                    <a:pt x="70843" y="130859"/>
                  </a:cubicBezTo>
                  <a:cubicBezTo>
                    <a:pt x="70169" y="105940"/>
                    <a:pt x="69159" y="80348"/>
                    <a:pt x="77241" y="56103"/>
                  </a:cubicBezTo>
                  <a:cubicBezTo>
                    <a:pt x="82965" y="38592"/>
                    <a:pt x="79261" y="20745"/>
                    <a:pt x="91721" y="6939"/>
                  </a:cubicBezTo>
                  <a:cubicBezTo>
                    <a:pt x="99802" y="-1143"/>
                    <a:pt x="121690" y="-806"/>
                    <a:pt x="131793" y="1214"/>
                  </a:cubicBezTo>
                  <a:cubicBezTo>
                    <a:pt x="147283" y="4245"/>
                    <a:pt x="163110" y="3571"/>
                    <a:pt x="178600" y="3571"/>
                  </a:cubicBezTo>
                  <a:cubicBezTo>
                    <a:pt x="304541" y="3571"/>
                    <a:pt x="416002" y="11316"/>
                    <a:pt x="410614" y="6939"/>
                  </a:cubicBezTo>
                  <a:cubicBezTo>
                    <a:pt x="419369" y="17378"/>
                    <a:pt x="410277" y="799290"/>
                    <a:pt x="403543" y="800300"/>
                  </a:cubicBezTo>
                  <a:cubicBezTo>
                    <a:pt x="346633" y="801984"/>
                    <a:pt x="312959" y="798953"/>
                    <a:pt x="279622" y="765279"/>
                  </a:cubicBezTo>
                  <a:cubicBezTo>
                    <a:pt x="256050" y="740023"/>
                    <a:pt x="168161" y="659542"/>
                    <a:pt x="162099" y="654491"/>
                  </a:cubicBezTo>
                  <a:close/>
                </a:path>
              </a:pathLst>
            </a:custGeom>
            <a:solidFill>
              <a:srgbClr val="EEC8AF"/>
            </a:solidFill>
            <a:ln w="3363" cap="flat">
              <a:noFill/>
              <a:prstDash val="solid"/>
              <a:miter/>
            </a:ln>
          </p:spPr>
          <p:txBody>
            <a:bodyPr rtlCol="0" anchor="ctr"/>
            <a:lstStyle/>
            <a:p>
              <a:endParaRPr lang="en-US"/>
            </a:p>
          </p:txBody>
        </p:sp>
        <p:sp>
          <p:nvSpPr>
            <p:cNvPr id="12" name="Freeform: Shape 11"/>
            <p:cNvSpPr/>
            <p:nvPr/>
          </p:nvSpPr>
          <p:spPr>
            <a:xfrm>
              <a:off x="7499073" y="3245568"/>
              <a:ext cx="398610" cy="793450"/>
            </a:xfrm>
            <a:custGeom>
              <a:avLst/>
              <a:gdLst>
                <a:gd name="connsiteX0" fmla="*/ 0 w 398610"/>
                <a:gd name="connsiteY0" fmla="*/ 793415 h 793450"/>
                <a:gd name="connsiteX1" fmla="*/ 7071 w 398610"/>
                <a:gd name="connsiteY1" fmla="*/ 54 h 793450"/>
                <a:gd name="connsiteX2" fmla="*/ 279495 w 398610"/>
                <a:gd name="connsiteY2" fmla="*/ 727 h 793450"/>
                <a:gd name="connsiteX3" fmla="*/ 291954 w 398610"/>
                <a:gd name="connsiteY3" fmla="*/ 5105 h 793450"/>
                <a:gd name="connsiteX4" fmla="*/ 324281 w 398610"/>
                <a:gd name="connsiteY4" fmla="*/ 99729 h 793450"/>
                <a:gd name="connsiteX5" fmla="*/ 318220 w 398610"/>
                <a:gd name="connsiteY5" fmla="*/ 243517 h 793450"/>
                <a:gd name="connsiteX6" fmla="*/ 317883 w 398610"/>
                <a:gd name="connsiteY6" fmla="*/ 251936 h 793450"/>
                <a:gd name="connsiteX7" fmla="*/ 325292 w 398610"/>
                <a:gd name="connsiteY7" fmla="*/ 265406 h 793450"/>
                <a:gd name="connsiteX8" fmla="*/ 341118 w 398610"/>
                <a:gd name="connsiteY8" fmla="*/ 256314 h 793450"/>
                <a:gd name="connsiteX9" fmla="*/ 351894 w 398610"/>
                <a:gd name="connsiteY9" fmla="*/ 224660 h 793450"/>
                <a:gd name="connsiteX10" fmla="*/ 364690 w 398610"/>
                <a:gd name="connsiteY10" fmla="*/ 209507 h 793450"/>
                <a:gd name="connsiteX11" fmla="*/ 398364 w 398610"/>
                <a:gd name="connsiteY11" fmla="*/ 243517 h 793450"/>
                <a:gd name="connsiteX12" fmla="*/ 371425 w 398610"/>
                <a:gd name="connsiteY12" fmla="*/ 407510 h 793450"/>
                <a:gd name="connsiteX13" fmla="*/ 346506 w 398610"/>
                <a:gd name="connsiteY13" fmla="*/ 440511 h 793450"/>
                <a:gd name="connsiteX14" fmla="*/ 290607 w 398610"/>
                <a:gd name="connsiteY14" fmla="*/ 554666 h 793450"/>
                <a:gd name="connsiteX15" fmla="*/ 246494 w 398610"/>
                <a:gd name="connsiteY15" fmla="*/ 639862 h 793450"/>
                <a:gd name="connsiteX16" fmla="*/ 143115 w 398610"/>
                <a:gd name="connsiteY16" fmla="*/ 735833 h 793450"/>
                <a:gd name="connsiteX17" fmla="*/ 77787 w 398610"/>
                <a:gd name="connsiteY17" fmla="*/ 783313 h 793450"/>
                <a:gd name="connsiteX18" fmla="*/ 0 w 398610"/>
                <a:gd name="connsiteY18" fmla="*/ 793415 h 79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610" h="793450">
                  <a:moveTo>
                    <a:pt x="0" y="793415"/>
                  </a:moveTo>
                  <a:cubicBezTo>
                    <a:pt x="0" y="779946"/>
                    <a:pt x="9092" y="37769"/>
                    <a:pt x="7071" y="54"/>
                  </a:cubicBezTo>
                  <a:cubicBezTo>
                    <a:pt x="66338" y="54"/>
                    <a:pt x="251209" y="-283"/>
                    <a:pt x="279495" y="727"/>
                  </a:cubicBezTo>
                  <a:cubicBezTo>
                    <a:pt x="283872" y="727"/>
                    <a:pt x="288250" y="2411"/>
                    <a:pt x="291954" y="5105"/>
                  </a:cubicBezTo>
                  <a:cubicBezTo>
                    <a:pt x="316873" y="31708"/>
                    <a:pt x="322934" y="65382"/>
                    <a:pt x="324281" y="99729"/>
                  </a:cubicBezTo>
                  <a:cubicBezTo>
                    <a:pt x="325965" y="147883"/>
                    <a:pt x="321924" y="195700"/>
                    <a:pt x="318220" y="243517"/>
                  </a:cubicBezTo>
                  <a:cubicBezTo>
                    <a:pt x="317883" y="246211"/>
                    <a:pt x="317883" y="249242"/>
                    <a:pt x="317883" y="251936"/>
                  </a:cubicBezTo>
                  <a:cubicBezTo>
                    <a:pt x="318220" y="257661"/>
                    <a:pt x="317883" y="263722"/>
                    <a:pt x="325292" y="265406"/>
                  </a:cubicBezTo>
                  <a:cubicBezTo>
                    <a:pt x="333037" y="267089"/>
                    <a:pt x="338088" y="263385"/>
                    <a:pt x="341118" y="256314"/>
                  </a:cubicBezTo>
                  <a:cubicBezTo>
                    <a:pt x="345496" y="245875"/>
                    <a:pt x="348527" y="235099"/>
                    <a:pt x="351894" y="224660"/>
                  </a:cubicBezTo>
                  <a:cubicBezTo>
                    <a:pt x="354251" y="217925"/>
                    <a:pt x="355262" y="210180"/>
                    <a:pt x="364690" y="209507"/>
                  </a:cubicBezTo>
                  <a:cubicBezTo>
                    <a:pt x="389609" y="210854"/>
                    <a:pt x="397691" y="218599"/>
                    <a:pt x="398364" y="243517"/>
                  </a:cubicBezTo>
                  <a:cubicBezTo>
                    <a:pt x="400048" y="300090"/>
                    <a:pt x="393313" y="354979"/>
                    <a:pt x="371425" y="407510"/>
                  </a:cubicBezTo>
                  <a:cubicBezTo>
                    <a:pt x="366037" y="420643"/>
                    <a:pt x="357619" y="431419"/>
                    <a:pt x="346506" y="440511"/>
                  </a:cubicBezTo>
                  <a:cubicBezTo>
                    <a:pt x="310138" y="469807"/>
                    <a:pt x="289597" y="506175"/>
                    <a:pt x="290607" y="554666"/>
                  </a:cubicBezTo>
                  <a:cubicBezTo>
                    <a:pt x="291281" y="589687"/>
                    <a:pt x="272087" y="618984"/>
                    <a:pt x="246494" y="639862"/>
                  </a:cubicBezTo>
                  <a:cubicBezTo>
                    <a:pt x="220228" y="661076"/>
                    <a:pt x="154901" y="716638"/>
                    <a:pt x="143115" y="735833"/>
                  </a:cubicBezTo>
                  <a:cubicBezTo>
                    <a:pt x="126951" y="762098"/>
                    <a:pt x="105400" y="772537"/>
                    <a:pt x="77787" y="783313"/>
                  </a:cubicBezTo>
                  <a:cubicBezTo>
                    <a:pt x="55899" y="791732"/>
                    <a:pt x="28286" y="793752"/>
                    <a:pt x="0" y="793415"/>
                  </a:cubicBezTo>
                  <a:close/>
                </a:path>
              </a:pathLst>
            </a:custGeom>
            <a:solidFill>
              <a:srgbClr val="F8CEB2"/>
            </a:solidFill>
            <a:ln w="3363" cap="flat">
              <a:noFill/>
              <a:prstDash val="solid"/>
              <a:miter/>
            </a:ln>
          </p:spPr>
          <p:txBody>
            <a:bodyPr rtlCol="0" anchor="ctr"/>
            <a:lstStyle/>
            <a:p>
              <a:endParaRPr lang="en-US"/>
            </a:p>
          </p:txBody>
        </p:sp>
        <p:sp>
          <p:nvSpPr>
            <p:cNvPr id="14" name="Freeform: Shape 13"/>
            <p:cNvSpPr/>
            <p:nvPr/>
          </p:nvSpPr>
          <p:spPr>
            <a:xfrm>
              <a:off x="7216192" y="4017095"/>
              <a:ext cx="540487" cy="373108"/>
            </a:xfrm>
            <a:custGeom>
              <a:avLst/>
              <a:gdLst>
                <a:gd name="connsiteX0" fmla="*/ 155593 w 540487"/>
                <a:gd name="connsiteY0" fmla="*/ 371088 h 373108"/>
                <a:gd name="connsiteX1" fmla="*/ 21907 w 540487"/>
                <a:gd name="connsiteY1" fmla="*/ 125941 h 373108"/>
                <a:gd name="connsiteX2" fmla="*/ 1366 w 540487"/>
                <a:gd name="connsiteY2" fmla="*/ 115502 h 373108"/>
                <a:gd name="connsiteX3" fmla="*/ 5070 w 540487"/>
                <a:gd name="connsiteY3" fmla="*/ 97318 h 373108"/>
                <a:gd name="connsiteX4" fmla="*/ 49856 w 540487"/>
                <a:gd name="connsiteY4" fmla="*/ 0 h 373108"/>
                <a:gd name="connsiteX5" fmla="*/ 258299 w 540487"/>
                <a:gd name="connsiteY5" fmla="*/ 176452 h 373108"/>
                <a:gd name="connsiteX6" fmla="*/ 286922 w 540487"/>
                <a:gd name="connsiteY6" fmla="*/ 177126 h 373108"/>
                <a:gd name="connsiteX7" fmla="*/ 499405 w 540487"/>
                <a:gd name="connsiteY7" fmla="*/ 337 h 373108"/>
                <a:gd name="connsiteX8" fmla="*/ 540488 w 540487"/>
                <a:gd name="connsiteY8" fmla="*/ 116849 h 373108"/>
                <a:gd name="connsiteX9" fmla="*/ 520283 w 540487"/>
                <a:gd name="connsiteY9" fmla="*/ 129308 h 373108"/>
                <a:gd name="connsiteX10" fmla="*/ 442159 w 540487"/>
                <a:gd name="connsiteY10" fmla="*/ 284209 h 373108"/>
                <a:gd name="connsiteX11" fmla="*/ 399057 w 540487"/>
                <a:gd name="connsiteY11" fmla="*/ 372772 h 373108"/>
                <a:gd name="connsiteX12" fmla="*/ 395689 w 540487"/>
                <a:gd name="connsiteY12" fmla="*/ 373109 h 373108"/>
                <a:gd name="connsiteX13" fmla="*/ 285238 w 540487"/>
                <a:gd name="connsiteY13" fmla="*/ 231004 h 373108"/>
                <a:gd name="connsiteX14" fmla="*/ 264023 w 540487"/>
                <a:gd name="connsiteY14" fmla="*/ 230667 h 373108"/>
                <a:gd name="connsiteX15" fmla="*/ 155593 w 540487"/>
                <a:gd name="connsiteY15" fmla="*/ 371088 h 373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0487" h="373108">
                  <a:moveTo>
                    <a:pt x="155593" y="371088"/>
                  </a:moveTo>
                  <a:cubicBezTo>
                    <a:pt x="110470" y="288587"/>
                    <a:pt x="66020" y="207432"/>
                    <a:pt x="21907" y="125941"/>
                  </a:cubicBezTo>
                  <a:cubicBezTo>
                    <a:pt x="16856" y="116512"/>
                    <a:pt x="11805" y="111798"/>
                    <a:pt x="1366" y="115502"/>
                  </a:cubicBezTo>
                  <a:cubicBezTo>
                    <a:pt x="-2339" y="108430"/>
                    <a:pt x="2376" y="103043"/>
                    <a:pt x="5070" y="97318"/>
                  </a:cubicBezTo>
                  <a:cubicBezTo>
                    <a:pt x="19886" y="64991"/>
                    <a:pt x="34703" y="32327"/>
                    <a:pt x="49856" y="0"/>
                  </a:cubicBezTo>
                  <a:cubicBezTo>
                    <a:pt x="69724" y="12123"/>
                    <a:pt x="244492" y="161972"/>
                    <a:pt x="258299" y="176452"/>
                  </a:cubicBezTo>
                  <a:cubicBezTo>
                    <a:pt x="268064" y="186554"/>
                    <a:pt x="276483" y="186554"/>
                    <a:pt x="286922" y="177126"/>
                  </a:cubicBezTo>
                  <a:cubicBezTo>
                    <a:pt x="333392" y="135707"/>
                    <a:pt x="484925" y="3031"/>
                    <a:pt x="499405" y="337"/>
                  </a:cubicBezTo>
                  <a:cubicBezTo>
                    <a:pt x="513212" y="39062"/>
                    <a:pt x="526681" y="78124"/>
                    <a:pt x="540488" y="116849"/>
                  </a:cubicBezTo>
                  <a:cubicBezTo>
                    <a:pt x="526008" y="108767"/>
                    <a:pt x="524324" y="121563"/>
                    <a:pt x="520283" y="129308"/>
                  </a:cubicBezTo>
                  <a:cubicBezTo>
                    <a:pt x="494017" y="180830"/>
                    <a:pt x="468088" y="232351"/>
                    <a:pt x="442159" y="284209"/>
                  </a:cubicBezTo>
                  <a:cubicBezTo>
                    <a:pt x="427343" y="313506"/>
                    <a:pt x="410169" y="341792"/>
                    <a:pt x="399057" y="372772"/>
                  </a:cubicBezTo>
                  <a:cubicBezTo>
                    <a:pt x="399057" y="373109"/>
                    <a:pt x="397036" y="372772"/>
                    <a:pt x="395689" y="373109"/>
                  </a:cubicBezTo>
                  <a:cubicBezTo>
                    <a:pt x="386934" y="373109"/>
                    <a:pt x="302412" y="254913"/>
                    <a:pt x="285238" y="231004"/>
                  </a:cubicBezTo>
                  <a:cubicBezTo>
                    <a:pt x="275473" y="217198"/>
                    <a:pt x="274126" y="217535"/>
                    <a:pt x="264023" y="230667"/>
                  </a:cubicBezTo>
                  <a:cubicBezTo>
                    <a:pt x="250217" y="248515"/>
                    <a:pt x="173440" y="346843"/>
                    <a:pt x="155593" y="371088"/>
                  </a:cubicBezTo>
                  <a:close/>
                </a:path>
              </a:pathLst>
            </a:custGeom>
            <a:solidFill>
              <a:schemeClr val="bg1">
                <a:lumMod val="85000"/>
              </a:schemeClr>
            </a:solidFill>
            <a:ln w="3363" cap="flat">
              <a:noFill/>
              <a:prstDash val="solid"/>
              <a:miter/>
            </a:ln>
          </p:spPr>
          <p:txBody>
            <a:bodyPr rtlCol="0" anchor="ctr"/>
            <a:lstStyle/>
            <a:p>
              <a:endParaRPr lang="en-US"/>
            </a:p>
          </p:txBody>
        </p:sp>
        <p:sp>
          <p:nvSpPr>
            <p:cNvPr id="15" name="Freeform: Shape 14"/>
            <p:cNvSpPr/>
            <p:nvPr/>
          </p:nvSpPr>
          <p:spPr>
            <a:xfrm>
              <a:off x="7101731" y="3246632"/>
              <a:ext cx="90667" cy="272678"/>
            </a:xfrm>
            <a:custGeom>
              <a:avLst/>
              <a:gdLst>
                <a:gd name="connsiteX0" fmla="*/ 6049 w 90667"/>
                <a:gd name="connsiteY0" fmla="*/ 59603 h 272678"/>
                <a:gd name="connsiteX1" fmla="*/ 1334 w 90667"/>
                <a:gd name="connsiteY1" fmla="*/ 14817 h 272678"/>
                <a:gd name="connsiteX2" fmla="*/ 5038 w 90667"/>
                <a:gd name="connsiteY2" fmla="*/ 0 h 272678"/>
                <a:gd name="connsiteX3" fmla="*/ 90234 w 90667"/>
                <a:gd name="connsiteY3" fmla="*/ 1010 h 272678"/>
                <a:gd name="connsiteX4" fmla="*/ 70703 w 90667"/>
                <a:gd name="connsiteY4" fmla="*/ 128298 h 272678"/>
                <a:gd name="connsiteX5" fmla="*/ 75754 w 90667"/>
                <a:gd name="connsiteY5" fmla="*/ 256260 h 272678"/>
                <a:gd name="connsiteX6" fmla="*/ 70703 w 90667"/>
                <a:gd name="connsiteY6" fmla="*/ 270740 h 272678"/>
                <a:gd name="connsiteX7" fmla="*/ 41743 w 90667"/>
                <a:gd name="connsiteY7" fmla="*/ 262995 h 272678"/>
                <a:gd name="connsiteX8" fmla="*/ 25580 w 90667"/>
                <a:gd name="connsiteY8" fmla="*/ 215514 h 272678"/>
                <a:gd name="connsiteX9" fmla="*/ 6049 w 90667"/>
                <a:gd name="connsiteY9" fmla="*/ 59603 h 27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667" h="272678">
                  <a:moveTo>
                    <a:pt x="6049" y="59603"/>
                  </a:moveTo>
                  <a:cubicBezTo>
                    <a:pt x="5038" y="37715"/>
                    <a:pt x="661" y="29633"/>
                    <a:pt x="1334" y="14817"/>
                  </a:cubicBezTo>
                  <a:cubicBezTo>
                    <a:pt x="1671" y="6061"/>
                    <a:pt x="-3717" y="337"/>
                    <a:pt x="5038" y="0"/>
                  </a:cubicBezTo>
                  <a:cubicBezTo>
                    <a:pt x="28274" y="0"/>
                    <a:pt x="66999" y="673"/>
                    <a:pt x="90234" y="1010"/>
                  </a:cubicBezTo>
                  <a:cubicBezTo>
                    <a:pt x="94275" y="1010"/>
                    <a:pt x="68682" y="84859"/>
                    <a:pt x="70703" y="128298"/>
                  </a:cubicBezTo>
                  <a:cubicBezTo>
                    <a:pt x="72723" y="170728"/>
                    <a:pt x="74407" y="213494"/>
                    <a:pt x="75754" y="256260"/>
                  </a:cubicBezTo>
                  <a:cubicBezTo>
                    <a:pt x="75754" y="261311"/>
                    <a:pt x="80805" y="271076"/>
                    <a:pt x="70703" y="270740"/>
                  </a:cubicBezTo>
                  <a:cubicBezTo>
                    <a:pt x="60937" y="270403"/>
                    <a:pt x="47468" y="278821"/>
                    <a:pt x="41743" y="262995"/>
                  </a:cubicBezTo>
                  <a:cubicBezTo>
                    <a:pt x="36019" y="247168"/>
                    <a:pt x="30967" y="231341"/>
                    <a:pt x="25580" y="215514"/>
                  </a:cubicBezTo>
                  <a:cubicBezTo>
                    <a:pt x="17835" y="169044"/>
                    <a:pt x="6385" y="65328"/>
                    <a:pt x="6049" y="59603"/>
                  </a:cubicBezTo>
                  <a:close/>
                </a:path>
              </a:pathLst>
            </a:custGeom>
            <a:solidFill>
              <a:srgbClr val="4F4B47"/>
            </a:solidFill>
            <a:ln w="3363" cap="flat">
              <a:noFill/>
              <a:prstDash val="solid"/>
              <a:miter/>
            </a:ln>
          </p:spPr>
          <p:txBody>
            <a:bodyPr rtlCol="0" anchor="ctr"/>
            <a:lstStyle/>
            <a:p>
              <a:endParaRPr lang="en-US"/>
            </a:p>
          </p:txBody>
        </p:sp>
        <p:sp>
          <p:nvSpPr>
            <p:cNvPr id="16" name="Freeform: Shape 15"/>
            <p:cNvSpPr/>
            <p:nvPr/>
          </p:nvSpPr>
          <p:spPr>
            <a:xfrm>
              <a:off x="7791027" y="3247183"/>
              <a:ext cx="93277" cy="268431"/>
            </a:xfrm>
            <a:custGeom>
              <a:avLst/>
              <a:gdLst>
                <a:gd name="connsiteX0" fmla="*/ 0 w 93277"/>
                <a:gd name="connsiteY0" fmla="*/ 459 h 268431"/>
                <a:gd name="connsiteX1" fmla="*/ 64654 w 93277"/>
                <a:gd name="connsiteY1" fmla="*/ 2479 h 268431"/>
                <a:gd name="connsiteX2" fmla="*/ 93277 w 93277"/>
                <a:gd name="connsiteY2" fmla="*/ 2479 h 268431"/>
                <a:gd name="connsiteX3" fmla="*/ 73746 w 93277"/>
                <a:gd name="connsiteY3" fmla="*/ 187687 h 268431"/>
                <a:gd name="connsiteX4" fmla="*/ 73073 w 93277"/>
                <a:gd name="connsiteY4" fmla="*/ 204524 h 268431"/>
                <a:gd name="connsiteX5" fmla="*/ 55562 w 93277"/>
                <a:gd name="connsiteY5" fmla="*/ 256719 h 268431"/>
                <a:gd name="connsiteX6" fmla="*/ 26266 w 93277"/>
                <a:gd name="connsiteY6" fmla="*/ 267158 h 268431"/>
                <a:gd name="connsiteX7" fmla="*/ 19868 w 93277"/>
                <a:gd name="connsiteY7" fmla="*/ 250657 h 268431"/>
                <a:gd name="connsiteX8" fmla="*/ 25592 w 93277"/>
                <a:gd name="connsiteY8" fmla="*/ 114951 h 268431"/>
                <a:gd name="connsiteX9" fmla="*/ 0 w 93277"/>
                <a:gd name="connsiteY9" fmla="*/ 459 h 268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77" h="268431">
                  <a:moveTo>
                    <a:pt x="0" y="459"/>
                  </a:moveTo>
                  <a:cubicBezTo>
                    <a:pt x="24919" y="-1562"/>
                    <a:pt x="42766" y="3826"/>
                    <a:pt x="64654" y="2479"/>
                  </a:cubicBezTo>
                  <a:cubicBezTo>
                    <a:pt x="74083" y="1806"/>
                    <a:pt x="83848" y="2479"/>
                    <a:pt x="93277" y="2479"/>
                  </a:cubicBezTo>
                  <a:cubicBezTo>
                    <a:pt x="91257" y="64776"/>
                    <a:pt x="87889" y="126737"/>
                    <a:pt x="73746" y="187687"/>
                  </a:cubicBezTo>
                  <a:cubicBezTo>
                    <a:pt x="72399" y="193075"/>
                    <a:pt x="73073" y="198799"/>
                    <a:pt x="73073" y="204524"/>
                  </a:cubicBezTo>
                  <a:cubicBezTo>
                    <a:pt x="63981" y="220687"/>
                    <a:pt x="61624" y="239208"/>
                    <a:pt x="55562" y="256719"/>
                  </a:cubicBezTo>
                  <a:cubicBezTo>
                    <a:pt x="49501" y="274229"/>
                    <a:pt x="36368" y="266821"/>
                    <a:pt x="26266" y="267158"/>
                  </a:cubicBezTo>
                  <a:cubicBezTo>
                    <a:pt x="13806" y="267158"/>
                    <a:pt x="19868" y="256045"/>
                    <a:pt x="19868" y="250657"/>
                  </a:cubicBezTo>
                  <a:cubicBezTo>
                    <a:pt x="21215" y="205534"/>
                    <a:pt x="23235" y="160074"/>
                    <a:pt x="25592" y="114951"/>
                  </a:cubicBezTo>
                  <a:cubicBezTo>
                    <a:pt x="27613" y="75552"/>
                    <a:pt x="21215" y="33796"/>
                    <a:pt x="0" y="459"/>
                  </a:cubicBezTo>
                  <a:close/>
                </a:path>
              </a:pathLst>
            </a:custGeom>
            <a:solidFill>
              <a:srgbClr val="4E4B47"/>
            </a:solidFill>
            <a:ln w="3363" cap="flat">
              <a:noFill/>
              <a:prstDash val="solid"/>
              <a:miter/>
            </a:ln>
          </p:spPr>
          <p:txBody>
            <a:bodyPr rtlCol="0" anchor="ctr"/>
            <a:lstStyle/>
            <a:p>
              <a:endParaRPr lang="en-US"/>
            </a:p>
          </p:txBody>
        </p:sp>
        <p:sp>
          <p:nvSpPr>
            <p:cNvPr id="17" name="Freeform: Shape 16"/>
            <p:cNvSpPr/>
            <p:nvPr/>
          </p:nvSpPr>
          <p:spPr>
            <a:xfrm>
              <a:off x="7503435" y="2619681"/>
              <a:ext cx="146970" cy="78970"/>
            </a:xfrm>
            <a:custGeom>
              <a:avLst/>
              <a:gdLst>
                <a:gd name="connsiteX0" fmla="*/ 135385 w 146970"/>
                <a:gd name="connsiteY0" fmla="*/ 21154 h 78970"/>
                <a:gd name="connsiteX1" fmla="*/ 141783 w 146970"/>
                <a:gd name="connsiteY1" fmla="*/ 68298 h 78970"/>
                <a:gd name="connsiteX2" fmla="*/ 13485 w 146970"/>
                <a:gd name="connsiteY2" fmla="*/ 56849 h 78970"/>
                <a:gd name="connsiteX3" fmla="*/ 10117 w 146970"/>
                <a:gd name="connsiteY3" fmla="*/ 12736 h 78970"/>
                <a:gd name="connsiteX4" fmla="*/ 135385 w 146970"/>
                <a:gd name="connsiteY4" fmla="*/ 21154 h 78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70" h="78970">
                  <a:moveTo>
                    <a:pt x="135385" y="21154"/>
                  </a:moveTo>
                  <a:cubicBezTo>
                    <a:pt x="149528" y="44726"/>
                    <a:pt x="149528" y="59206"/>
                    <a:pt x="141783" y="68298"/>
                  </a:cubicBezTo>
                  <a:cubicBezTo>
                    <a:pt x="96997" y="85472"/>
                    <a:pt x="54230" y="82104"/>
                    <a:pt x="13485" y="56849"/>
                  </a:cubicBezTo>
                  <a:cubicBezTo>
                    <a:pt x="-3352" y="46410"/>
                    <a:pt x="-4362" y="24522"/>
                    <a:pt x="10117" y="12736"/>
                  </a:cubicBezTo>
                  <a:cubicBezTo>
                    <a:pt x="34363" y="-6795"/>
                    <a:pt x="117538" y="-3765"/>
                    <a:pt x="135385" y="21154"/>
                  </a:cubicBezTo>
                  <a:close/>
                </a:path>
              </a:pathLst>
            </a:custGeom>
            <a:solidFill>
              <a:srgbClr val="1A2125"/>
            </a:solidFill>
            <a:ln w="3363" cap="flat">
              <a:noFill/>
              <a:prstDash val="solid"/>
              <a:miter/>
            </a:ln>
          </p:spPr>
          <p:txBody>
            <a:bodyPr rtlCol="0" anchor="ctr"/>
            <a:lstStyle/>
            <a:p>
              <a:endParaRPr lang="en-US"/>
            </a:p>
          </p:txBody>
        </p:sp>
        <p:sp>
          <p:nvSpPr>
            <p:cNvPr id="19" name="Freeform: Shape 18"/>
            <p:cNvSpPr/>
            <p:nvPr/>
          </p:nvSpPr>
          <p:spPr>
            <a:xfrm>
              <a:off x="7423980" y="4226460"/>
              <a:ext cx="134995" cy="392727"/>
            </a:xfrm>
            <a:custGeom>
              <a:avLst/>
              <a:gdLst>
                <a:gd name="connsiteX0" fmla="*/ 0 w 134995"/>
                <a:gd name="connsiteY0" fmla="*/ 91007 h 392727"/>
                <a:gd name="connsiteX1" fmla="*/ 60613 w 134995"/>
                <a:gd name="connsiteY1" fmla="*/ 4802 h 392727"/>
                <a:gd name="connsiteX2" fmla="*/ 72736 w 134995"/>
                <a:gd name="connsiteY2" fmla="*/ 4802 h 392727"/>
                <a:gd name="connsiteX3" fmla="*/ 133686 w 134995"/>
                <a:gd name="connsiteY3" fmla="*/ 90671 h 392727"/>
                <a:gd name="connsiteX4" fmla="*/ 122910 w 134995"/>
                <a:gd name="connsiteY4" fmla="*/ 123335 h 392727"/>
                <a:gd name="connsiteX5" fmla="*/ 115165 w 134995"/>
                <a:gd name="connsiteY5" fmla="*/ 171152 h 392727"/>
                <a:gd name="connsiteX6" fmla="*/ 132002 w 134995"/>
                <a:gd name="connsiteY6" fmla="*/ 237827 h 392727"/>
                <a:gd name="connsiteX7" fmla="*/ 134023 w 134995"/>
                <a:gd name="connsiteY7" fmla="*/ 269143 h 392727"/>
                <a:gd name="connsiteX8" fmla="*/ 73409 w 134995"/>
                <a:gd name="connsiteY8" fmla="*/ 392727 h 392727"/>
                <a:gd name="connsiteX9" fmla="*/ 20204 w 134995"/>
                <a:gd name="connsiteY9" fmla="*/ 296083 h 392727"/>
                <a:gd name="connsiteX10" fmla="*/ 13133 w 134995"/>
                <a:gd name="connsiteY10" fmla="*/ 197081 h 392727"/>
                <a:gd name="connsiteX11" fmla="*/ 6735 w 134995"/>
                <a:gd name="connsiteY11" fmla="*/ 106161 h 392727"/>
                <a:gd name="connsiteX12" fmla="*/ 0 w 134995"/>
                <a:gd name="connsiteY12" fmla="*/ 91007 h 39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995" h="392727">
                  <a:moveTo>
                    <a:pt x="0" y="91007"/>
                  </a:moveTo>
                  <a:cubicBezTo>
                    <a:pt x="20204" y="62385"/>
                    <a:pt x="40409" y="33762"/>
                    <a:pt x="60613" y="4802"/>
                  </a:cubicBezTo>
                  <a:cubicBezTo>
                    <a:pt x="65328" y="-1933"/>
                    <a:pt x="68358" y="-1259"/>
                    <a:pt x="72736" y="4802"/>
                  </a:cubicBezTo>
                  <a:cubicBezTo>
                    <a:pt x="92940" y="33425"/>
                    <a:pt x="113481" y="62048"/>
                    <a:pt x="133686" y="90671"/>
                  </a:cubicBezTo>
                  <a:cubicBezTo>
                    <a:pt x="136380" y="103467"/>
                    <a:pt x="129645" y="113569"/>
                    <a:pt x="122910" y="123335"/>
                  </a:cubicBezTo>
                  <a:cubicBezTo>
                    <a:pt x="112808" y="138151"/>
                    <a:pt x="110451" y="153641"/>
                    <a:pt x="115165" y="171152"/>
                  </a:cubicBezTo>
                  <a:cubicBezTo>
                    <a:pt x="120890" y="193377"/>
                    <a:pt x="126278" y="215602"/>
                    <a:pt x="132002" y="237827"/>
                  </a:cubicBezTo>
                  <a:cubicBezTo>
                    <a:pt x="134696" y="248265"/>
                    <a:pt x="136043" y="258704"/>
                    <a:pt x="134023" y="269143"/>
                  </a:cubicBezTo>
                  <a:cubicBezTo>
                    <a:pt x="116512" y="310226"/>
                    <a:pt x="94961" y="349288"/>
                    <a:pt x="73409" y="392727"/>
                  </a:cubicBezTo>
                  <a:cubicBezTo>
                    <a:pt x="54552" y="358043"/>
                    <a:pt x="40072" y="325379"/>
                    <a:pt x="20204" y="296083"/>
                  </a:cubicBezTo>
                  <a:cubicBezTo>
                    <a:pt x="-2357" y="263082"/>
                    <a:pt x="-5725" y="231765"/>
                    <a:pt x="13133" y="197081"/>
                  </a:cubicBezTo>
                  <a:cubicBezTo>
                    <a:pt x="30307" y="165764"/>
                    <a:pt x="31317" y="135121"/>
                    <a:pt x="6735" y="106161"/>
                  </a:cubicBezTo>
                  <a:cubicBezTo>
                    <a:pt x="3367" y="102120"/>
                    <a:pt x="2357" y="96059"/>
                    <a:pt x="0" y="91007"/>
                  </a:cubicBezTo>
                  <a:close/>
                </a:path>
              </a:pathLst>
            </a:custGeom>
            <a:solidFill>
              <a:schemeClr val="accent3"/>
            </a:solidFill>
            <a:ln w="3363" cap="flat">
              <a:noFill/>
              <a:prstDash val="solid"/>
              <a:miter/>
            </a:ln>
          </p:spPr>
          <p:txBody>
            <a:bodyPr rtlCol="0" anchor="ctr"/>
            <a:lstStyle/>
            <a:p>
              <a:endParaRPr lang="en-US"/>
            </a:p>
          </p:txBody>
        </p:sp>
        <p:sp>
          <p:nvSpPr>
            <p:cNvPr id="20" name="Freeform: Shape 19"/>
            <p:cNvSpPr/>
            <p:nvPr/>
          </p:nvSpPr>
          <p:spPr>
            <a:xfrm>
              <a:off x="6738039" y="5135280"/>
              <a:ext cx="256933" cy="312963"/>
            </a:xfrm>
            <a:custGeom>
              <a:avLst/>
              <a:gdLst>
                <a:gd name="connsiteX0" fmla="*/ 256933 w 256933"/>
                <a:gd name="connsiteY0" fmla="*/ 280300 h 312963"/>
                <a:gd name="connsiteX1" fmla="*/ 235045 w 256933"/>
                <a:gd name="connsiteY1" fmla="*/ 272218 h 312963"/>
                <a:gd name="connsiteX2" fmla="*/ 203728 w 256933"/>
                <a:gd name="connsiteY2" fmla="*/ 290065 h 312963"/>
                <a:gd name="connsiteX3" fmla="*/ 199687 w 256933"/>
                <a:gd name="connsiteY3" fmla="*/ 310270 h 312963"/>
                <a:gd name="connsiteX4" fmla="*/ 177126 w 256933"/>
                <a:gd name="connsiteY4" fmla="*/ 266830 h 312963"/>
                <a:gd name="connsiteX5" fmla="*/ 153890 w 256933"/>
                <a:gd name="connsiteY5" fmla="*/ 216656 h 312963"/>
                <a:gd name="connsiteX6" fmla="*/ 125604 w 256933"/>
                <a:gd name="connsiteY6" fmla="*/ 198472 h 312963"/>
                <a:gd name="connsiteX7" fmla="*/ 104726 w 256933"/>
                <a:gd name="connsiteY7" fmla="*/ 212278 h 312963"/>
                <a:gd name="connsiteX8" fmla="*/ 57583 w 256933"/>
                <a:gd name="connsiteY8" fmla="*/ 312964 h 312963"/>
                <a:gd name="connsiteX9" fmla="*/ 49838 w 256933"/>
                <a:gd name="connsiteY9" fmla="*/ 275922 h 312963"/>
                <a:gd name="connsiteX10" fmla="*/ 33001 w 256933"/>
                <a:gd name="connsiteY10" fmla="*/ 267504 h 312963"/>
                <a:gd name="connsiteX11" fmla="*/ 0 w 256933"/>
                <a:gd name="connsiteY11" fmla="*/ 280973 h 312963"/>
                <a:gd name="connsiteX12" fmla="*/ 26603 w 256933"/>
                <a:gd name="connsiteY12" fmla="*/ 223391 h 312963"/>
                <a:gd name="connsiteX13" fmla="*/ 48491 w 256933"/>
                <a:gd name="connsiteY13" fmla="*/ 177931 h 312963"/>
                <a:gd name="connsiteX14" fmla="*/ 46807 w 256933"/>
                <a:gd name="connsiteY14" fmla="*/ 156716 h 312963"/>
                <a:gd name="connsiteX15" fmla="*/ 47144 w 256933"/>
                <a:gd name="connsiteY15" fmla="*/ 41887 h 312963"/>
                <a:gd name="connsiteX16" fmla="*/ 155574 w 256933"/>
                <a:gd name="connsiteY16" fmla="*/ 3499 h 312963"/>
                <a:gd name="connsiteX17" fmla="*/ 212147 w 256933"/>
                <a:gd name="connsiteY17" fmla="*/ 153349 h 312963"/>
                <a:gd name="connsiteX18" fmla="*/ 210126 w 256933"/>
                <a:gd name="connsiteY18" fmla="*/ 181972 h 312963"/>
                <a:gd name="connsiteX19" fmla="*/ 256933 w 256933"/>
                <a:gd name="connsiteY19" fmla="*/ 280300 h 31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6933" h="312963">
                  <a:moveTo>
                    <a:pt x="256933" y="280300"/>
                  </a:moveTo>
                  <a:cubicBezTo>
                    <a:pt x="247168" y="276933"/>
                    <a:pt x="241106" y="274575"/>
                    <a:pt x="235045" y="272218"/>
                  </a:cubicBezTo>
                  <a:cubicBezTo>
                    <a:pt x="208443" y="262116"/>
                    <a:pt x="208443" y="262116"/>
                    <a:pt x="203728" y="290065"/>
                  </a:cubicBezTo>
                  <a:cubicBezTo>
                    <a:pt x="202718" y="296127"/>
                    <a:pt x="201371" y="302188"/>
                    <a:pt x="199687" y="310270"/>
                  </a:cubicBezTo>
                  <a:cubicBezTo>
                    <a:pt x="188575" y="296463"/>
                    <a:pt x="184197" y="280973"/>
                    <a:pt x="177126" y="266830"/>
                  </a:cubicBezTo>
                  <a:cubicBezTo>
                    <a:pt x="168707" y="250330"/>
                    <a:pt x="160289" y="233830"/>
                    <a:pt x="153890" y="216656"/>
                  </a:cubicBezTo>
                  <a:cubicBezTo>
                    <a:pt x="148503" y="202176"/>
                    <a:pt x="141094" y="197462"/>
                    <a:pt x="125604" y="198472"/>
                  </a:cubicBezTo>
                  <a:cubicBezTo>
                    <a:pt x="114155" y="199145"/>
                    <a:pt x="109104" y="202513"/>
                    <a:pt x="104726" y="212278"/>
                  </a:cubicBezTo>
                  <a:cubicBezTo>
                    <a:pt x="89910" y="244605"/>
                    <a:pt x="74420" y="276596"/>
                    <a:pt x="57583" y="312964"/>
                  </a:cubicBezTo>
                  <a:cubicBezTo>
                    <a:pt x="54215" y="297810"/>
                    <a:pt x="50511" y="287035"/>
                    <a:pt x="49838" y="275922"/>
                  </a:cubicBezTo>
                  <a:cubicBezTo>
                    <a:pt x="48827" y="261779"/>
                    <a:pt x="42766" y="262789"/>
                    <a:pt x="33001" y="267504"/>
                  </a:cubicBezTo>
                  <a:cubicBezTo>
                    <a:pt x="23572" y="271881"/>
                    <a:pt x="13470" y="275586"/>
                    <a:pt x="0" y="280973"/>
                  </a:cubicBezTo>
                  <a:cubicBezTo>
                    <a:pt x="9765" y="260096"/>
                    <a:pt x="17847" y="241575"/>
                    <a:pt x="26603" y="223391"/>
                  </a:cubicBezTo>
                  <a:cubicBezTo>
                    <a:pt x="33674" y="208237"/>
                    <a:pt x="40746" y="193084"/>
                    <a:pt x="48491" y="177931"/>
                  </a:cubicBezTo>
                  <a:cubicBezTo>
                    <a:pt x="52531" y="170186"/>
                    <a:pt x="51858" y="164461"/>
                    <a:pt x="46807" y="156716"/>
                  </a:cubicBezTo>
                  <a:cubicBezTo>
                    <a:pt x="22225" y="119675"/>
                    <a:pt x="22898" y="76235"/>
                    <a:pt x="47144" y="41887"/>
                  </a:cubicBezTo>
                  <a:cubicBezTo>
                    <a:pt x="71726" y="7203"/>
                    <a:pt x="112808" y="-7277"/>
                    <a:pt x="155574" y="3499"/>
                  </a:cubicBezTo>
                  <a:cubicBezTo>
                    <a:pt x="219218" y="19326"/>
                    <a:pt x="248515" y="96439"/>
                    <a:pt x="212147" y="153349"/>
                  </a:cubicBezTo>
                  <a:cubicBezTo>
                    <a:pt x="205749" y="163451"/>
                    <a:pt x="204738" y="170859"/>
                    <a:pt x="210126" y="181972"/>
                  </a:cubicBezTo>
                  <a:cubicBezTo>
                    <a:pt x="225953" y="213288"/>
                    <a:pt x="240433" y="245279"/>
                    <a:pt x="256933" y="280300"/>
                  </a:cubicBezTo>
                  <a:close/>
                </a:path>
              </a:pathLst>
            </a:custGeom>
            <a:solidFill>
              <a:schemeClr val="accent3"/>
            </a:solidFill>
            <a:ln w="3363" cap="flat">
              <a:noFill/>
              <a:prstDash val="solid"/>
              <a:miter/>
            </a:ln>
          </p:spPr>
          <p:txBody>
            <a:bodyPr rtlCol="0" anchor="ctr"/>
            <a:lstStyle/>
            <a:p>
              <a:endParaRPr lang="en-US" dirty="0"/>
            </a:p>
          </p:txBody>
        </p:sp>
        <p:sp>
          <p:nvSpPr>
            <p:cNvPr id="21" name="Freeform: Shape 20"/>
            <p:cNvSpPr/>
            <p:nvPr/>
          </p:nvSpPr>
          <p:spPr>
            <a:xfrm>
              <a:off x="5856078" y="4777792"/>
              <a:ext cx="1302230" cy="33674"/>
            </a:xfrm>
            <a:custGeom>
              <a:avLst/>
              <a:gdLst>
                <a:gd name="connsiteX0" fmla="*/ 649273 w 1302230"/>
                <a:gd name="connsiteY0" fmla="*/ 33674 h 33674"/>
                <a:gd name="connsiteX1" fmla="*/ 19904 w 1302230"/>
                <a:gd name="connsiteY1" fmla="*/ 33674 h 33674"/>
                <a:gd name="connsiteX2" fmla="*/ 36 w 1302230"/>
                <a:gd name="connsiteY2" fmla="*/ 17174 h 33674"/>
                <a:gd name="connsiteX3" fmla="*/ 17547 w 1302230"/>
                <a:gd name="connsiteY3" fmla="*/ 0 h 33674"/>
                <a:gd name="connsiteX4" fmla="*/ 325665 w 1302230"/>
                <a:gd name="connsiteY4" fmla="*/ 337 h 33674"/>
                <a:gd name="connsiteX5" fmla="*/ 1281672 w 1302230"/>
                <a:gd name="connsiteY5" fmla="*/ 337 h 33674"/>
                <a:gd name="connsiteX6" fmla="*/ 1302213 w 1302230"/>
                <a:gd name="connsiteY6" fmla="*/ 13806 h 33674"/>
                <a:gd name="connsiteX7" fmla="*/ 1282345 w 1302230"/>
                <a:gd name="connsiteY7" fmla="*/ 33674 h 33674"/>
                <a:gd name="connsiteX8" fmla="*/ 649273 w 1302230"/>
                <a:gd name="connsiteY8" fmla="*/ 33674 h 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2230" h="33674">
                  <a:moveTo>
                    <a:pt x="649273" y="33674"/>
                  </a:moveTo>
                  <a:cubicBezTo>
                    <a:pt x="439483" y="33674"/>
                    <a:pt x="229694" y="33674"/>
                    <a:pt x="19904" y="33674"/>
                  </a:cubicBezTo>
                  <a:cubicBezTo>
                    <a:pt x="8118" y="33674"/>
                    <a:pt x="-637" y="33674"/>
                    <a:pt x="36" y="17174"/>
                  </a:cubicBezTo>
                  <a:cubicBezTo>
                    <a:pt x="710" y="4378"/>
                    <a:pt x="3741" y="0"/>
                    <a:pt x="17547" y="0"/>
                  </a:cubicBezTo>
                  <a:cubicBezTo>
                    <a:pt x="120253" y="674"/>
                    <a:pt x="222959" y="337"/>
                    <a:pt x="325665" y="337"/>
                  </a:cubicBezTo>
                  <a:cubicBezTo>
                    <a:pt x="644222" y="337"/>
                    <a:pt x="962778" y="337"/>
                    <a:pt x="1281672" y="337"/>
                  </a:cubicBezTo>
                  <a:cubicBezTo>
                    <a:pt x="1291101" y="337"/>
                    <a:pt x="1301876" y="-3031"/>
                    <a:pt x="1302213" y="13806"/>
                  </a:cubicBezTo>
                  <a:cubicBezTo>
                    <a:pt x="1302550" y="29296"/>
                    <a:pt x="1298172" y="33674"/>
                    <a:pt x="1282345" y="33674"/>
                  </a:cubicBezTo>
                  <a:cubicBezTo>
                    <a:pt x="1071209" y="33674"/>
                    <a:pt x="860409" y="33674"/>
                    <a:pt x="649273" y="33674"/>
                  </a:cubicBezTo>
                  <a:close/>
                </a:path>
              </a:pathLst>
            </a:custGeom>
            <a:solidFill>
              <a:srgbClr val="BCBDC1"/>
            </a:solidFill>
            <a:ln w="3363" cap="flat">
              <a:noFill/>
              <a:prstDash val="solid"/>
              <a:miter/>
            </a:ln>
          </p:spPr>
          <p:txBody>
            <a:bodyPr rtlCol="0" anchor="ctr"/>
            <a:lstStyle/>
            <a:p>
              <a:endParaRPr lang="en-US"/>
            </a:p>
          </p:txBody>
        </p:sp>
        <p:sp>
          <p:nvSpPr>
            <p:cNvPr id="22" name="Freeform: Shape 21"/>
            <p:cNvSpPr/>
            <p:nvPr/>
          </p:nvSpPr>
          <p:spPr>
            <a:xfrm>
              <a:off x="5856321" y="4846151"/>
              <a:ext cx="1301979" cy="33674"/>
            </a:xfrm>
            <a:custGeom>
              <a:avLst/>
              <a:gdLst>
                <a:gd name="connsiteX0" fmla="*/ 649030 w 1301979"/>
                <a:gd name="connsiteY0" fmla="*/ 33337 h 33674"/>
                <a:gd name="connsiteX1" fmla="*/ 19661 w 1301979"/>
                <a:gd name="connsiteY1" fmla="*/ 33674 h 33674"/>
                <a:gd name="connsiteX2" fmla="*/ 130 w 1301979"/>
                <a:gd name="connsiteY2" fmla="*/ 13806 h 33674"/>
                <a:gd name="connsiteX3" fmla="*/ 14273 w 1301979"/>
                <a:gd name="connsiteY3" fmla="*/ 337 h 33674"/>
                <a:gd name="connsiteX4" fmla="*/ 19324 w 1301979"/>
                <a:gd name="connsiteY4" fmla="*/ 337 h 33674"/>
                <a:gd name="connsiteX5" fmla="*/ 1283113 w 1301979"/>
                <a:gd name="connsiteY5" fmla="*/ 0 h 33674"/>
                <a:gd name="connsiteX6" fmla="*/ 1301970 w 1301979"/>
                <a:gd name="connsiteY6" fmla="*/ 17511 h 33674"/>
                <a:gd name="connsiteX7" fmla="*/ 1281766 w 1301979"/>
                <a:gd name="connsiteY7" fmla="*/ 33674 h 33674"/>
                <a:gd name="connsiteX8" fmla="*/ 649030 w 1301979"/>
                <a:gd name="connsiteY8" fmla="*/ 33337 h 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1979" h="33674">
                  <a:moveTo>
                    <a:pt x="649030" y="33337"/>
                  </a:moveTo>
                  <a:cubicBezTo>
                    <a:pt x="439240" y="33337"/>
                    <a:pt x="229451" y="33001"/>
                    <a:pt x="19661" y="33674"/>
                  </a:cubicBezTo>
                  <a:cubicBezTo>
                    <a:pt x="3834" y="33674"/>
                    <a:pt x="-880" y="28623"/>
                    <a:pt x="130" y="13806"/>
                  </a:cubicBezTo>
                  <a:cubicBezTo>
                    <a:pt x="804" y="3704"/>
                    <a:pt x="4171" y="-674"/>
                    <a:pt x="14273" y="337"/>
                  </a:cubicBezTo>
                  <a:cubicBezTo>
                    <a:pt x="15957" y="337"/>
                    <a:pt x="17641" y="337"/>
                    <a:pt x="19324" y="337"/>
                  </a:cubicBezTo>
                  <a:cubicBezTo>
                    <a:pt x="440587" y="337"/>
                    <a:pt x="861850" y="337"/>
                    <a:pt x="1283113" y="0"/>
                  </a:cubicBezTo>
                  <a:cubicBezTo>
                    <a:pt x="1296246" y="0"/>
                    <a:pt x="1301633" y="2694"/>
                    <a:pt x="1301970" y="17511"/>
                  </a:cubicBezTo>
                  <a:cubicBezTo>
                    <a:pt x="1302307" y="34011"/>
                    <a:pt x="1293552" y="33674"/>
                    <a:pt x="1281766" y="33674"/>
                  </a:cubicBezTo>
                  <a:cubicBezTo>
                    <a:pt x="1070966" y="33337"/>
                    <a:pt x="859830" y="33337"/>
                    <a:pt x="649030" y="33337"/>
                  </a:cubicBezTo>
                  <a:close/>
                </a:path>
              </a:pathLst>
            </a:custGeom>
            <a:solidFill>
              <a:srgbClr val="BBBDC0"/>
            </a:solidFill>
            <a:ln w="3363" cap="flat">
              <a:noFill/>
              <a:prstDash val="solid"/>
              <a:miter/>
            </a:ln>
          </p:spPr>
          <p:txBody>
            <a:bodyPr rtlCol="0" anchor="ctr"/>
            <a:lstStyle/>
            <a:p>
              <a:endParaRPr lang="en-US"/>
            </a:p>
          </p:txBody>
        </p:sp>
        <p:sp>
          <p:nvSpPr>
            <p:cNvPr id="23" name="Freeform: Shape 22"/>
            <p:cNvSpPr/>
            <p:nvPr/>
          </p:nvSpPr>
          <p:spPr>
            <a:xfrm>
              <a:off x="5856095" y="4986908"/>
              <a:ext cx="1301522" cy="31490"/>
            </a:xfrm>
            <a:custGeom>
              <a:avLst/>
              <a:gdLst>
                <a:gd name="connsiteX0" fmla="*/ 649255 w 1301522"/>
                <a:gd name="connsiteY0" fmla="*/ 31317 h 31490"/>
                <a:gd name="connsiteX1" fmla="*/ 19550 w 1301522"/>
                <a:gd name="connsiteY1" fmla="*/ 31317 h 31490"/>
                <a:gd name="connsiteX2" fmla="*/ 19 w 1301522"/>
                <a:gd name="connsiteY2" fmla="*/ 18184 h 31490"/>
                <a:gd name="connsiteX3" fmla="*/ 17866 w 1301522"/>
                <a:gd name="connsiteY3" fmla="*/ 0 h 31490"/>
                <a:gd name="connsiteX4" fmla="*/ 1283675 w 1301522"/>
                <a:gd name="connsiteY4" fmla="*/ 0 h 31490"/>
                <a:gd name="connsiteX5" fmla="*/ 1301522 w 1301522"/>
                <a:gd name="connsiteY5" fmla="*/ 14817 h 31490"/>
                <a:gd name="connsiteX6" fmla="*/ 1283675 w 1301522"/>
                <a:gd name="connsiteY6" fmla="*/ 31317 h 31490"/>
                <a:gd name="connsiteX7" fmla="*/ 649255 w 1301522"/>
                <a:gd name="connsiteY7" fmla="*/ 31317 h 31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1522" h="31490">
                  <a:moveTo>
                    <a:pt x="649255" y="31317"/>
                  </a:moveTo>
                  <a:cubicBezTo>
                    <a:pt x="439466" y="31317"/>
                    <a:pt x="229676" y="31317"/>
                    <a:pt x="19550" y="31317"/>
                  </a:cubicBezTo>
                  <a:cubicBezTo>
                    <a:pt x="10458" y="31317"/>
                    <a:pt x="356" y="34011"/>
                    <a:pt x="19" y="18184"/>
                  </a:cubicBezTo>
                  <a:cubicBezTo>
                    <a:pt x="-318" y="4378"/>
                    <a:pt x="3723" y="0"/>
                    <a:pt x="17866" y="0"/>
                  </a:cubicBezTo>
                  <a:cubicBezTo>
                    <a:pt x="439803" y="337"/>
                    <a:pt x="861739" y="337"/>
                    <a:pt x="1283675" y="0"/>
                  </a:cubicBezTo>
                  <a:cubicBezTo>
                    <a:pt x="1294451" y="0"/>
                    <a:pt x="1301522" y="337"/>
                    <a:pt x="1301522" y="14817"/>
                  </a:cubicBezTo>
                  <a:cubicBezTo>
                    <a:pt x="1301522" y="28960"/>
                    <a:pt x="1295798" y="31317"/>
                    <a:pt x="1283675" y="31317"/>
                  </a:cubicBezTo>
                  <a:cubicBezTo>
                    <a:pt x="1072539" y="30980"/>
                    <a:pt x="860729" y="31317"/>
                    <a:pt x="649255" y="31317"/>
                  </a:cubicBezTo>
                  <a:close/>
                </a:path>
              </a:pathLst>
            </a:custGeom>
            <a:solidFill>
              <a:srgbClr val="BABCC0"/>
            </a:solidFill>
            <a:ln w="3363" cap="flat">
              <a:noFill/>
              <a:prstDash val="solid"/>
              <a:miter/>
            </a:ln>
          </p:spPr>
          <p:txBody>
            <a:bodyPr rtlCol="0" anchor="ctr"/>
            <a:lstStyle/>
            <a:p>
              <a:endParaRPr lang="en-US"/>
            </a:p>
          </p:txBody>
        </p:sp>
        <p:sp>
          <p:nvSpPr>
            <p:cNvPr id="24" name="Freeform: Shape 23"/>
            <p:cNvSpPr/>
            <p:nvPr/>
          </p:nvSpPr>
          <p:spPr>
            <a:xfrm>
              <a:off x="5856097" y="5057624"/>
              <a:ext cx="1301842" cy="31058"/>
            </a:xfrm>
            <a:custGeom>
              <a:avLst/>
              <a:gdLst>
                <a:gd name="connsiteX0" fmla="*/ 649254 w 1301842"/>
                <a:gd name="connsiteY0" fmla="*/ 30644 h 31058"/>
                <a:gd name="connsiteX1" fmla="*/ 19549 w 1301842"/>
                <a:gd name="connsiteY1" fmla="*/ 30644 h 31058"/>
                <a:gd name="connsiteX2" fmla="*/ 18 w 1301842"/>
                <a:gd name="connsiteY2" fmla="*/ 17847 h 31058"/>
                <a:gd name="connsiteX3" fmla="*/ 18202 w 1301842"/>
                <a:gd name="connsiteY3" fmla="*/ 0 h 31058"/>
                <a:gd name="connsiteX4" fmla="*/ 1282327 w 1301842"/>
                <a:gd name="connsiteY4" fmla="*/ 0 h 31058"/>
                <a:gd name="connsiteX5" fmla="*/ 1301521 w 1301842"/>
                <a:gd name="connsiteY5" fmla="*/ 20204 h 31058"/>
                <a:gd name="connsiteX6" fmla="*/ 1290409 w 1301842"/>
                <a:gd name="connsiteY6" fmla="*/ 30980 h 31058"/>
                <a:gd name="connsiteX7" fmla="*/ 1275255 w 1301842"/>
                <a:gd name="connsiteY7" fmla="*/ 30980 h 31058"/>
                <a:gd name="connsiteX8" fmla="*/ 649254 w 1301842"/>
                <a:gd name="connsiteY8" fmla="*/ 30644 h 31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1842" h="31058">
                  <a:moveTo>
                    <a:pt x="649254" y="30644"/>
                  </a:moveTo>
                  <a:cubicBezTo>
                    <a:pt x="439465" y="30644"/>
                    <a:pt x="229675" y="30644"/>
                    <a:pt x="19549" y="30644"/>
                  </a:cubicBezTo>
                  <a:cubicBezTo>
                    <a:pt x="10457" y="30644"/>
                    <a:pt x="355" y="33674"/>
                    <a:pt x="18" y="17847"/>
                  </a:cubicBezTo>
                  <a:cubicBezTo>
                    <a:pt x="-319" y="4041"/>
                    <a:pt x="4059" y="0"/>
                    <a:pt x="18202" y="0"/>
                  </a:cubicBezTo>
                  <a:cubicBezTo>
                    <a:pt x="439465" y="337"/>
                    <a:pt x="861064" y="337"/>
                    <a:pt x="1282327" y="0"/>
                  </a:cubicBezTo>
                  <a:cubicBezTo>
                    <a:pt x="1298490" y="0"/>
                    <a:pt x="1303205" y="5051"/>
                    <a:pt x="1301521" y="20204"/>
                  </a:cubicBezTo>
                  <a:cubicBezTo>
                    <a:pt x="1300848" y="27950"/>
                    <a:pt x="1298490" y="31654"/>
                    <a:pt x="1290409" y="30980"/>
                  </a:cubicBezTo>
                  <a:cubicBezTo>
                    <a:pt x="1285358" y="30644"/>
                    <a:pt x="1280306" y="30980"/>
                    <a:pt x="1275255" y="30980"/>
                  </a:cubicBezTo>
                  <a:cubicBezTo>
                    <a:pt x="1066813" y="30644"/>
                    <a:pt x="858033" y="30644"/>
                    <a:pt x="649254" y="30644"/>
                  </a:cubicBezTo>
                  <a:close/>
                </a:path>
              </a:pathLst>
            </a:custGeom>
            <a:solidFill>
              <a:srgbClr val="BBBDBF"/>
            </a:solidFill>
            <a:ln w="3363" cap="flat">
              <a:noFill/>
              <a:prstDash val="solid"/>
              <a:miter/>
            </a:ln>
          </p:spPr>
          <p:txBody>
            <a:bodyPr rtlCol="0" anchor="ctr"/>
            <a:lstStyle/>
            <a:p>
              <a:endParaRPr lang="en-US"/>
            </a:p>
          </p:txBody>
        </p:sp>
        <p:sp>
          <p:nvSpPr>
            <p:cNvPr id="25" name="Freeform: Shape 24"/>
            <p:cNvSpPr/>
            <p:nvPr/>
          </p:nvSpPr>
          <p:spPr>
            <a:xfrm>
              <a:off x="5856143" y="4919172"/>
              <a:ext cx="1301948" cy="32042"/>
            </a:xfrm>
            <a:custGeom>
              <a:avLst/>
              <a:gdLst>
                <a:gd name="connsiteX0" fmla="*/ 649208 w 1301948"/>
                <a:gd name="connsiteY0" fmla="*/ 31369 h 32042"/>
                <a:gd name="connsiteX1" fmla="*/ 19502 w 1301948"/>
                <a:gd name="connsiteY1" fmla="*/ 31706 h 32042"/>
                <a:gd name="connsiteX2" fmla="*/ 308 w 1301948"/>
                <a:gd name="connsiteY2" fmla="*/ 11838 h 32042"/>
                <a:gd name="connsiteX3" fmla="*/ 11084 w 1301948"/>
                <a:gd name="connsiteY3" fmla="*/ 725 h 32042"/>
                <a:gd name="connsiteX4" fmla="*/ 31288 w 1301948"/>
                <a:gd name="connsiteY4" fmla="*/ 725 h 32042"/>
                <a:gd name="connsiteX5" fmla="*/ 1280597 w 1301948"/>
                <a:gd name="connsiteY5" fmla="*/ 1062 h 32042"/>
                <a:gd name="connsiteX6" fmla="*/ 1301811 w 1301948"/>
                <a:gd name="connsiteY6" fmla="*/ 11838 h 32042"/>
                <a:gd name="connsiteX7" fmla="*/ 1282617 w 1301948"/>
                <a:gd name="connsiteY7" fmla="*/ 32042 h 32042"/>
                <a:gd name="connsiteX8" fmla="*/ 649208 w 1301948"/>
                <a:gd name="connsiteY8" fmla="*/ 31369 h 32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1948" h="32042">
                  <a:moveTo>
                    <a:pt x="649208" y="31369"/>
                  </a:moveTo>
                  <a:cubicBezTo>
                    <a:pt x="439418" y="31369"/>
                    <a:pt x="229292" y="31032"/>
                    <a:pt x="19502" y="31706"/>
                  </a:cubicBezTo>
                  <a:cubicBezTo>
                    <a:pt x="3676" y="31706"/>
                    <a:pt x="-1375" y="26991"/>
                    <a:pt x="308" y="11838"/>
                  </a:cubicBezTo>
                  <a:cubicBezTo>
                    <a:pt x="982" y="4430"/>
                    <a:pt x="3002" y="389"/>
                    <a:pt x="11084" y="725"/>
                  </a:cubicBezTo>
                  <a:cubicBezTo>
                    <a:pt x="17819" y="1062"/>
                    <a:pt x="24554" y="725"/>
                    <a:pt x="31288" y="725"/>
                  </a:cubicBezTo>
                  <a:cubicBezTo>
                    <a:pt x="447837" y="725"/>
                    <a:pt x="864048" y="725"/>
                    <a:pt x="1280597" y="1062"/>
                  </a:cubicBezTo>
                  <a:cubicBezTo>
                    <a:pt x="1288342" y="1062"/>
                    <a:pt x="1300465" y="-4999"/>
                    <a:pt x="1301811" y="11838"/>
                  </a:cubicBezTo>
                  <a:cubicBezTo>
                    <a:pt x="1302822" y="26991"/>
                    <a:pt x="1298444" y="32042"/>
                    <a:pt x="1282617" y="32042"/>
                  </a:cubicBezTo>
                  <a:cubicBezTo>
                    <a:pt x="1071481" y="31032"/>
                    <a:pt x="860344" y="31369"/>
                    <a:pt x="649208" y="31369"/>
                  </a:cubicBezTo>
                  <a:close/>
                </a:path>
              </a:pathLst>
            </a:custGeom>
            <a:solidFill>
              <a:srgbClr val="BBBDBF"/>
            </a:solidFill>
            <a:ln w="3363" cap="flat">
              <a:noFill/>
              <a:prstDash val="solid"/>
              <a:miter/>
            </a:ln>
          </p:spPr>
          <p:txBody>
            <a:bodyPr rtlCol="0" anchor="ctr"/>
            <a:lstStyle/>
            <a:p>
              <a:endParaRPr lang="en-US"/>
            </a:p>
          </p:txBody>
        </p:sp>
        <p:sp>
          <p:nvSpPr>
            <p:cNvPr id="26" name="Freeform: Shape 25"/>
            <p:cNvSpPr/>
            <p:nvPr/>
          </p:nvSpPr>
          <p:spPr>
            <a:xfrm>
              <a:off x="7536451" y="2628189"/>
              <a:ext cx="638929" cy="515756"/>
            </a:xfrm>
            <a:custGeom>
              <a:avLst/>
              <a:gdLst>
                <a:gd name="connsiteX0" fmla="*/ 522958 w 638929"/>
                <a:gd name="connsiteY0" fmla="*/ 152730 h 515756"/>
                <a:gd name="connsiteX1" fmla="*/ 496019 w 638929"/>
                <a:gd name="connsiteY1" fmla="*/ 140271 h 515756"/>
                <a:gd name="connsiteX2" fmla="*/ 113818 w 638929"/>
                <a:gd name="connsiteY2" fmla="*/ 59790 h 515756"/>
                <a:gd name="connsiteX3" fmla="*/ 35021 w 638929"/>
                <a:gd name="connsiteY3" fmla="*/ 45983 h 515756"/>
                <a:gd name="connsiteX4" fmla="*/ 0 w 638929"/>
                <a:gd name="connsiteY4" fmla="*/ 20391 h 515756"/>
                <a:gd name="connsiteX5" fmla="*/ 40409 w 638929"/>
                <a:gd name="connsiteY5" fmla="*/ 523 h 515756"/>
                <a:gd name="connsiteX6" fmla="*/ 102369 w 638929"/>
                <a:gd name="connsiteY6" fmla="*/ 12309 h 515756"/>
                <a:gd name="connsiteX7" fmla="*/ 259627 w 638929"/>
                <a:gd name="connsiteY7" fmla="*/ 45310 h 515756"/>
                <a:gd name="connsiteX8" fmla="*/ 493999 w 638929"/>
                <a:gd name="connsiteY8" fmla="*/ 95821 h 515756"/>
                <a:gd name="connsiteX9" fmla="*/ 576500 w 638929"/>
                <a:gd name="connsiteY9" fmla="*/ 154414 h 515756"/>
                <a:gd name="connsiteX10" fmla="*/ 583909 w 638929"/>
                <a:gd name="connsiteY10" fmla="*/ 237252 h 515756"/>
                <a:gd name="connsiteX11" fmla="*/ 590307 w 638929"/>
                <a:gd name="connsiteY11" fmla="*/ 247354 h 515756"/>
                <a:gd name="connsiteX12" fmla="*/ 637450 w 638929"/>
                <a:gd name="connsiteY12" fmla="*/ 323794 h 515756"/>
                <a:gd name="connsiteX13" fmla="*/ 581215 w 638929"/>
                <a:gd name="connsiteY13" fmla="*/ 507992 h 515756"/>
                <a:gd name="connsiteX14" fmla="*/ 558990 w 638929"/>
                <a:gd name="connsiteY14" fmla="*/ 509339 h 515756"/>
                <a:gd name="connsiteX15" fmla="*/ 501070 w 638929"/>
                <a:gd name="connsiteY15" fmla="*/ 397204 h 515756"/>
                <a:gd name="connsiteX16" fmla="*/ 497030 w 638929"/>
                <a:gd name="connsiteY16" fmla="*/ 312345 h 515756"/>
                <a:gd name="connsiteX17" fmla="*/ 523969 w 638929"/>
                <a:gd name="connsiteY17" fmla="*/ 249711 h 515756"/>
                <a:gd name="connsiteX18" fmla="*/ 529693 w 638929"/>
                <a:gd name="connsiteY18" fmla="*/ 247017 h 515756"/>
                <a:gd name="connsiteX19" fmla="*/ 547541 w 638929"/>
                <a:gd name="connsiteY19" fmla="*/ 188425 h 515756"/>
                <a:gd name="connsiteX20" fmla="*/ 522958 w 638929"/>
                <a:gd name="connsiteY20" fmla="*/ 152730 h 51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8929" h="515756">
                  <a:moveTo>
                    <a:pt x="522958" y="152730"/>
                  </a:moveTo>
                  <a:cubicBezTo>
                    <a:pt x="515550" y="145322"/>
                    <a:pt x="505785" y="142291"/>
                    <a:pt x="496019" y="140271"/>
                  </a:cubicBezTo>
                  <a:cubicBezTo>
                    <a:pt x="368731" y="113331"/>
                    <a:pt x="241443" y="84372"/>
                    <a:pt x="113818" y="59790"/>
                  </a:cubicBezTo>
                  <a:cubicBezTo>
                    <a:pt x="69705" y="51371"/>
                    <a:pt x="63981" y="52044"/>
                    <a:pt x="35021" y="45983"/>
                  </a:cubicBezTo>
                  <a:cubicBezTo>
                    <a:pt x="20541" y="42952"/>
                    <a:pt x="0" y="37901"/>
                    <a:pt x="0" y="20391"/>
                  </a:cubicBezTo>
                  <a:cubicBezTo>
                    <a:pt x="0" y="186"/>
                    <a:pt x="25929" y="-1161"/>
                    <a:pt x="40409" y="523"/>
                  </a:cubicBezTo>
                  <a:cubicBezTo>
                    <a:pt x="76104" y="4564"/>
                    <a:pt x="69705" y="7595"/>
                    <a:pt x="102369" y="12309"/>
                  </a:cubicBezTo>
                  <a:cubicBezTo>
                    <a:pt x="154901" y="23422"/>
                    <a:pt x="207096" y="34197"/>
                    <a:pt x="259627" y="45310"/>
                  </a:cubicBezTo>
                  <a:cubicBezTo>
                    <a:pt x="337751" y="62147"/>
                    <a:pt x="415875" y="78984"/>
                    <a:pt x="493999" y="95821"/>
                  </a:cubicBezTo>
                  <a:cubicBezTo>
                    <a:pt x="530030" y="103566"/>
                    <a:pt x="558653" y="121413"/>
                    <a:pt x="576500" y="154414"/>
                  </a:cubicBezTo>
                  <a:cubicBezTo>
                    <a:pt x="581215" y="173945"/>
                    <a:pt x="586266" y="208966"/>
                    <a:pt x="583909" y="237252"/>
                  </a:cubicBezTo>
                  <a:cubicBezTo>
                    <a:pt x="583572" y="241630"/>
                    <a:pt x="585256" y="244660"/>
                    <a:pt x="590307" y="247354"/>
                  </a:cubicBezTo>
                  <a:cubicBezTo>
                    <a:pt x="621287" y="263181"/>
                    <a:pt x="633746" y="291467"/>
                    <a:pt x="637450" y="323794"/>
                  </a:cubicBezTo>
                  <a:cubicBezTo>
                    <a:pt x="645196" y="393163"/>
                    <a:pt x="621960" y="453440"/>
                    <a:pt x="581215" y="507992"/>
                  </a:cubicBezTo>
                  <a:cubicBezTo>
                    <a:pt x="573806" y="517757"/>
                    <a:pt x="567745" y="518431"/>
                    <a:pt x="558990" y="509339"/>
                  </a:cubicBezTo>
                  <a:cubicBezTo>
                    <a:pt x="528346" y="477685"/>
                    <a:pt x="509826" y="440980"/>
                    <a:pt x="501070" y="397204"/>
                  </a:cubicBezTo>
                  <a:cubicBezTo>
                    <a:pt x="495346" y="368581"/>
                    <a:pt x="495009" y="340631"/>
                    <a:pt x="497030" y="312345"/>
                  </a:cubicBezTo>
                  <a:cubicBezTo>
                    <a:pt x="498713" y="289447"/>
                    <a:pt x="503764" y="265538"/>
                    <a:pt x="523969" y="249711"/>
                  </a:cubicBezTo>
                  <a:cubicBezTo>
                    <a:pt x="525653" y="248364"/>
                    <a:pt x="528010" y="247691"/>
                    <a:pt x="529693" y="247017"/>
                  </a:cubicBezTo>
                  <a:cubicBezTo>
                    <a:pt x="547877" y="235568"/>
                    <a:pt x="550235" y="216037"/>
                    <a:pt x="547541" y="188425"/>
                  </a:cubicBezTo>
                  <a:cubicBezTo>
                    <a:pt x="546194" y="182026"/>
                    <a:pt x="542490" y="170241"/>
                    <a:pt x="522958" y="152730"/>
                  </a:cubicBezTo>
                  <a:close/>
                </a:path>
              </a:pathLst>
            </a:custGeom>
            <a:solidFill>
              <a:schemeClr val="accent1"/>
            </a:solidFill>
            <a:ln w="3363" cap="flat">
              <a:noFill/>
              <a:prstDash val="solid"/>
              <a:miter/>
            </a:ln>
          </p:spPr>
          <p:txBody>
            <a:bodyPr rtlCol="0" anchor="ctr"/>
            <a:lstStyle/>
            <a:p>
              <a:endParaRPr lang="en-US"/>
            </a:p>
          </p:txBody>
        </p:sp>
        <p:sp>
          <p:nvSpPr>
            <p:cNvPr id="13" name="Freeform: Shape 12"/>
            <p:cNvSpPr/>
            <p:nvPr/>
          </p:nvSpPr>
          <p:spPr>
            <a:xfrm>
              <a:off x="7274467" y="4971336"/>
              <a:ext cx="735707" cy="470971"/>
            </a:xfrm>
            <a:custGeom>
              <a:avLst/>
              <a:gdLst>
                <a:gd name="connsiteX0" fmla="*/ 75430 w 735707"/>
                <a:gd name="connsiteY0" fmla="*/ 194045 h 470971"/>
                <a:gd name="connsiteX1" fmla="*/ 0 w 735707"/>
                <a:gd name="connsiteY1" fmla="*/ 152289 h 470971"/>
                <a:gd name="connsiteX2" fmla="*/ 86879 w 735707"/>
                <a:gd name="connsiteY2" fmla="*/ 109860 h 470971"/>
                <a:gd name="connsiteX3" fmla="*/ 484570 w 735707"/>
                <a:gd name="connsiteY3" fmla="*/ 114574 h 470971"/>
                <a:gd name="connsiteX4" fmla="*/ 424967 w 735707"/>
                <a:gd name="connsiteY4" fmla="*/ 86288 h 470971"/>
                <a:gd name="connsiteX5" fmla="*/ 372772 w 735707"/>
                <a:gd name="connsiteY5" fmla="*/ 75512 h 470971"/>
                <a:gd name="connsiteX6" fmla="*/ 339435 w 735707"/>
                <a:gd name="connsiteY6" fmla="*/ 14899 h 470971"/>
                <a:gd name="connsiteX7" fmla="*/ 355935 w 735707"/>
                <a:gd name="connsiteY7" fmla="*/ 1092 h 470971"/>
                <a:gd name="connsiteX8" fmla="*/ 502080 w 735707"/>
                <a:gd name="connsiteY8" fmla="*/ 16582 h 470971"/>
                <a:gd name="connsiteX9" fmla="*/ 628695 w 735707"/>
                <a:gd name="connsiteY9" fmla="*/ 75175 h 470971"/>
                <a:gd name="connsiteX10" fmla="*/ 711197 w 735707"/>
                <a:gd name="connsiteY10" fmla="*/ 144207 h 470971"/>
                <a:gd name="connsiteX11" fmla="*/ 734432 w 735707"/>
                <a:gd name="connsiteY11" fmla="*/ 171146 h 470971"/>
                <a:gd name="connsiteX12" fmla="*/ 734432 w 735707"/>
                <a:gd name="connsiteY12" fmla="*/ 283281 h 470971"/>
                <a:gd name="connsiteX13" fmla="*/ 730054 w 735707"/>
                <a:gd name="connsiteY13" fmla="*/ 435825 h 470971"/>
                <a:gd name="connsiteX14" fmla="*/ 706819 w 735707"/>
                <a:gd name="connsiteY14" fmla="*/ 434141 h 470971"/>
                <a:gd name="connsiteX15" fmla="*/ 623644 w 735707"/>
                <a:gd name="connsiteY15" fmla="*/ 453672 h 470971"/>
                <a:gd name="connsiteX16" fmla="*/ 537102 w 735707"/>
                <a:gd name="connsiteY16" fmla="*/ 470509 h 470971"/>
                <a:gd name="connsiteX17" fmla="*/ 389272 w 735707"/>
                <a:gd name="connsiteY17" fmla="*/ 470846 h 470971"/>
                <a:gd name="connsiteX18" fmla="*/ 325965 w 735707"/>
                <a:gd name="connsiteY18" fmla="*/ 463101 h 470971"/>
                <a:gd name="connsiteX19" fmla="*/ 303403 w 735707"/>
                <a:gd name="connsiteY19" fmla="*/ 394742 h 470971"/>
                <a:gd name="connsiteX20" fmla="*/ 239760 w 735707"/>
                <a:gd name="connsiteY20" fmla="*/ 342211 h 470971"/>
                <a:gd name="connsiteX21" fmla="*/ 295658 w 735707"/>
                <a:gd name="connsiteY21" fmla="*/ 291363 h 470971"/>
                <a:gd name="connsiteX22" fmla="*/ 253566 w 735707"/>
                <a:gd name="connsiteY22" fmla="*/ 278903 h 470971"/>
                <a:gd name="connsiteX23" fmla="*/ 229657 w 735707"/>
                <a:gd name="connsiteY23" fmla="*/ 238831 h 470971"/>
                <a:gd name="connsiteX24" fmla="*/ 265015 w 735707"/>
                <a:gd name="connsiteY24" fmla="*/ 208188 h 470971"/>
                <a:gd name="connsiteX25" fmla="*/ 301383 w 735707"/>
                <a:gd name="connsiteY25" fmla="*/ 202127 h 470971"/>
                <a:gd name="connsiteX26" fmla="*/ 286903 w 735707"/>
                <a:gd name="connsiteY26" fmla="*/ 195055 h 470971"/>
                <a:gd name="connsiteX27" fmla="*/ 75430 w 735707"/>
                <a:gd name="connsiteY27" fmla="*/ 194045 h 470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5707" h="470971">
                  <a:moveTo>
                    <a:pt x="75430" y="194045"/>
                  </a:moveTo>
                  <a:cubicBezTo>
                    <a:pt x="24582" y="193708"/>
                    <a:pt x="0" y="176198"/>
                    <a:pt x="0" y="152289"/>
                  </a:cubicBezTo>
                  <a:cubicBezTo>
                    <a:pt x="0" y="126360"/>
                    <a:pt x="21215" y="110196"/>
                    <a:pt x="86879" y="109860"/>
                  </a:cubicBezTo>
                  <a:cubicBezTo>
                    <a:pt x="108767" y="110196"/>
                    <a:pt x="371425" y="112890"/>
                    <a:pt x="484570" y="114574"/>
                  </a:cubicBezTo>
                  <a:cubicBezTo>
                    <a:pt x="466049" y="96390"/>
                    <a:pt x="447529" y="86961"/>
                    <a:pt x="424967" y="86288"/>
                  </a:cubicBezTo>
                  <a:cubicBezTo>
                    <a:pt x="406783" y="85614"/>
                    <a:pt x="389272" y="83257"/>
                    <a:pt x="372772" y="75512"/>
                  </a:cubicBezTo>
                  <a:cubicBezTo>
                    <a:pt x="348863" y="64063"/>
                    <a:pt x="336404" y="40828"/>
                    <a:pt x="339435" y="14899"/>
                  </a:cubicBezTo>
                  <a:cubicBezTo>
                    <a:pt x="340782" y="4797"/>
                    <a:pt x="346506" y="-2949"/>
                    <a:pt x="355935" y="1092"/>
                  </a:cubicBezTo>
                  <a:cubicBezTo>
                    <a:pt x="403079" y="20960"/>
                    <a:pt x="453590" y="9511"/>
                    <a:pt x="502080" y="16582"/>
                  </a:cubicBezTo>
                  <a:cubicBezTo>
                    <a:pt x="550571" y="23654"/>
                    <a:pt x="590307" y="47226"/>
                    <a:pt x="628695" y="75175"/>
                  </a:cubicBezTo>
                  <a:cubicBezTo>
                    <a:pt x="657655" y="96390"/>
                    <a:pt x="684257" y="120299"/>
                    <a:pt x="711197" y="144207"/>
                  </a:cubicBezTo>
                  <a:cubicBezTo>
                    <a:pt x="731401" y="164412"/>
                    <a:pt x="729717" y="159697"/>
                    <a:pt x="734432" y="171146"/>
                  </a:cubicBezTo>
                  <a:cubicBezTo>
                    <a:pt x="737126" y="208525"/>
                    <a:pt x="734769" y="245903"/>
                    <a:pt x="734432" y="283281"/>
                  </a:cubicBezTo>
                  <a:cubicBezTo>
                    <a:pt x="733758" y="334129"/>
                    <a:pt x="731738" y="384977"/>
                    <a:pt x="730054" y="435825"/>
                  </a:cubicBezTo>
                  <a:cubicBezTo>
                    <a:pt x="722309" y="435488"/>
                    <a:pt x="714227" y="435488"/>
                    <a:pt x="706819" y="434141"/>
                  </a:cubicBezTo>
                  <a:cubicBezTo>
                    <a:pt x="676512" y="429763"/>
                    <a:pt x="650583" y="443906"/>
                    <a:pt x="623644" y="453672"/>
                  </a:cubicBezTo>
                  <a:cubicBezTo>
                    <a:pt x="595695" y="463774"/>
                    <a:pt x="566735" y="469836"/>
                    <a:pt x="537102" y="470509"/>
                  </a:cubicBezTo>
                  <a:cubicBezTo>
                    <a:pt x="487938" y="471519"/>
                    <a:pt x="438437" y="470509"/>
                    <a:pt x="389272" y="470846"/>
                  </a:cubicBezTo>
                  <a:cubicBezTo>
                    <a:pt x="367721" y="471183"/>
                    <a:pt x="346843" y="466468"/>
                    <a:pt x="325965" y="463101"/>
                  </a:cubicBezTo>
                  <a:cubicBezTo>
                    <a:pt x="292965" y="457376"/>
                    <a:pt x="282862" y="419324"/>
                    <a:pt x="303403" y="394742"/>
                  </a:cubicBezTo>
                  <a:cubicBezTo>
                    <a:pt x="274444" y="386324"/>
                    <a:pt x="239760" y="383630"/>
                    <a:pt x="239760" y="342211"/>
                  </a:cubicBezTo>
                  <a:cubicBezTo>
                    <a:pt x="239760" y="308874"/>
                    <a:pt x="267709" y="302139"/>
                    <a:pt x="295658" y="291363"/>
                  </a:cubicBezTo>
                  <a:cubicBezTo>
                    <a:pt x="278485" y="289006"/>
                    <a:pt x="265689" y="284965"/>
                    <a:pt x="253566" y="278903"/>
                  </a:cubicBezTo>
                  <a:cubicBezTo>
                    <a:pt x="235045" y="269475"/>
                    <a:pt x="226963" y="254995"/>
                    <a:pt x="229657" y="238831"/>
                  </a:cubicBezTo>
                  <a:cubicBezTo>
                    <a:pt x="232351" y="223005"/>
                    <a:pt x="245484" y="211555"/>
                    <a:pt x="265015" y="208188"/>
                  </a:cubicBezTo>
                  <a:cubicBezTo>
                    <a:pt x="267709" y="207851"/>
                    <a:pt x="292965" y="205494"/>
                    <a:pt x="301383" y="202127"/>
                  </a:cubicBezTo>
                  <a:cubicBezTo>
                    <a:pt x="297679" y="199433"/>
                    <a:pt x="292965" y="196065"/>
                    <a:pt x="286903" y="195055"/>
                  </a:cubicBezTo>
                  <a:cubicBezTo>
                    <a:pt x="216188" y="194382"/>
                    <a:pt x="145809" y="194382"/>
                    <a:pt x="75430" y="194045"/>
                  </a:cubicBezTo>
                  <a:close/>
                </a:path>
              </a:pathLst>
            </a:custGeom>
            <a:solidFill>
              <a:srgbClr val="FCC698"/>
            </a:solidFill>
            <a:ln w="3363" cap="flat">
              <a:noFill/>
              <a:prstDash val="solid"/>
              <a:miter/>
            </a:ln>
          </p:spPr>
          <p:txBody>
            <a:bodyPr rtlCol="0" anchor="ctr"/>
            <a:lstStyle/>
            <a:p>
              <a:endParaRPr lang="en-US"/>
            </a:p>
          </p:txBody>
        </p:sp>
      </p:grpSp>
      <p:sp>
        <p:nvSpPr>
          <p:cNvPr id="27" name="TextBox 26"/>
          <p:cNvSpPr txBox="1"/>
          <p:nvPr/>
        </p:nvSpPr>
        <p:spPr>
          <a:xfrm>
            <a:off x="5844242" y="4865168"/>
            <a:ext cx="2719592" cy="307777"/>
          </a:xfrm>
          <a:prstGeom prst="rect">
            <a:avLst/>
          </a:prstGeom>
          <a:noFill/>
        </p:spPr>
        <p:txBody>
          <a:bodyPr wrap="square" rtlCol="0">
            <a:spAutoFit/>
          </a:bodyPr>
          <a:lstStyle/>
          <a:p>
            <a:pPr algn="ctr"/>
            <a:r>
              <a:rPr lang="en-US" altLang="ko-KR" sz="1400" b="1" spc="300" dirty="0" err="1" smtClean="0">
                <a:cs typeface="Arial" panose="020B0604020202020204" pitchFamily="34" charset="0"/>
              </a:rPr>
              <a:t>Kelebihan</a:t>
            </a:r>
            <a:endParaRPr lang="ko-KR" altLang="en-US" sz="1400" b="1" spc="300" dirty="0">
              <a:cs typeface="Arial" panose="020B0604020202020204" pitchFamily="34" charset="0"/>
            </a:endParaRPr>
          </a:p>
        </p:txBody>
      </p:sp>
      <p:grpSp>
        <p:nvGrpSpPr>
          <p:cNvPr id="33" name="Group 32"/>
          <p:cNvGrpSpPr/>
          <p:nvPr/>
        </p:nvGrpSpPr>
        <p:grpSpPr>
          <a:xfrm rot="20445859">
            <a:off x="10878233" y="3264040"/>
            <a:ext cx="929531" cy="1489589"/>
            <a:chOff x="8125134" y="1155951"/>
            <a:chExt cx="809697" cy="1297553"/>
          </a:xfrm>
        </p:grpSpPr>
        <p:grpSp>
          <p:nvGrpSpPr>
            <p:cNvPr id="34" name="Group 115"/>
            <p:cNvGrpSpPr/>
            <p:nvPr/>
          </p:nvGrpSpPr>
          <p:grpSpPr>
            <a:xfrm>
              <a:off x="8224344" y="1155951"/>
              <a:ext cx="520444" cy="828880"/>
              <a:chOff x="6867874" y="3721883"/>
              <a:chExt cx="1093501" cy="1741553"/>
            </a:xfrm>
          </p:grpSpPr>
          <p:sp>
            <p:nvSpPr>
              <p:cNvPr id="36" name="Oval 7"/>
              <p:cNvSpPr/>
              <p:nvPr/>
            </p:nvSpPr>
            <p:spPr>
              <a:xfrm>
                <a:off x="6867874" y="3721883"/>
                <a:ext cx="1093501" cy="1741553"/>
              </a:xfrm>
              <a:custGeom>
                <a:avLst/>
                <a:gdLst/>
                <a:ahLst/>
                <a:cxnLst/>
                <a:rect l="l" t="t" r="r" b="b"/>
                <a:pathLst>
                  <a:path w="1093501" h="1741553">
                    <a:moveTo>
                      <a:pt x="422037" y="0"/>
                    </a:moveTo>
                    <a:lnTo>
                      <a:pt x="422037" y="630979"/>
                    </a:lnTo>
                    <a:cubicBezTo>
                      <a:pt x="422037" y="680563"/>
                      <a:pt x="455258" y="722388"/>
                      <a:pt x="500795" y="734926"/>
                    </a:cubicBezTo>
                    <a:lnTo>
                      <a:pt x="500795" y="955639"/>
                    </a:lnTo>
                    <a:cubicBezTo>
                      <a:pt x="500795" y="982077"/>
                      <a:pt x="522227" y="1003509"/>
                      <a:pt x="548664" y="1003509"/>
                    </a:cubicBezTo>
                    <a:cubicBezTo>
                      <a:pt x="575102" y="1003509"/>
                      <a:pt x="596533" y="982077"/>
                      <a:pt x="596533" y="955639"/>
                    </a:cubicBezTo>
                    <a:lnTo>
                      <a:pt x="596533" y="735077"/>
                    </a:lnTo>
                    <a:cubicBezTo>
                      <a:pt x="642317" y="722690"/>
                      <a:pt x="675778" y="680742"/>
                      <a:pt x="675778" y="630979"/>
                    </a:cubicBezTo>
                    <a:lnTo>
                      <a:pt x="675778" y="658"/>
                    </a:lnTo>
                    <a:cubicBezTo>
                      <a:pt x="911634" y="31647"/>
                      <a:pt x="1093500" y="233580"/>
                      <a:pt x="1093500" y="477990"/>
                    </a:cubicBezTo>
                    <a:lnTo>
                      <a:pt x="1093500" y="780133"/>
                    </a:lnTo>
                    <a:lnTo>
                      <a:pt x="1093501" y="780133"/>
                    </a:lnTo>
                    <a:lnTo>
                      <a:pt x="1093501" y="1260843"/>
                    </a:lnTo>
                    <a:cubicBezTo>
                      <a:pt x="1093501" y="1526332"/>
                      <a:pt x="878279" y="1741553"/>
                      <a:pt x="612791" y="1741553"/>
                    </a:cubicBezTo>
                    <a:lnTo>
                      <a:pt x="480710" y="1741553"/>
                    </a:lnTo>
                    <a:cubicBezTo>
                      <a:pt x="215222" y="1741553"/>
                      <a:pt x="1" y="1526332"/>
                      <a:pt x="1" y="1260843"/>
                    </a:cubicBezTo>
                    <a:lnTo>
                      <a:pt x="1" y="787709"/>
                    </a:lnTo>
                    <a:lnTo>
                      <a:pt x="0" y="787709"/>
                    </a:lnTo>
                    <a:lnTo>
                      <a:pt x="0" y="477990"/>
                    </a:lnTo>
                    <a:cubicBezTo>
                      <a:pt x="0" y="232085"/>
                      <a:pt x="184097" y="29180"/>
                      <a:pt x="42203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Rounded Rectangle 108"/>
              <p:cNvSpPr/>
              <p:nvPr/>
            </p:nvSpPr>
            <p:spPr>
              <a:xfrm>
                <a:off x="7309131" y="3809649"/>
                <a:ext cx="210986" cy="4572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5" name="Freeform 62"/>
            <p:cNvSpPr/>
            <p:nvPr/>
          </p:nvSpPr>
          <p:spPr>
            <a:xfrm>
              <a:off x="8125134" y="1340038"/>
              <a:ext cx="809697" cy="1113466"/>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1" fmla="*/ 0 w 1404518"/>
                <a:gd name="connsiteY0-2" fmla="*/ 1053388 h 2070201"/>
                <a:gd name="connsiteX1-3" fmla="*/ 124358 w 1404518"/>
                <a:gd name="connsiteY1-4" fmla="*/ 1382572 h 2070201"/>
                <a:gd name="connsiteX2-5" fmla="*/ 292608 w 1404518"/>
                <a:gd name="connsiteY2-6" fmla="*/ 1675180 h 2070201"/>
                <a:gd name="connsiteX3-7" fmla="*/ 687628 w 1404518"/>
                <a:gd name="connsiteY3-8" fmla="*/ 2070201 h 2070201"/>
                <a:gd name="connsiteX4-9" fmla="*/ 1302105 w 1404518"/>
                <a:gd name="connsiteY4-10" fmla="*/ 2018995 h 2070201"/>
                <a:gd name="connsiteX5-11" fmla="*/ 1404518 w 1404518"/>
                <a:gd name="connsiteY5-12" fmla="*/ 1155801 h 2070201"/>
                <a:gd name="connsiteX6-13" fmla="*/ 1221638 w 1404518"/>
                <a:gd name="connsiteY6-14" fmla="*/ 768096 h 2070201"/>
                <a:gd name="connsiteX7-15" fmla="*/ 1177747 w 1404518"/>
                <a:gd name="connsiteY7-16" fmla="*/ 965606 h 2070201"/>
                <a:gd name="connsiteX8-17" fmla="*/ 1024128 w 1404518"/>
                <a:gd name="connsiteY8-18" fmla="*/ 694944 h 2070201"/>
                <a:gd name="connsiteX9-19" fmla="*/ 921715 w 1404518"/>
                <a:gd name="connsiteY9-20" fmla="*/ 929030 h 2070201"/>
                <a:gd name="connsiteX10-21" fmla="*/ 877824 w 1404518"/>
                <a:gd name="connsiteY10-22" fmla="*/ 629107 h 2070201"/>
                <a:gd name="connsiteX11-23" fmla="*/ 709574 w 1404518"/>
                <a:gd name="connsiteY11-24" fmla="*/ 936345 h 2070201"/>
                <a:gd name="connsiteX12-25" fmla="*/ 526694 w 1404518"/>
                <a:gd name="connsiteY12-26" fmla="*/ 0 h 2070201"/>
                <a:gd name="connsiteX13-27" fmla="*/ 468172 w 1404518"/>
                <a:gd name="connsiteY13-28" fmla="*/ 1338681 h 2070201"/>
                <a:gd name="connsiteX14-29" fmla="*/ 321868 w 1404518"/>
                <a:gd name="connsiteY14-30" fmla="*/ 1287475 h 2070201"/>
                <a:gd name="connsiteX15-31" fmla="*/ 0 w 1404518"/>
                <a:gd name="connsiteY15-32" fmla="*/ 1053388 h 2070201"/>
                <a:gd name="connsiteX0-33" fmla="*/ 0 w 1404518"/>
                <a:gd name="connsiteY0-34" fmla="*/ 1053388 h 2070201"/>
                <a:gd name="connsiteX1-35" fmla="*/ 124358 w 1404518"/>
                <a:gd name="connsiteY1-36" fmla="*/ 1382572 h 2070201"/>
                <a:gd name="connsiteX2-37" fmla="*/ 292608 w 1404518"/>
                <a:gd name="connsiteY2-38" fmla="*/ 1741017 h 2070201"/>
                <a:gd name="connsiteX3-39" fmla="*/ 687628 w 1404518"/>
                <a:gd name="connsiteY3-40" fmla="*/ 2070201 h 2070201"/>
                <a:gd name="connsiteX4-41" fmla="*/ 1302105 w 1404518"/>
                <a:gd name="connsiteY4-42" fmla="*/ 2018995 h 2070201"/>
                <a:gd name="connsiteX5-43" fmla="*/ 1404518 w 1404518"/>
                <a:gd name="connsiteY5-44" fmla="*/ 1155801 h 2070201"/>
                <a:gd name="connsiteX6-45" fmla="*/ 1221638 w 1404518"/>
                <a:gd name="connsiteY6-46" fmla="*/ 768096 h 2070201"/>
                <a:gd name="connsiteX7-47" fmla="*/ 1177747 w 1404518"/>
                <a:gd name="connsiteY7-48" fmla="*/ 965606 h 2070201"/>
                <a:gd name="connsiteX8-49" fmla="*/ 1024128 w 1404518"/>
                <a:gd name="connsiteY8-50" fmla="*/ 694944 h 2070201"/>
                <a:gd name="connsiteX9-51" fmla="*/ 921715 w 1404518"/>
                <a:gd name="connsiteY9-52" fmla="*/ 929030 h 2070201"/>
                <a:gd name="connsiteX10-53" fmla="*/ 877824 w 1404518"/>
                <a:gd name="connsiteY10-54" fmla="*/ 629107 h 2070201"/>
                <a:gd name="connsiteX11-55" fmla="*/ 709574 w 1404518"/>
                <a:gd name="connsiteY11-56" fmla="*/ 936345 h 2070201"/>
                <a:gd name="connsiteX12-57" fmla="*/ 526694 w 1404518"/>
                <a:gd name="connsiteY12-58" fmla="*/ 0 h 2070201"/>
                <a:gd name="connsiteX13-59" fmla="*/ 468172 w 1404518"/>
                <a:gd name="connsiteY13-60" fmla="*/ 1338681 h 2070201"/>
                <a:gd name="connsiteX14-61" fmla="*/ 321868 w 1404518"/>
                <a:gd name="connsiteY14-62" fmla="*/ 1287475 h 2070201"/>
                <a:gd name="connsiteX15-63" fmla="*/ 0 w 1404518"/>
                <a:gd name="connsiteY15-64" fmla="*/ 1053388 h 2070201"/>
                <a:gd name="connsiteX0-65" fmla="*/ 0 w 1404518"/>
                <a:gd name="connsiteY0-66" fmla="*/ 1053388 h 2070201"/>
                <a:gd name="connsiteX1-67" fmla="*/ 124358 w 1404518"/>
                <a:gd name="connsiteY1-68" fmla="*/ 1382572 h 2070201"/>
                <a:gd name="connsiteX2-69" fmla="*/ 292608 w 1404518"/>
                <a:gd name="connsiteY2-70" fmla="*/ 1741017 h 2070201"/>
                <a:gd name="connsiteX3-71" fmla="*/ 687628 w 1404518"/>
                <a:gd name="connsiteY3-72" fmla="*/ 2070201 h 2070201"/>
                <a:gd name="connsiteX4-73" fmla="*/ 1302105 w 1404518"/>
                <a:gd name="connsiteY4-74" fmla="*/ 2018995 h 2070201"/>
                <a:gd name="connsiteX5-75" fmla="*/ 1404518 w 1404518"/>
                <a:gd name="connsiteY5-76" fmla="*/ 1155801 h 2070201"/>
                <a:gd name="connsiteX6-77" fmla="*/ 1221638 w 1404518"/>
                <a:gd name="connsiteY6-78" fmla="*/ 768096 h 2070201"/>
                <a:gd name="connsiteX7-79" fmla="*/ 1177747 w 1404518"/>
                <a:gd name="connsiteY7-80" fmla="*/ 965606 h 2070201"/>
                <a:gd name="connsiteX8-81" fmla="*/ 1024128 w 1404518"/>
                <a:gd name="connsiteY8-82" fmla="*/ 694944 h 2070201"/>
                <a:gd name="connsiteX9-83" fmla="*/ 921715 w 1404518"/>
                <a:gd name="connsiteY9-84" fmla="*/ 929030 h 2070201"/>
                <a:gd name="connsiteX10-85" fmla="*/ 877824 w 1404518"/>
                <a:gd name="connsiteY10-86" fmla="*/ 629107 h 2070201"/>
                <a:gd name="connsiteX11-87" fmla="*/ 709574 w 1404518"/>
                <a:gd name="connsiteY11-88" fmla="*/ 936345 h 2070201"/>
                <a:gd name="connsiteX12-89" fmla="*/ 526694 w 1404518"/>
                <a:gd name="connsiteY12-90" fmla="*/ 0 h 2070201"/>
                <a:gd name="connsiteX13-91" fmla="*/ 468172 w 1404518"/>
                <a:gd name="connsiteY13-92" fmla="*/ 1338681 h 2070201"/>
                <a:gd name="connsiteX14-93" fmla="*/ 321868 w 1404518"/>
                <a:gd name="connsiteY14-94" fmla="*/ 1287475 h 2070201"/>
                <a:gd name="connsiteX15-95" fmla="*/ 0 w 1404518"/>
                <a:gd name="connsiteY15-96" fmla="*/ 1053388 h 2070201"/>
                <a:gd name="connsiteX0-97" fmla="*/ 0 w 1404518"/>
                <a:gd name="connsiteY0-98" fmla="*/ 1053388 h 2070201"/>
                <a:gd name="connsiteX1-99" fmla="*/ 124358 w 1404518"/>
                <a:gd name="connsiteY1-100" fmla="*/ 1382572 h 2070201"/>
                <a:gd name="connsiteX2-101" fmla="*/ 292608 w 1404518"/>
                <a:gd name="connsiteY2-102" fmla="*/ 1741017 h 2070201"/>
                <a:gd name="connsiteX3-103" fmla="*/ 687628 w 1404518"/>
                <a:gd name="connsiteY3-104" fmla="*/ 2070201 h 2070201"/>
                <a:gd name="connsiteX4-105" fmla="*/ 1302105 w 1404518"/>
                <a:gd name="connsiteY4-106" fmla="*/ 2018995 h 2070201"/>
                <a:gd name="connsiteX5-107" fmla="*/ 1404518 w 1404518"/>
                <a:gd name="connsiteY5-108" fmla="*/ 1155801 h 2070201"/>
                <a:gd name="connsiteX6-109" fmla="*/ 1221638 w 1404518"/>
                <a:gd name="connsiteY6-110" fmla="*/ 768096 h 2070201"/>
                <a:gd name="connsiteX7-111" fmla="*/ 1177747 w 1404518"/>
                <a:gd name="connsiteY7-112" fmla="*/ 965606 h 2070201"/>
                <a:gd name="connsiteX8-113" fmla="*/ 1024128 w 1404518"/>
                <a:gd name="connsiteY8-114" fmla="*/ 694944 h 2070201"/>
                <a:gd name="connsiteX9-115" fmla="*/ 921715 w 1404518"/>
                <a:gd name="connsiteY9-116" fmla="*/ 929030 h 2070201"/>
                <a:gd name="connsiteX10-117" fmla="*/ 877824 w 1404518"/>
                <a:gd name="connsiteY10-118" fmla="*/ 629107 h 2070201"/>
                <a:gd name="connsiteX11-119" fmla="*/ 709574 w 1404518"/>
                <a:gd name="connsiteY11-120" fmla="*/ 936345 h 2070201"/>
                <a:gd name="connsiteX12-121" fmla="*/ 526694 w 1404518"/>
                <a:gd name="connsiteY12-122" fmla="*/ 0 h 2070201"/>
                <a:gd name="connsiteX13-123" fmla="*/ 468172 w 1404518"/>
                <a:gd name="connsiteY13-124" fmla="*/ 1338681 h 2070201"/>
                <a:gd name="connsiteX14-125" fmla="*/ 321868 w 1404518"/>
                <a:gd name="connsiteY14-126" fmla="*/ 1287475 h 2070201"/>
                <a:gd name="connsiteX15-127" fmla="*/ 0 w 1404518"/>
                <a:gd name="connsiteY15-128" fmla="*/ 1053388 h 2070201"/>
                <a:gd name="connsiteX0-129" fmla="*/ 0 w 1404518"/>
                <a:gd name="connsiteY0-130" fmla="*/ 1053388 h 2070201"/>
                <a:gd name="connsiteX1-131" fmla="*/ 124358 w 1404518"/>
                <a:gd name="connsiteY1-132" fmla="*/ 1382572 h 2070201"/>
                <a:gd name="connsiteX2-133" fmla="*/ 292608 w 1404518"/>
                <a:gd name="connsiteY2-134" fmla="*/ 1741017 h 2070201"/>
                <a:gd name="connsiteX3-135" fmla="*/ 687628 w 1404518"/>
                <a:gd name="connsiteY3-136" fmla="*/ 2070201 h 2070201"/>
                <a:gd name="connsiteX4-137" fmla="*/ 1331366 w 1404518"/>
                <a:gd name="connsiteY4-138" fmla="*/ 2055571 h 2070201"/>
                <a:gd name="connsiteX5-139" fmla="*/ 1404518 w 1404518"/>
                <a:gd name="connsiteY5-140" fmla="*/ 1155801 h 2070201"/>
                <a:gd name="connsiteX6-141" fmla="*/ 1221638 w 1404518"/>
                <a:gd name="connsiteY6-142" fmla="*/ 768096 h 2070201"/>
                <a:gd name="connsiteX7-143" fmla="*/ 1177747 w 1404518"/>
                <a:gd name="connsiteY7-144" fmla="*/ 965606 h 2070201"/>
                <a:gd name="connsiteX8-145" fmla="*/ 1024128 w 1404518"/>
                <a:gd name="connsiteY8-146" fmla="*/ 694944 h 2070201"/>
                <a:gd name="connsiteX9-147" fmla="*/ 921715 w 1404518"/>
                <a:gd name="connsiteY9-148" fmla="*/ 929030 h 2070201"/>
                <a:gd name="connsiteX10-149" fmla="*/ 877824 w 1404518"/>
                <a:gd name="connsiteY10-150" fmla="*/ 629107 h 2070201"/>
                <a:gd name="connsiteX11-151" fmla="*/ 709574 w 1404518"/>
                <a:gd name="connsiteY11-152" fmla="*/ 936345 h 2070201"/>
                <a:gd name="connsiteX12-153" fmla="*/ 526694 w 1404518"/>
                <a:gd name="connsiteY12-154" fmla="*/ 0 h 2070201"/>
                <a:gd name="connsiteX13-155" fmla="*/ 468172 w 1404518"/>
                <a:gd name="connsiteY13-156" fmla="*/ 1338681 h 2070201"/>
                <a:gd name="connsiteX14-157" fmla="*/ 321868 w 1404518"/>
                <a:gd name="connsiteY14-158" fmla="*/ 1287475 h 2070201"/>
                <a:gd name="connsiteX15-159" fmla="*/ 0 w 1404518"/>
                <a:gd name="connsiteY15-160" fmla="*/ 1053388 h 2070201"/>
                <a:gd name="connsiteX0-161" fmla="*/ 0 w 1404518"/>
                <a:gd name="connsiteY0-162" fmla="*/ 1053388 h 2070201"/>
                <a:gd name="connsiteX1-163" fmla="*/ 124358 w 1404518"/>
                <a:gd name="connsiteY1-164" fmla="*/ 1382572 h 2070201"/>
                <a:gd name="connsiteX2-165" fmla="*/ 292608 w 1404518"/>
                <a:gd name="connsiteY2-166" fmla="*/ 1741017 h 2070201"/>
                <a:gd name="connsiteX3-167" fmla="*/ 687628 w 1404518"/>
                <a:gd name="connsiteY3-168" fmla="*/ 2070201 h 2070201"/>
                <a:gd name="connsiteX4-169" fmla="*/ 1294790 w 1404518"/>
                <a:gd name="connsiteY4-170" fmla="*/ 2055571 h 2070201"/>
                <a:gd name="connsiteX5-171" fmla="*/ 1404518 w 1404518"/>
                <a:gd name="connsiteY5-172" fmla="*/ 1155801 h 2070201"/>
                <a:gd name="connsiteX6-173" fmla="*/ 1221638 w 1404518"/>
                <a:gd name="connsiteY6-174" fmla="*/ 768096 h 2070201"/>
                <a:gd name="connsiteX7-175" fmla="*/ 1177747 w 1404518"/>
                <a:gd name="connsiteY7-176" fmla="*/ 965606 h 2070201"/>
                <a:gd name="connsiteX8-177" fmla="*/ 1024128 w 1404518"/>
                <a:gd name="connsiteY8-178" fmla="*/ 694944 h 2070201"/>
                <a:gd name="connsiteX9-179" fmla="*/ 921715 w 1404518"/>
                <a:gd name="connsiteY9-180" fmla="*/ 929030 h 2070201"/>
                <a:gd name="connsiteX10-181" fmla="*/ 877824 w 1404518"/>
                <a:gd name="connsiteY10-182" fmla="*/ 629107 h 2070201"/>
                <a:gd name="connsiteX11-183" fmla="*/ 709574 w 1404518"/>
                <a:gd name="connsiteY11-184" fmla="*/ 936345 h 2070201"/>
                <a:gd name="connsiteX12-185" fmla="*/ 526694 w 1404518"/>
                <a:gd name="connsiteY12-186" fmla="*/ 0 h 2070201"/>
                <a:gd name="connsiteX13-187" fmla="*/ 468172 w 1404518"/>
                <a:gd name="connsiteY13-188" fmla="*/ 1338681 h 2070201"/>
                <a:gd name="connsiteX14-189" fmla="*/ 321868 w 1404518"/>
                <a:gd name="connsiteY14-190" fmla="*/ 1287475 h 2070201"/>
                <a:gd name="connsiteX15-191" fmla="*/ 0 w 1404518"/>
                <a:gd name="connsiteY15-192" fmla="*/ 1053388 h 2070201"/>
                <a:gd name="connsiteX0-193" fmla="*/ 0 w 1404518"/>
                <a:gd name="connsiteY0-194" fmla="*/ 1053388 h 2070201"/>
                <a:gd name="connsiteX1-195" fmla="*/ 124358 w 1404518"/>
                <a:gd name="connsiteY1-196" fmla="*/ 1382572 h 2070201"/>
                <a:gd name="connsiteX2-197" fmla="*/ 292608 w 1404518"/>
                <a:gd name="connsiteY2-198" fmla="*/ 1741017 h 2070201"/>
                <a:gd name="connsiteX3-199" fmla="*/ 687628 w 1404518"/>
                <a:gd name="connsiteY3-200" fmla="*/ 2070201 h 2070201"/>
                <a:gd name="connsiteX4-201" fmla="*/ 1294790 w 1404518"/>
                <a:gd name="connsiteY4-202" fmla="*/ 2055571 h 2070201"/>
                <a:gd name="connsiteX5-203" fmla="*/ 1404518 w 1404518"/>
                <a:gd name="connsiteY5-204" fmla="*/ 1155801 h 2070201"/>
                <a:gd name="connsiteX6-205" fmla="*/ 1221638 w 1404518"/>
                <a:gd name="connsiteY6-206" fmla="*/ 768096 h 2070201"/>
                <a:gd name="connsiteX7-207" fmla="*/ 1177747 w 1404518"/>
                <a:gd name="connsiteY7-208" fmla="*/ 965606 h 2070201"/>
                <a:gd name="connsiteX8-209" fmla="*/ 1024128 w 1404518"/>
                <a:gd name="connsiteY8-210" fmla="*/ 694944 h 2070201"/>
                <a:gd name="connsiteX9-211" fmla="*/ 921715 w 1404518"/>
                <a:gd name="connsiteY9-212" fmla="*/ 929030 h 2070201"/>
                <a:gd name="connsiteX10-213" fmla="*/ 877824 w 1404518"/>
                <a:gd name="connsiteY10-214" fmla="*/ 629107 h 2070201"/>
                <a:gd name="connsiteX11-215" fmla="*/ 709574 w 1404518"/>
                <a:gd name="connsiteY11-216" fmla="*/ 936345 h 2070201"/>
                <a:gd name="connsiteX12-217" fmla="*/ 526694 w 1404518"/>
                <a:gd name="connsiteY12-218" fmla="*/ 0 h 2070201"/>
                <a:gd name="connsiteX13-219" fmla="*/ 468172 w 1404518"/>
                <a:gd name="connsiteY13-220" fmla="*/ 1338681 h 2070201"/>
                <a:gd name="connsiteX14-221" fmla="*/ 321868 w 1404518"/>
                <a:gd name="connsiteY14-222" fmla="*/ 1287475 h 2070201"/>
                <a:gd name="connsiteX15-223" fmla="*/ 0 w 1404518"/>
                <a:gd name="connsiteY15-224" fmla="*/ 1053388 h 2070201"/>
                <a:gd name="connsiteX0-225" fmla="*/ 0 w 1413093"/>
                <a:gd name="connsiteY0-226" fmla="*/ 1053388 h 2070201"/>
                <a:gd name="connsiteX1-227" fmla="*/ 124358 w 1413093"/>
                <a:gd name="connsiteY1-228" fmla="*/ 1382572 h 2070201"/>
                <a:gd name="connsiteX2-229" fmla="*/ 292608 w 1413093"/>
                <a:gd name="connsiteY2-230" fmla="*/ 1741017 h 2070201"/>
                <a:gd name="connsiteX3-231" fmla="*/ 687628 w 1413093"/>
                <a:gd name="connsiteY3-232" fmla="*/ 2070201 h 2070201"/>
                <a:gd name="connsiteX4-233" fmla="*/ 1294790 w 1413093"/>
                <a:gd name="connsiteY4-234" fmla="*/ 2055571 h 2070201"/>
                <a:gd name="connsiteX5-235" fmla="*/ 1404518 w 1413093"/>
                <a:gd name="connsiteY5-236" fmla="*/ 1155801 h 2070201"/>
                <a:gd name="connsiteX6-237" fmla="*/ 1221638 w 1413093"/>
                <a:gd name="connsiteY6-238" fmla="*/ 768096 h 2070201"/>
                <a:gd name="connsiteX7-239" fmla="*/ 1177747 w 1413093"/>
                <a:gd name="connsiteY7-240" fmla="*/ 965606 h 2070201"/>
                <a:gd name="connsiteX8-241" fmla="*/ 1024128 w 1413093"/>
                <a:gd name="connsiteY8-242" fmla="*/ 694944 h 2070201"/>
                <a:gd name="connsiteX9-243" fmla="*/ 921715 w 1413093"/>
                <a:gd name="connsiteY9-244" fmla="*/ 929030 h 2070201"/>
                <a:gd name="connsiteX10-245" fmla="*/ 877824 w 1413093"/>
                <a:gd name="connsiteY10-246" fmla="*/ 629107 h 2070201"/>
                <a:gd name="connsiteX11-247" fmla="*/ 709574 w 1413093"/>
                <a:gd name="connsiteY11-248" fmla="*/ 936345 h 2070201"/>
                <a:gd name="connsiteX12-249" fmla="*/ 526694 w 1413093"/>
                <a:gd name="connsiteY12-250" fmla="*/ 0 h 2070201"/>
                <a:gd name="connsiteX13-251" fmla="*/ 468172 w 1413093"/>
                <a:gd name="connsiteY13-252" fmla="*/ 1338681 h 2070201"/>
                <a:gd name="connsiteX14-253" fmla="*/ 321868 w 1413093"/>
                <a:gd name="connsiteY14-254" fmla="*/ 1287475 h 2070201"/>
                <a:gd name="connsiteX15-255" fmla="*/ 0 w 1413093"/>
                <a:gd name="connsiteY15-256" fmla="*/ 1053388 h 2070201"/>
                <a:gd name="connsiteX0-257" fmla="*/ 0 w 1413093"/>
                <a:gd name="connsiteY0-258" fmla="*/ 1053388 h 2070201"/>
                <a:gd name="connsiteX1-259" fmla="*/ 124358 w 1413093"/>
                <a:gd name="connsiteY1-260" fmla="*/ 1382572 h 2070201"/>
                <a:gd name="connsiteX2-261" fmla="*/ 292608 w 1413093"/>
                <a:gd name="connsiteY2-262" fmla="*/ 1741017 h 2070201"/>
                <a:gd name="connsiteX3-263" fmla="*/ 687628 w 1413093"/>
                <a:gd name="connsiteY3-264" fmla="*/ 2070201 h 2070201"/>
                <a:gd name="connsiteX4-265" fmla="*/ 1294790 w 1413093"/>
                <a:gd name="connsiteY4-266" fmla="*/ 2055571 h 2070201"/>
                <a:gd name="connsiteX5-267" fmla="*/ 1404518 w 1413093"/>
                <a:gd name="connsiteY5-268" fmla="*/ 1155801 h 2070201"/>
                <a:gd name="connsiteX6-269" fmla="*/ 1221638 w 1413093"/>
                <a:gd name="connsiteY6-270" fmla="*/ 768096 h 2070201"/>
                <a:gd name="connsiteX7-271" fmla="*/ 1177747 w 1413093"/>
                <a:gd name="connsiteY7-272" fmla="*/ 965606 h 2070201"/>
                <a:gd name="connsiteX8-273" fmla="*/ 1024128 w 1413093"/>
                <a:gd name="connsiteY8-274" fmla="*/ 694944 h 2070201"/>
                <a:gd name="connsiteX9-275" fmla="*/ 921715 w 1413093"/>
                <a:gd name="connsiteY9-276" fmla="*/ 929030 h 2070201"/>
                <a:gd name="connsiteX10-277" fmla="*/ 877824 w 1413093"/>
                <a:gd name="connsiteY10-278" fmla="*/ 629107 h 2070201"/>
                <a:gd name="connsiteX11-279" fmla="*/ 709574 w 1413093"/>
                <a:gd name="connsiteY11-280" fmla="*/ 936345 h 2070201"/>
                <a:gd name="connsiteX12-281" fmla="*/ 526694 w 1413093"/>
                <a:gd name="connsiteY12-282" fmla="*/ 0 h 2070201"/>
                <a:gd name="connsiteX13-283" fmla="*/ 468172 w 1413093"/>
                <a:gd name="connsiteY13-284" fmla="*/ 1338681 h 2070201"/>
                <a:gd name="connsiteX14-285" fmla="*/ 321868 w 1413093"/>
                <a:gd name="connsiteY14-286" fmla="*/ 1287475 h 2070201"/>
                <a:gd name="connsiteX15-287" fmla="*/ 0 w 1413093"/>
                <a:gd name="connsiteY15-288" fmla="*/ 1053388 h 2070201"/>
                <a:gd name="connsiteX0-289" fmla="*/ 0 w 1404608"/>
                <a:gd name="connsiteY0-290" fmla="*/ 1053388 h 2070201"/>
                <a:gd name="connsiteX1-291" fmla="*/ 124358 w 1404608"/>
                <a:gd name="connsiteY1-292" fmla="*/ 1382572 h 2070201"/>
                <a:gd name="connsiteX2-293" fmla="*/ 292608 w 1404608"/>
                <a:gd name="connsiteY2-294" fmla="*/ 1741017 h 2070201"/>
                <a:gd name="connsiteX3-295" fmla="*/ 687628 w 1404608"/>
                <a:gd name="connsiteY3-296" fmla="*/ 2070201 h 2070201"/>
                <a:gd name="connsiteX4-297" fmla="*/ 1294790 w 1404608"/>
                <a:gd name="connsiteY4-298" fmla="*/ 2055571 h 2070201"/>
                <a:gd name="connsiteX5-299" fmla="*/ 1404518 w 1404608"/>
                <a:gd name="connsiteY5-300" fmla="*/ 1155801 h 2070201"/>
                <a:gd name="connsiteX6-301" fmla="*/ 1221638 w 1404608"/>
                <a:gd name="connsiteY6-302" fmla="*/ 768096 h 2070201"/>
                <a:gd name="connsiteX7-303" fmla="*/ 1177747 w 1404608"/>
                <a:gd name="connsiteY7-304" fmla="*/ 965606 h 2070201"/>
                <a:gd name="connsiteX8-305" fmla="*/ 1024128 w 1404608"/>
                <a:gd name="connsiteY8-306" fmla="*/ 694944 h 2070201"/>
                <a:gd name="connsiteX9-307" fmla="*/ 921715 w 1404608"/>
                <a:gd name="connsiteY9-308" fmla="*/ 929030 h 2070201"/>
                <a:gd name="connsiteX10-309" fmla="*/ 877824 w 1404608"/>
                <a:gd name="connsiteY10-310" fmla="*/ 629107 h 2070201"/>
                <a:gd name="connsiteX11-311" fmla="*/ 709574 w 1404608"/>
                <a:gd name="connsiteY11-312" fmla="*/ 936345 h 2070201"/>
                <a:gd name="connsiteX12-313" fmla="*/ 526694 w 1404608"/>
                <a:gd name="connsiteY12-314" fmla="*/ 0 h 2070201"/>
                <a:gd name="connsiteX13-315" fmla="*/ 468172 w 1404608"/>
                <a:gd name="connsiteY13-316" fmla="*/ 1338681 h 2070201"/>
                <a:gd name="connsiteX14-317" fmla="*/ 321868 w 1404608"/>
                <a:gd name="connsiteY14-318" fmla="*/ 1287475 h 2070201"/>
                <a:gd name="connsiteX15-319" fmla="*/ 0 w 1404608"/>
                <a:gd name="connsiteY15-320" fmla="*/ 1053388 h 2070201"/>
                <a:gd name="connsiteX0-321" fmla="*/ 0 w 1404608"/>
                <a:gd name="connsiteY0-322" fmla="*/ 1053388 h 2070201"/>
                <a:gd name="connsiteX1-323" fmla="*/ 124358 w 1404608"/>
                <a:gd name="connsiteY1-324" fmla="*/ 1382572 h 2070201"/>
                <a:gd name="connsiteX2-325" fmla="*/ 292608 w 1404608"/>
                <a:gd name="connsiteY2-326" fmla="*/ 1741017 h 2070201"/>
                <a:gd name="connsiteX3-327" fmla="*/ 687628 w 1404608"/>
                <a:gd name="connsiteY3-328" fmla="*/ 2070201 h 2070201"/>
                <a:gd name="connsiteX4-329" fmla="*/ 1294790 w 1404608"/>
                <a:gd name="connsiteY4-330" fmla="*/ 2055571 h 2070201"/>
                <a:gd name="connsiteX5-331" fmla="*/ 1404518 w 1404608"/>
                <a:gd name="connsiteY5-332" fmla="*/ 1155801 h 2070201"/>
                <a:gd name="connsiteX6-333" fmla="*/ 1221638 w 1404608"/>
                <a:gd name="connsiteY6-334" fmla="*/ 768096 h 2070201"/>
                <a:gd name="connsiteX7-335" fmla="*/ 1177747 w 1404608"/>
                <a:gd name="connsiteY7-336" fmla="*/ 965606 h 2070201"/>
                <a:gd name="connsiteX8-337" fmla="*/ 1024128 w 1404608"/>
                <a:gd name="connsiteY8-338" fmla="*/ 694944 h 2070201"/>
                <a:gd name="connsiteX9-339" fmla="*/ 921715 w 1404608"/>
                <a:gd name="connsiteY9-340" fmla="*/ 929030 h 2070201"/>
                <a:gd name="connsiteX10-341" fmla="*/ 877824 w 1404608"/>
                <a:gd name="connsiteY10-342" fmla="*/ 629107 h 2070201"/>
                <a:gd name="connsiteX11-343" fmla="*/ 709574 w 1404608"/>
                <a:gd name="connsiteY11-344" fmla="*/ 936345 h 2070201"/>
                <a:gd name="connsiteX12-345" fmla="*/ 526694 w 1404608"/>
                <a:gd name="connsiteY12-346" fmla="*/ 0 h 2070201"/>
                <a:gd name="connsiteX13-347" fmla="*/ 468172 w 1404608"/>
                <a:gd name="connsiteY13-348" fmla="*/ 1338681 h 2070201"/>
                <a:gd name="connsiteX14-349" fmla="*/ 321868 w 1404608"/>
                <a:gd name="connsiteY14-350" fmla="*/ 1287475 h 2070201"/>
                <a:gd name="connsiteX15-351" fmla="*/ 0 w 1404608"/>
                <a:gd name="connsiteY15-352" fmla="*/ 1053388 h 2070201"/>
                <a:gd name="connsiteX0-353" fmla="*/ 0 w 1404608"/>
                <a:gd name="connsiteY0-354" fmla="*/ 1053388 h 2070201"/>
                <a:gd name="connsiteX1-355" fmla="*/ 124358 w 1404608"/>
                <a:gd name="connsiteY1-356" fmla="*/ 1382572 h 2070201"/>
                <a:gd name="connsiteX2-357" fmla="*/ 292608 w 1404608"/>
                <a:gd name="connsiteY2-358" fmla="*/ 1741017 h 2070201"/>
                <a:gd name="connsiteX3-359" fmla="*/ 687628 w 1404608"/>
                <a:gd name="connsiteY3-360" fmla="*/ 2070201 h 2070201"/>
                <a:gd name="connsiteX4-361" fmla="*/ 1294790 w 1404608"/>
                <a:gd name="connsiteY4-362" fmla="*/ 2055571 h 2070201"/>
                <a:gd name="connsiteX5-363" fmla="*/ 1404518 w 1404608"/>
                <a:gd name="connsiteY5-364" fmla="*/ 1155801 h 2070201"/>
                <a:gd name="connsiteX6-365" fmla="*/ 1221638 w 1404608"/>
                <a:gd name="connsiteY6-366" fmla="*/ 768096 h 2070201"/>
                <a:gd name="connsiteX7-367" fmla="*/ 1177747 w 1404608"/>
                <a:gd name="connsiteY7-368" fmla="*/ 965606 h 2070201"/>
                <a:gd name="connsiteX8-369" fmla="*/ 1024128 w 1404608"/>
                <a:gd name="connsiteY8-370" fmla="*/ 694944 h 2070201"/>
                <a:gd name="connsiteX9-371" fmla="*/ 921715 w 1404608"/>
                <a:gd name="connsiteY9-372" fmla="*/ 929030 h 2070201"/>
                <a:gd name="connsiteX10-373" fmla="*/ 877824 w 1404608"/>
                <a:gd name="connsiteY10-374" fmla="*/ 629107 h 2070201"/>
                <a:gd name="connsiteX11-375" fmla="*/ 709574 w 1404608"/>
                <a:gd name="connsiteY11-376" fmla="*/ 936345 h 2070201"/>
                <a:gd name="connsiteX12-377" fmla="*/ 526694 w 1404608"/>
                <a:gd name="connsiteY12-378" fmla="*/ 0 h 2070201"/>
                <a:gd name="connsiteX13-379" fmla="*/ 468172 w 1404608"/>
                <a:gd name="connsiteY13-380" fmla="*/ 1338681 h 2070201"/>
                <a:gd name="connsiteX14-381" fmla="*/ 321868 w 1404608"/>
                <a:gd name="connsiteY14-382" fmla="*/ 1287475 h 2070201"/>
                <a:gd name="connsiteX15-383" fmla="*/ 0 w 1404608"/>
                <a:gd name="connsiteY15-384" fmla="*/ 1053388 h 2070201"/>
                <a:gd name="connsiteX0-385" fmla="*/ 0 w 1404608"/>
                <a:gd name="connsiteY0-386" fmla="*/ 1053388 h 2070201"/>
                <a:gd name="connsiteX1-387" fmla="*/ 124358 w 1404608"/>
                <a:gd name="connsiteY1-388" fmla="*/ 1382572 h 2070201"/>
                <a:gd name="connsiteX2-389" fmla="*/ 292608 w 1404608"/>
                <a:gd name="connsiteY2-390" fmla="*/ 1741017 h 2070201"/>
                <a:gd name="connsiteX3-391" fmla="*/ 687628 w 1404608"/>
                <a:gd name="connsiteY3-392" fmla="*/ 2070201 h 2070201"/>
                <a:gd name="connsiteX4-393" fmla="*/ 1294790 w 1404608"/>
                <a:gd name="connsiteY4-394" fmla="*/ 2055571 h 2070201"/>
                <a:gd name="connsiteX5-395" fmla="*/ 1404518 w 1404608"/>
                <a:gd name="connsiteY5-396" fmla="*/ 1155801 h 2070201"/>
                <a:gd name="connsiteX6-397" fmla="*/ 1221638 w 1404608"/>
                <a:gd name="connsiteY6-398" fmla="*/ 768096 h 2070201"/>
                <a:gd name="connsiteX7-399" fmla="*/ 1177747 w 1404608"/>
                <a:gd name="connsiteY7-400" fmla="*/ 965606 h 2070201"/>
                <a:gd name="connsiteX8-401" fmla="*/ 1024128 w 1404608"/>
                <a:gd name="connsiteY8-402" fmla="*/ 694944 h 2070201"/>
                <a:gd name="connsiteX9-403" fmla="*/ 921715 w 1404608"/>
                <a:gd name="connsiteY9-404" fmla="*/ 929030 h 2070201"/>
                <a:gd name="connsiteX10-405" fmla="*/ 877824 w 1404608"/>
                <a:gd name="connsiteY10-406" fmla="*/ 629107 h 2070201"/>
                <a:gd name="connsiteX11-407" fmla="*/ 709574 w 1404608"/>
                <a:gd name="connsiteY11-408" fmla="*/ 936345 h 2070201"/>
                <a:gd name="connsiteX12-409" fmla="*/ 526694 w 1404608"/>
                <a:gd name="connsiteY12-410" fmla="*/ 0 h 2070201"/>
                <a:gd name="connsiteX13-411" fmla="*/ 468172 w 1404608"/>
                <a:gd name="connsiteY13-412" fmla="*/ 1338681 h 2070201"/>
                <a:gd name="connsiteX14-413" fmla="*/ 321868 w 1404608"/>
                <a:gd name="connsiteY14-414" fmla="*/ 1287475 h 2070201"/>
                <a:gd name="connsiteX15-415" fmla="*/ 0 w 1404608"/>
                <a:gd name="connsiteY15-416" fmla="*/ 1053388 h 2070201"/>
                <a:gd name="connsiteX0-417" fmla="*/ 0 w 1404608"/>
                <a:gd name="connsiteY0-418" fmla="*/ 1053388 h 2070201"/>
                <a:gd name="connsiteX1-419" fmla="*/ 124358 w 1404608"/>
                <a:gd name="connsiteY1-420" fmla="*/ 1382572 h 2070201"/>
                <a:gd name="connsiteX2-421" fmla="*/ 292608 w 1404608"/>
                <a:gd name="connsiteY2-422" fmla="*/ 1741017 h 2070201"/>
                <a:gd name="connsiteX3-423" fmla="*/ 687628 w 1404608"/>
                <a:gd name="connsiteY3-424" fmla="*/ 2070201 h 2070201"/>
                <a:gd name="connsiteX4-425" fmla="*/ 1294790 w 1404608"/>
                <a:gd name="connsiteY4-426" fmla="*/ 2055571 h 2070201"/>
                <a:gd name="connsiteX5-427" fmla="*/ 1404518 w 1404608"/>
                <a:gd name="connsiteY5-428" fmla="*/ 1155801 h 2070201"/>
                <a:gd name="connsiteX6-429" fmla="*/ 1221638 w 1404608"/>
                <a:gd name="connsiteY6-430" fmla="*/ 768096 h 2070201"/>
                <a:gd name="connsiteX7-431" fmla="*/ 1177747 w 1404608"/>
                <a:gd name="connsiteY7-432" fmla="*/ 965606 h 2070201"/>
                <a:gd name="connsiteX8-433" fmla="*/ 980236 w 1404608"/>
                <a:gd name="connsiteY8-434" fmla="*/ 694944 h 2070201"/>
                <a:gd name="connsiteX9-435" fmla="*/ 921715 w 1404608"/>
                <a:gd name="connsiteY9-436" fmla="*/ 929030 h 2070201"/>
                <a:gd name="connsiteX10-437" fmla="*/ 877824 w 1404608"/>
                <a:gd name="connsiteY10-438" fmla="*/ 629107 h 2070201"/>
                <a:gd name="connsiteX11-439" fmla="*/ 709574 w 1404608"/>
                <a:gd name="connsiteY11-440" fmla="*/ 936345 h 2070201"/>
                <a:gd name="connsiteX12-441" fmla="*/ 526694 w 1404608"/>
                <a:gd name="connsiteY12-442" fmla="*/ 0 h 2070201"/>
                <a:gd name="connsiteX13-443" fmla="*/ 468172 w 1404608"/>
                <a:gd name="connsiteY13-444" fmla="*/ 1338681 h 2070201"/>
                <a:gd name="connsiteX14-445" fmla="*/ 321868 w 1404608"/>
                <a:gd name="connsiteY14-446" fmla="*/ 1287475 h 2070201"/>
                <a:gd name="connsiteX15-447" fmla="*/ 0 w 1404608"/>
                <a:gd name="connsiteY15-448" fmla="*/ 1053388 h 2070201"/>
                <a:gd name="connsiteX0-449" fmla="*/ 0 w 1404608"/>
                <a:gd name="connsiteY0-450" fmla="*/ 1053388 h 2070201"/>
                <a:gd name="connsiteX1-451" fmla="*/ 124358 w 1404608"/>
                <a:gd name="connsiteY1-452" fmla="*/ 1382572 h 2070201"/>
                <a:gd name="connsiteX2-453" fmla="*/ 292608 w 1404608"/>
                <a:gd name="connsiteY2-454" fmla="*/ 1741017 h 2070201"/>
                <a:gd name="connsiteX3-455" fmla="*/ 687628 w 1404608"/>
                <a:gd name="connsiteY3-456" fmla="*/ 2070201 h 2070201"/>
                <a:gd name="connsiteX4-457" fmla="*/ 1294790 w 1404608"/>
                <a:gd name="connsiteY4-458" fmla="*/ 2055571 h 2070201"/>
                <a:gd name="connsiteX5-459" fmla="*/ 1404518 w 1404608"/>
                <a:gd name="connsiteY5-460" fmla="*/ 1155801 h 2070201"/>
                <a:gd name="connsiteX6-461" fmla="*/ 1221638 w 1404608"/>
                <a:gd name="connsiteY6-462" fmla="*/ 768096 h 2070201"/>
                <a:gd name="connsiteX7-463" fmla="*/ 1177747 w 1404608"/>
                <a:gd name="connsiteY7-464" fmla="*/ 965606 h 2070201"/>
                <a:gd name="connsiteX8-465" fmla="*/ 980236 w 1404608"/>
                <a:gd name="connsiteY8-466" fmla="*/ 694944 h 2070201"/>
                <a:gd name="connsiteX9-467" fmla="*/ 921715 w 1404608"/>
                <a:gd name="connsiteY9-468" fmla="*/ 929030 h 2070201"/>
                <a:gd name="connsiteX10-469" fmla="*/ 877824 w 1404608"/>
                <a:gd name="connsiteY10-470" fmla="*/ 629107 h 2070201"/>
                <a:gd name="connsiteX11-471" fmla="*/ 709574 w 1404608"/>
                <a:gd name="connsiteY11-472" fmla="*/ 936345 h 2070201"/>
                <a:gd name="connsiteX12-473" fmla="*/ 526694 w 1404608"/>
                <a:gd name="connsiteY12-474" fmla="*/ 0 h 2070201"/>
                <a:gd name="connsiteX13-475" fmla="*/ 468172 w 1404608"/>
                <a:gd name="connsiteY13-476" fmla="*/ 1338681 h 2070201"/>
                <a:gd name="connsiteX14-477" fmla="*/ 321868 w 1404608"/>
                <a:gd name="connsiteY14-478" fmla="*/ 1287475 h 2070201"/>
                <a:gd name="connsiteX15-479" fmla="*/ 0 w 1404608"/>
                <a:gd name="connsiteY15-480" fmla="*/ 1053388 h 2070201"/>
                <a:gd name="connsiteX0-481" fmla="*/ 0 w 1404608"/>
                <a:gd name="connsiteY0-482" fmla="*/ 1053388 h 2070201"/>
                <a:gd name="connsiteX1-483" fmla="*/ 124358 w 1404608"/>
                <a:gd name="connsiteY1-484" fmla="*/ 1382572 h 2070201"/>
                <a:gd name="connsiteX2-485" fmla="*/ 292608 w 1404608"/>
                <a:gd name="connsiteY2-486" fmla="*/ 1741017 h 2070201"/>
                <a:gd name="connsiteX3-487" fmla="*/ 687628 w 1404608"/>
                <a:gd name="connsiteY3-488" fmla="*/ 2070201 h 2070201"/>
                <a:gd name="connsiteX4-489" fmla="*/ 1294790 w 1404608"/>
                <a:gd name="connsiteY4-490" fmla="*/ 2055571 h 2070201"/>
                <a:gd name="connsiteX5-491" fmla="*/ 1404518 w 1404608"/>
                <a:gd name="connsiteY5-492" fmla="*/ 1155801 h 2070201"/>
                <a:gd name="connsiteX6-493" fmla="*/ 1221638 w 1404608"/>
                <a:gd name="connsiteY6-494" fmla="*/ 768096 h 2070201"/>
                <a:gd name="connsiteX7-495" fmla="*/ 1177747 w 1404608"/>
                <a:gd name="connsiteY7-496" fmla="*/ 965606 h 2070201"/>
                <a:gd name="connsiteX8-497" fmla="*/ 980236 w 1404608"/>
                <a:gd name="connsiteY8-498" fmla="*/ 694944 h 2070201"/>
                <a:gd name="connsiteX9-499" fmla="*/ 921715 w 1404608"/>
                <a:gd name="connsiteY9-500" fmla="*/ 929030 h 2070201"/>
                <a:gd name="connsiteX10-501" fmla="*/ 790042 w 1404608"/>
                <a:gd name="connsiteY10-502" fmla="*/ 599846 h 2070201"/>
                <a:gd name="connsiteX11-503" fmla="*/ 709574 w 1404608"/>
                <a:gd name="connsiteY11-504" fmla="*/ 936345 h 2070201"/>
                <a:gd name="connsiteX12-505" fmla="*/ 526694 w 1404608"/>
                <a:gd name="connsiteY12-506" fmla="*/ 0 h 2070201"/>
                <a:gd name="connsiteX13-507" fmla="*/ 468172 w 1404608"/>
                <a:gd name="connsiteY13-508" fmla="*/ 1338681 h 2070201"/>
                <a:gd name="connsiteX14-509" fmla="*/ 321868 w 1404608"/>
                <a:gd name="connsiteY14-510" fmla="*/ 1287475 h 2070201"/>
                <a:gd name="connsiteX15-511" fmla="*/ 0 w 1404608"/>
                <a:gd name="connsiteY15-512" fmla="*/ 1053388 h 2070201"/>
                <a:gd name="connsiteX0-513" fmla="*/ 0 w 1404608"/>
                <a:gd name="connsiteY0-514" fmla="*/ 1053388 h 2070201"/>
                <a:gd name="connsiteX1-515" fmla="*/ 124358 w 1404608"/>
                <a:gd name="connsiteY1-516" fmla="*/ 1382572 h 2070201"/>
                <a:gd name="connsiteX2-517" fmla="*/ 292608 w 1404608"/>
                <a:gd name="connsiteY2-518" fmla="*/ 1741017 h 2070201"/>
                <a:gd name="connsiteX3-519" fmla="*/ 687628 w 1404608"/>
                <a:gd name="connsiteY3-520" fmla="*/ 2070201 h 2070201"/>
                <a:gd name="connsiteX4-521" fmla="*/ 1294790 w 1404608"/>
                <a:gd name="connsiteY4-522" fmla="*/ 2055571 h 2070201"/>
                <a:gd name="connsiteX5-523" fmla="*/ 1404518 w 1404608"/>
                <a:gd name="connsiteY5-524" fmla="*/ 1155801 h 2070201"/>
                <a:gd name="connsiteX6-525" fmla="*/ 1221638 w 1404608"/>
                <a:gd name="connsiteY6-526" fmla="*/ 768096 h 2070201"/>
                <a:gd name="connsiteX7-527" fmla="*/ 1177747 w 1404608"/>
                <a:gd name="connsiteY7-528" fmla="*/ 965606 h 2070201"/>
                <a:gd name="connsiteX8-529" fmla="*/ 980236 w 1404608"/>
                <a:gd name="connsiteY8-530" fmla="*/ 694944 h 2070201"/>
                <a:gd name="connsiteX9-531" fmla="*/ 921715 w 1404608"/>
                <a:gd name="connsiteY9-532" fmla="*/ 929030 h 2070201"/>
                <a:gd name="connsiteX10-533" fmla="*/ 738836 w 1404608"/>
                <a:gd name="connsiteY10-534" fmla="*/ 592531 h 2070201"/>
                <a:gd name="connsiteX11-535" fmla="*/ 709574 w 1404608"/>
                <a:gd name="connsiteY11-536" fmla="*/ 936345 h 2070201"/>
                <a:gd name="connsiteX12-537" fmla="*/ 526694 w 1404608"/>
                <a:gd name="connsiteY12-538" fmla="*/ 0 h 2070201"/>
                <a:gd name="connsiteX13-539" fmla="*/ 468172 w 1404608"/>
                <a:gd name="connsiteY13-540" fmla="*/ 1338681 h 2070201"/>
                <a:gd name="connsiteX14-541" fmla="*/ 321868 w 1404608"/>
                <a:gd name="connsiteY14-542" fmla="*/ 1287475 h 2070201"/>
                <a:gd name="connsiteX15-543" fmla="*/ 0 w 1404608"/>
                <a:gd name="connsiteY15-544" fmla="*/ 1053388 h 2070201"/>
                <a:gd name="connsiteX0-545" fmla="*/ 0 w 1404608"/>
                <a:gd name="connsiteY0-546" fmla="*/ 1053388 h 2070201"/>
                <a:gd name="connsiteX1-547" fmla="*/ 124358 w 1404608"/>
                <a:gd name="connsiteY1-548" fmla="*/ 1382572 h 2070201"/>
                <a:gd name="connsiteX2-549" fmla="*/ 292608 w 1404608"/>
                <a:gd name="connsiteY2-550" fmla="*/ 1741017 h 2070201"/>
                <a:gd name="connsiteX3-551" fmla="*/ 687628 w 1404608"/>
                <a:gd name="connsiteY3-552" fmla="*/ 2070201 h 2070201"/>
                <a:gd name="connsiteX4-553" fmla="*/ 1294790 w 1404608"/>
                <a:gd name="connsiteY4-554" fmla="*/ 2055571 h 2070201"/>
                <a:gd name="connsiteX5-555" fmla="*/ 1404518 w 1404608"/>
                <a:gd name="connsiteY5-556" fmla="*/ 1155801 h 2070201"/>
                <a:gd name="connsiteX6-557" fmla="*/ 1221638 w 1404608"/>
                <a:gd name="connsiteY6-558" fmla="*/ 768096 h 2070201"/>
                <a:gd name="connsiteX7-559" fmla="*/ 1177747 w 1404608"/>
                <a:gd name="connsiteY7-560" fmla="*/ 965606 h 2070201"/>
                <a:gd name="connsiteX8-561" fmla="*/ 980236 w 1404608"/>
                <a:gd name="connsiteY8-562" fmla="*/ 694944 h 2070201"/>
                <a:gd name="connsiteX9-563" fmla="*/ 921715 w 1404608"/>
                <a:gd name="connsiteY9-564" fmla="*/ 929030 h 2070201"/>
                <a:gd name="connsiteX10-565" fmla="*/ 738836 w 1404608"/>
                <a:gd name="connsiteY10-566" fmla="*/ 592531 h 2070201"/>
                <a:gd name="connsiteX11-567" fmla="*/ 709574 w 1404608"/>
                <a:gd name="connsiteY11-568" fmla="*/ 936345 h 2070201"/>
                <a:gd name="connsiteX12-569" fmla="*/ 526694 w 1404608"/>
                <a:gd name="connsiteY12-570" fmla="*/ 0 h 2070201"/>
                <a:gd name="connsiteX13-571" fmla="*/ 468172 w 1404608"/>
                <a:gd name="connsiteY13-572" fmla="*/ 1338681 h 2070201"/>
                <a:gd name="connsiteX14-573" fmla="*/ 321868 w 1404608"/>
                <a:gd name="connsiteY14-574" fmla="*/ 1287475 h 2070201"/>
                <a:gd name="connsiteX15-575" fmla="*/ 0 w 1404608"/>
                <a:gd name="connsiteY15-576" fmla="*/ 1053388 h 2070201"/>
                <a:gd name="connsiteX0-577" fmla="*/ 0 w 1404608"/>
                <a:gd name="connsiteY0-578" fmla="*/ 1053388 h 2070201"/>
                <a:gd name="connsiteX1-579" fmla="*/ 124358 w 1404608"/>
                <a:gd name="connsiteY1-580" fmla="*/ 1382572 h 2070201"/>
                <a:gd name="connsiteX2-581" fmla="*/ 292608 w 1404608"/>
                <a:gd name="connsiteY2-582" fmla="*/ 1741017 h 2070201"/>
                <a:gd name="connsiteX3-583" fmla="*/ 687628 w 1404608"/>
                <a:gd name="connsiteY3-584" fmla="*/ 2070201 h 2070201"/>
                <a:gd name="connsiteX4-585" fmla="*/ 1294790 w 1404608"/>
                <a:gd name="connsiteY4-586" fmla="*/ 2055571 h 2070201"/>
                <a:gd name="connsiteX5-587" fmla="*/ 1404518 w 1404608"/>
                <a:gd name="connsiteY5-588" fmla="*/ 1155801 h 2070201"/>
                <a:gd name="connsiteX6-589" fmla="*/ 1221638 w 1404608"/>
                <a:gd name="connsiteY6-590" fmla="*/ 768096 h 2070201"/>
                <a:gd name="connsiteX7-591" fmla="*/ 1177747 w 1404608"/>
                <a:gd name="connsiteY7-592" fmla="*/ 965606 h 2070201"/>
                <a:gd name="connsiteX8-593" fmla="*/ 980236 w 1404608"/>
                <a:gd name="connsiteY8-594" fmla="*/ 694944 h 2070201"/>
                <a:gd name="connsiteX9-595" fmla="*/ 921715 w 1404608"/>
                <a:gd name="connsiteY9-596" fmla="*/ 929030 h 2070201"/>
                <a:gd name="connsiteX10-597" fmla="*/ 738836 w 1404608"/>
                <a:gd name="connsiteY10-598" fmla="*/ 592531 h 2070201"/>
                <a:gd name="connsiteX11-599" fmla="*/ 709574 w 1404608"/>
                <a:gd name="connsiteY11-600" fmla="*/ 936345 h 2070201"/>
                <a:gd name="connsiteX12-601" fmla="*/ 702259 w 1404608"/>
                <a:gd name="connsiteY12-602" fmla="*/ 629107 h 2070201"/>
                <a:gd name="connsiteX13-603" fmla="*/ 526694 w 1404608"/>
                <a:gd name="connsiteY13-604" fmla="*/ 0 h 2070201"/>
                <a:gd name="connsiteX14-605" fmla="*/ 468172 w 1404608"/>
                <a:gd name="connsiteY14-606" fmla="*/ 1338681 h 2070201"/>
                <a:gd name="connsiteX15-607" fmla="*/ 321868 w 1404608"/>
                <a:gd name="connsiteY15-608" fmla="*/ 1287475 h 2070201"/>
                <a:gd name="connsiteX16" fmla="*/ 0 w 1404608"/>
                <a:gd name="connsiteY16" fmla="*/ 1053388 h 2070201"/>
                <a:gd name="connsiteX0-609" fmla="*/ 0 w 1404608"/>
                <a:gd name="connsiteY0-610" fmla="*/ 1056935 h 2073748"/>
                <a:gd name="connsiteX1-611" fmla="*/ 124358 w 1404608"/>
                <a:gd name="connsiteY1-612" fmla="*/ 1386119 h 2073748"/>
                <a:gd name="connsiteX2-613" fmla="*/ 292608 w 1404608"/>
                <a:gd name="connsiteY2-614" fmla="*/ 1744564 h 2073748"/>
                <a:gd name="connsiteX3-615" fmla="*/ 687628 w 1404608"/>
                <a:gd name="connsiteY3-616" fmla="*/ 2073748 h 2073748"/>
                <a:gd name="connsiteX4-617" fmla="*/ 1294790 w 1404608"/>
                <a:gd name="connsiteY4-618" fmla="*/ 2059118 h 2073748"/>
                <a:gd name="connsiteX5-619" fmla="*/ 1404518 w 1404608"/>
                <a:gd name="connsiteY5-620" fmla="*/ 1159348 h 2073748"/>
                <a:gd name="connsiteX6-621" fmla="*/ 1221638 w 1404608"/>
                <a:gd name="connsiteY6-622" fmla="*/ 771643 h 2073748"/>
                <a:gd name="connsiteX7-623" fmla="*/ 1177747 w 1404608"/>
                <a:gd name="connsiteY7-624" fmla="*/ 969153 h 2073748"/>
                <a:gd name="connsiteX8-625" fmla="*/ 980236 w 1404608"/>
                <a:gd name="connsiteY8-626" fmla="*/ 698491 h 2073748"/>
                <a:gd name="connsiteX9-627" fmla="*/ 921715 w 1404608"/>
                <a:gd name="connsiteY9-628" fmla="*/ 932577 h 2073748"/>
                <a:gd name="connsiteX10-629" fmla="*/ 738836 w 1404608"/>
                <a:gd name="connsiteY10-630" fmla="*/ 596078 h 2073748"/>
                <a:gd name="connsiteX11-631" fmla="*/ 709574 w 1404608"/>
                <a:gd name="connsiteY11-632" fmla="*/ 939892 h 2073748"/>
                <a:gd name="connsiteX12-633" fmla="*/ 526694 w 1404608"/>
                <a:gd name="connsiteY12-634" fmla="*/ 3547 h 2073748"/>
                <a:gd name="connsiteX13-635" fmla="*/ 468172 w 1404608"/>
                <a:gd name="connsiteY13-636" fmla="*/ 1342228 h 2073748"/>
                <a:gd name="connsiteX14-637" fmla="*/ 321868 w 1404608"/>
                <a:gd name="connsiteY14-638" fmla="*/ 1291022 h 2073748"/>
                <a:gd name="connsiteX15-639" fmla="*/ 0 w 1404608"/>
                <a:gd name="connsiteY15-640" fmla="*/ 1056935 h 2073748"/>
                <a:gd name="connsiteX0-641" fmla="*/ 0 w 1404608"/>
                <a:gd name="connsiteY0-642" fmla="*/ 1056935 h 2073748"/>
                <a:gd name="connsiteX1-643" fmla="*/ 124358 w 1404608"/>
                <a:gd name="connsiteY1-644" fmla="*/ 1386119 h 2073748"/>
                <a:gd name="connsiteX2-645" fmla="*/ 292608 w 1404608"/>
                <a:gd name="connsiteY2-646" fmla="*/ 1744564 h 2073748"/>
                <a:gd name="connsiteX3-647" fmla="*/ 687628 w 1404608"/>
                <a:gd name="connsiteY3-648" fmla="*/ 2073748 h 2073748"/>
                <a:gd name="connsiteX4-649" fmla="*/ 1294790 w 1404608"/>
                <a:gd name="connsiteY4-650" fmla="*/ 2059118 h 2073748"/>
                <a:gd name="connsiteX5-651" fmla="*/ 1404518 w 1404608"/>
                <a:gd name="connsiteY5-652" fmla="*/ 1159348 h 2073748"/>
                <a:gd name="connsiteX6-653" fmla="*/ 1221638 w 1404608"/>
                <a:gd name="connsiteY6-654" fmla="*/ 771643 h 2073748"/>
                <a:gd name="connsiteX7-655" fmla="*/ 1177747 w 1404608"/>
                <a:gd name="connsiteY7-656" fmla="*/ 969153 h 2073748"/>
                <a:gd name="connsiteX8-657" fmla="*/ 980236 w 1404608"/>
                <a:gd name="connsiteY8-658" fmla="*/ 698491 h 2073748"/>
                <a:gd name="connsiteX9-659" fmla="*/ 921715 w 1404608"/>
                <a:gd name="connsiteY9-660" fmla="*/ 932577 h 2073748"/>
                <a:gd name="connsiteX10-661" fmla="*/ 738836 w 1404608"/>
                <a:gd name="connsiteY10-662" fmla="*/ 596078 h 2073748"/>
                <a:gd name="connsiteX11-663" fmla="*/ 709574 w 1404608"/>
                <a:gd name="connsiteY11-664" fmla="*/ 939892 h 2073748"/>
                <a:gd name="connsiteX12-665" fmla="*/ 526694 w 1404608"/>
                <a:gd name="connsiteY12-666" fmla="*/ 3547 h 2073748"/>
                <a:gd name="connsiteX13-667" fmla="*/ 468172 w 1404608"/>
                <a:gd name="connsiteY13-668" fmla="*/ 1342228 h 2073748"/>
                <a:gd name="connsiteX14-669" fmla="*/ 321868 w 1404608"/>
                <a:gd name="connsiteY14-670" fmla="*/ 1291022 h 2073748"/>
                <a:gd name="connsiteX15-671" fmla="*/ 0 w 1404608"/>
                <a:gd name="connsiteY15-672" fmla="*/ 1056935 h 2073748"/>
                <a:gd name="connsiteX0-673" fmla="*/ 0 w 1404608"/>
                <a:gd name="connsiteY0-674" fmla="*/ 1056935 h 2073748"/>
                <a:gd name="connsiteX1-675" fmla="*/ 124358 w 1404608"/>
                <a:gd name="connsiteY1-676" fmla="*/ 1386119 h 2073748"/>
                <a:gd name="connsiteX2-677" fmla="*/ 292608 w 1404608"/>
                <a:gd name="connsiteY2-678" fmla="*/ 1744564 h 2073748"/>
                <a:gd name="connsiteX3-679" fmla="*/ 687628 w 1404608"/>
                <a:gd name="connsiteY3-680" fmla="*/ 2073748 h 2073748"/>
                <a:gd name="connsiteX4-681" fmla="*/ 1294790 w 1404608"/>
                <a:gd name="connsiteY4-682" fmla="*/ 2059118 h 2073748"/>
                <a:gd name="connsiteX5-683" fmla="*/ 1404518 w 1404608"/>
                <a:gd name="connsiteY5-684" fmla="*/ 1159348 h 2073748"/>
                <a:gd name="connsiteX6-685" fmla="*/ 1221638 w 1404608"/>
                <a:gd name="connsiteY6-686" fmla="*/ 771643 h 2073748"/>
                <a:gd name="connsiteX7-687" fmla="*/ 1177747 w 1404608"/>
                <a:gd name="connsiteY7-688" fmla="*/ 969153 h 2073748"/>
                <a:gd name="connsiteX8-689" fmla="*/ 980236 w 1404608"/>
                <a:gd name="connsiteY8-690" fmla="*/ 698491 h 2073748"/>
                <a:gd name="connsiteX9-691" fmla="*/ 921715 w 1404608"/>
                <a:gd name="connsiteY9-692" fmla="*/ 932577 h 2073748"/>
                <a:gd name="connsiteX10-693" fmla="*/ 738836 w 1404608"/>
                <a:gd name="connsiteY10-694" fmla="*/ 596078 h 2073748"/>
                <a:gd name="connsiteX11-695" fmla="*/ 709574 w 1404608"/>
                <a:gd name="connsiteY11-696" fmla="*/ 939892 h 2073748"/>
                <a:gd name="connsiteX12-697" fmla="*/ 526694 w 1404608"/>
                <a:gd name="connsiteY12-698" fmla="*/ 3547 h 2073748"/>
                <a:gd name="connsiteX13-699" fmla="*/ 468172 w 1404608"/>
                <a:gd name="connsiteY13-700" fmla="*/ 1342228 h 2073748"/>
                <a:gd name="connsiteX14-701" fmla="*/ 321868 w 1404608"/>
                <a:gd name="connsiteY14-702" fmla="*/ 1291022 h 2073748"/>
                <a:gd name="connsiteX15-703" fmla="*/ 0 w 1404608"/>
                <a:gd name="connsiteY15-704" fmla="*/ 1056935 h 2073748"/>
                <a:gd name="connsiteX0-705" fmla="*/ 0 w 1404608"/>
                <a:gd name="connsiteY0-706" fmla="*/ 1058942 h 2075755"/>
                <a:gd name="connsiteX1-707" fmla="*/ 124358 w 1404608"/>
                <a:gd name="connsiteY1-708" fmla="*/ 1388126 h 2075755"/>
                <a:gd name="connsiteX2-709" fmla="*/ 292608 w 1404608"/>
                <a:gd name="connsiteY2-710" fmla="*/ 1746571 h 2075755"/>
                <a:gd name="connsiteX3-711" fmla="*/ 687628 w 1404608"/>
                <a:gd name="connsiteY3-712" fmla="*/ 2075755 h 2075755"/>
                <a:gd name="connsiteX4-713" fmla="*/ 1294790 w 1404608"/>
                <a:gd name="connsiteY4-714" fmla="*/ 2061125 h 2075755"/>
                <a:gd name="connsiteX5-715" fmla="*/ 1404518 w 1404608"/>
                <a:gd name="connsiteY5-716" fmla="*/ 1161355 h 2075755"/>
                <a:gd name="connsiteX6-717" fmla="*/ 1221638 w 1404608"/>
                <a:gd name="connsiteY6-718" fmla="*/ 773650 h 2075755"/>
                <a:gd name="connsiteX7-719" fmla="*/ 1177747 w 1404608"/>
                <a:gd name="connsiteY7-720" fmla="*/ 971160 h 2075755"/>
                <a:gd name="connsiteX8-721" fmla="*/ 980236 w 1404608"/>
                <a:gd name="connsiteY8-722" fmla="*/ 700498 h 2075755"/>
                <a:gd name="connsiteX9-723" fmla="*/ 921715 w 1404608"/>
                <a:gd name="connsiteY9-724" fmla="*/ 934584 h 2075755"/>
                <a:gd name="connsiteX10-725" fmla="*/ 738836 w 1404608"/>
                <a:gd name="connsiteY10-726" fmla="*/ 598085 h 2075755"/>
                <a:gd name="connsiteX11-727" fmla="*/ 709574 w 1404608"/>
                <a:gd name="connsiteY11-728" fmla="*/ 941899 h 2075755"/>
                <a:gd name="connsiteX12-729" fmla="*/ 526694 w 1404608"/>
                <a:gd name="connsiteY12-730" fmla="*/ 5554 h 2075755"/>
                <a:gd name="connsiteX13-731" fmla="*/ 468172 w 1404608"/>
                <a:gd name="connsiteY13-732" fmla="*/ 1344235 h 2075755"/>
                <a:gd name="connsiteX14-733" fmla="*/ 321868 w 1404608"/>
                <a:gd name="connsiteY14-734" fmla="*/ 1293029 h 2075755"/>
                <a:gd name="connsiteX15-735" fmla="*/ 0 w 1404608"/>
                <a:gd name="connsiteY15-736" fmla="*/ 1058942 h 2075755"/>
                <a:gd name="connsiteX0-737" fmla="*/ 0 w 1404608"/>
                <a:gd name="connsiteY0-738" fmla="*/ 1029958 h 2046771"/>
                <a:gd name="connsiteX1-739" fmla="*/ 124358 w 1404608"/>
                <a:gd name="connsiteY1-740" fmla="*/ 1359142 h 2046771"/>
                <a:gd name="connsiteX2-741" fmla="*/ 292608 w 1404608"/>
                <a:gd name="connsiteY2-742" fmla="*/ 1717587 h 2046771"/>
                <a:gd name="connsiteX3-743" fmla="*/ 687628 w 1404608"/>
                <a:gd name="connsiteY3-744" fmla="*/ 2046771 h 2046771"/>
                <a:gd name="connsiteX4-745" fmla="*/ 1294790 w 1404608"/>
                <a:gd name="connsiteY4-746" fmla="*/ 2032141 h 2046771"/>
                <a:gd name="connsiteX5-747" fmla="*/ 1404518 w 1404608"/>
                <a:gd name="connsiteY5-748" fmla="*/ 1132371 h 2046771"/>
                <a:gd name="connsiteX6-749" fmla="*/ 1221638 w 1404608"/>
                <a:gd name="connsiteY6-750" fmla="*/ 744666 h 2046771"/>
                <a:gd name="connsiteX7-751" fmla="*/ 1177747 w 1404608"/>
                <a:gd name="connsiteY7-752" fmla="*/ 942176 h 2046771"/>
                <a:gd name="connsiteX8-753" fmla="*/ 980236 w 1404608"/>
                <a:gd name="connsiteY8-754" fmla="*/ 671514 h 2046771"/>
                <a:gd name="connsiteX9-755" fmla="*/ 921715 w 1404608"/>
                <a:gd name="connsiteY9-756" fmla="*/ 905600 h 2046771"/>
                <a:gd name="connsiteX10-757" fmla="*/ 738836 w 1404608"/>
                <a:gd name="connsiteY10-758" fmla="*/ 569101 h 2046771"/>
                <a:gd name="connsiteX11-759" fmla="*/ 709574 w 1404608"/>
                <a:gd name="connsiteY11-760" fmla="*/ 912915 h 2046771"/>
                <a:gd name="connsiteX12-761" fmla="*/ 526694 w 1404608"/>
                <a:gd name="connsiteY12-762" fmla="*/ 5831 h 2046771"/>
                <a:gd name="connsiteX13-763" fmla="*/ 468172 w 1404608"/>
                <a:gd name="connsiteY13-764" fmla="*/ 1315251 h 2046771"/>
                <a:gd name="connsiteX14-765" fmla="*/ 321868 w 1404608"/>
                <a:gd name="connsiteY14-766" fmla="*/ 1264045 h 2046771"/>
                <a:gd name="connsiteX15-767" fmla="*/ 0 w 1404608"/>
                <a:gd name="connsiteY15-768" fmla="*/ 1029958 h 2046771"/>
                <a:gd name="connsiteX0-769" fmla="*/ 0 w 1404608"/>
                <a:gd name="connsiteY0-770" fmla="*/ 1024127 h 2040940"/>
                <a:gd name="connsiteX1-771" fmla="*/ 124358 w 1404608"/>
                <a:gd name="connsiteY1-772" fmla="*/ 1353311 h 2040940"/>
                <a:gd name="connsiteX2-773" fmla="*/ 292608 w 1404608"/>
                <a:gd name="connsiteY2-774" fmla="*/ 1711756 h 2040940"/>
                <a:gd name="connsiteX3-775" fmla="*/ 687628 w 1404608"/>
                <a:gd name="connsiteY3-776" fmla="*/ 2040940 h 2040940"/>
                <a:gd name="connsiteX4-777" fmla="*/ 1294790 w 1404608"/>
                <a:gd name="connsiteY4-778" fmla="*/ 2026310 h 2040940"/>
                <a:gd name="connsiteX5-779" fmla="*/ 1404518 w 1404608"/>
                <a:gd name="connsiteY5-780" fmla="*/ 1126540 h 2040940"/>
                <a:gd name="connsiteX6-781" fmla="*/ 1221638 w 1404608"/>
                <a:gd name="connsiteY6-782" fmla="*/ 738835 h 2040940"/>
                <a:gd name="connsiteX7-783" fmla="*/ 1177747 w 1404608"/>
                <a:gd name="connsiteY7-784" fmla="*/ 936345 h 2040940"/>
                <a:gd name="connsiteX8-785" fmla="*/ 980236 w 1404608"/>
                <a:gd name="connsiteY8-786" fmla="*/ 665683 h 2040940"/>
                <a:gd name="connsiteX9-787" fmla="*/ 921715 w 1404608"/>
                <a:gd name="connsiteY9-788" fmla="*/ 899769 h 2040940"/>
                <a:gd name="connsiteX10-789" fmla="*/ 738836 w 1404608"/>
                <a:gd name="connsiteY10-790" fmla="*/ 563270 h 2040940"/>
                <a:gd name="connsiteX11-791" fmla="*/ 709574 w 1404608"/>
                <a:gd name="connsiteY11-792" fmla="*/ 907084 h 2040940"/>
                <a:gd name="connsiteX12-793" fmla="*/ 526694 w 1404608"/>
                <a:gd name="connsiteY12-794" fmla="*/ 0 h 2040940"/>
                <a:gd name="connsiteX13-795" fmla="*/ 468172 w 1404608"/>
                <a:gd name="connsiteY13-796" fmla="*/ 1309420 h 2040940"/>
                <a:gd name="connsiteX14-797" fmla="*/ 321868 w 1404608"/>
                <a:gd name="connsiteY14-798" fmla="*/ 1258214 h 2040940"/>
                <a:gd name="connsiteX15-799" fmla="*/ 0 w 1404608"/>
                <a:gd name="connsiteY15-800" fmla="*/ 1024127 h 2040940"/>
                <a:gd name="connsiteX0-801" fmla="*/ 0 w 1404608"/>
                <a:gd name="connsiteY0-802" fmla="*/ 1024614 h 2041427"/>
                <a:gd name="connsiteX1-803" fmla="*/ 124358 w 1404608"/>
                <a:gd name="connsiteY1-804" fmla="*/ 1353798 h 2041427"/>
                <a:gd name="connsiteX2-805" fmla="*/ 292608 w 1404608"/>
                <a:gd name="connsiteY2-806" fmla="*/ 1712243 h 2041427"/>
                <a:gd name="connsiteX3-807" fmla="*/ 687628 w 1404608"/>
                <a:gd name="connsiteY3-808" fmla="*/ 2041427 h 2041427"/>
                <a:gd name="connsiteX4-809" fmla="*/ 1294790 w 1404608"/>
                <a:gd name="connsiteY4-810" fmla="*/ 2026797 h 2041427"/>
                <a:gd name="connsiteX5-811" fmla="*/ 1404518 w 1404608"/>
                <a:gd name="connsiteY5-812" fmla="*/ 1127027 h 2041427"/>
                <a:gd name="connsiteX6-813" fmla="*/ 1221638 w 1404608"/>
                <a:gd name="connsiteY6-814" fmla="*/ 739322 h 2041427"/>
                <a:gd name="connsiteX7-815" fmla="*/ 1177747 w 1404608"/>
                <a:gd name="connsiteY7-816" fmla="*/ 936832 h 2041427"/>
                <a:gd name="connsiteX8-817" fmla="*/ 980236 w 1404608"/>
                <a:gd name="connsiteY8-818" fmla="*/ 666170 h 2041427"/>
                <a:gd name="connsiteX9-819" fmla="*/ 921715 w 1404608"/>
                <a:gd name="connsiteY9-820" fmla="*/ 900256 h 2041427"/>
                <a:gd name="connsiteX10-821" fmla="*/ 738836 w 1404608"/>
                <a:gd name="connsiteY10-822" fmla="*/ 563757 h 2041427"/>
                <a:gd name="connsiteX11-823" fmla="*/ 709574 w 1404608"/>
                <a:gd name="connsiteY11-824" fmla="*/ 907571 h 2041427"/>
                <a:gd name="connsiteX12-825" fmla="*/ 526694 w 1404608"/>
                <a:gd name="connsiteY12-826" fmla="*/ 487 h 2041427"/>
                <a:gd name="connsiteX13-827" fmla="*/ 468172 w 1404608"/>
                <a:gd name="connsiteY13-828" fmla="*/ 1309907 h 2041427"/>
                <a:gd name="connsiteX14-829" fmla="*/ 321868 w 1404608"/>
                <a:gd name="connsiteY14-830" fmla="*/ 1258701 h 2041427"/>
                <a:gd name="connsiteX15-831" fmla="*/ 0 w 1404608"/>
                <a:gd name="connsiteY15-832" fmla="*/ 1024614 h 2041427"/>
                <a:gd name="connsiteX0-833" fmla="*/ 0 w 1404608"/>
                <a:gd name="connsiteY0-834" fmla="*/ 1024614 h 2041427"/>
                <a:gd name="connsiteX1-835" fmla="*/ 124358 w 1404608"/>
                <a:gd name="connsiteY1-836" fmla="*/ 1353798 h 2041427"/>
                <a:gd name="connsiteX2-837" fmla="*/ 292608 w 1404608"/>
                <a:gd name="connsiteY2-838" fmla="*/ 1712243 h 2041427"/>
                <a:gd name="connsiteX3-839" fmla="*/ 687628 w 1404608"/>
                <a:gd name="connsiteY3-840" fmla="*/ 2041427 h 2041427"/>
                <a:gd name="connsiteX4-841" fmla="*/ 1294790 w 1404608"/>
                <a:gd name="connsiteY4-842" fmla="*/ 2026797 h 2041427"/>
                <a:gd name="connsiteX5-843" fmla="*/ 1404518 w 1404608"/>
                <a:gd name="connsiteY5-844" fmla="*/ 1127027 h 2041427"/>
                <a:gd name="connsiteX6-845" fmla="*/ 1221638 w 1404608"/>
                <a:gd name="connsiteY6-846" fmla="*/ 739322 h 2041427"/>
                <a:gd name="connsiteX7-847" fmla="*/ 1177747 w 1404608"/>
                <a:gd name="connsiteY7-848" fmla="*/ 936832 h 2041427"/>
                <a:gd name="connsiteX8-849" fmla="*/ 980236 w 1404608"/>
                <a:gd name="connsiteY8-850" fmla="*/ 666170 h 2041427"/>
                <a:gd name="connsiteX9-851" fmla="*/ 921715 w 1404608"/>
                <a:gd name="connsiteY9-852" fmla="*/ 900256 h 2041427"/>
                <a:gd name="connsiteX10-853" fmla="*/ 738836 w 1404608"/>
                <a:gd name="connsiteY10-854" fmla="*/ 563757 h 2041427"/>
                <a:gd name="connsiteX11-855" fmla="*/ 709574 w 1404608"/>
                <a:gd name="connsiteY11-856" fmla="*/ 907571 h 2041427"/>
                <a:gd name="connsiteX12-857" fmla="*/ 526694 w 1404608"/>
                <a:gd name="connsiteY12-858" fmla="*/ 487 h 2041427"/>
                <a:gd name="connsiteX13-859" fmla="*/ 468172 w 1404608"/>
                <a:gd name="connsiteY13-860" fmla="*/ 1309907 h 2041427"/>
                <a:gd name="connsiteX14-861" fmla="*/ 321868 w 1404608"/>
                <a:gd name="connsiteY14-862" fmla="*/ 1258701 h 2041427"/>
                <a:gd name="connsiteX15-863" fmla="*/ 0 w 1404608"/>
                <a:gd name="connsiteY15-864" fmla="*/ 1024614 h 2041427"/>
                <a:gd name="connsiteX0-865" fmla="*/ 0 w 1404608"/>
                <a:gd name="connsiteY0-866" fmla="*/ 1024370 h 2041183"/>
                <a:gd name="connsiteX1-867" fmla="*/ 124358 w 1404608"/>
                <a:gd name="connsiteY1-868" fmla="*/ 1353554 h 2041183"/>
                <a:gd name="connsiteX2-869" fmla="*/ 292608 w 1404608"/>
                <a:gd name="connsiteY2-870" fmla="*/ 1711999 h 2041183"/>
                <a:gd name="connsiteX3-871" fmla="*/ 687628 w 1404608"/>
                <a:gd name="connsiteY3-872" fmla="*/ 2041183 h 2041183"/>
                <a:gd name="connsiteX4-873" fmla="*/ 1294790 w 1404608"/>
                <a:gd name="connsiteY4-874" fmla="*/ 2026553 h 2041183"/>
                <a:gd name="connsiteX5-875" fmla="*/ 1404518 w 1404608"/>
                <a:gd name="connsiteY5-876" fmla="*/ 1126783 h 2041183"/>
                <a:gd name="connsiteX6-877" fmla="*/ 1221638 w 1404608"/>
                <a:gd name="connsiteY6-878" fmla="*/ 739078 h 2041183"/>
                <a:gd name="connsiteX7-879" fmla="*/ 1177747 w 1404608"/>
                <a:gd name="connsiteY7-880" fmla="*/ 936588 h 2041183"/>
                <a:gd name="connsiteX8-881" fmla="*/ 980236 w 1404608"/>
                <a:gd name="connsiteY8-882" fmla="*/ 665926 h 2041183"/>
                <a:gd name="connsiteX9-883" fmla="*/ 921715 w 1404608"/>
                <a:gd name="connsiteY9-884" fmla="*/ 900012 h 2041183"/>
                <a:gd name="connsiteX10-885" fmla="*/ 738836 w 1404608"/>
                <a:gd name="connsiteY10-886" fmla="*/ 563513 h 2041183"/>
                <a:gd name="connsiteX11-887" fmla="*/ 709574 w 1404608"/>
                <a:gd name="connsiteY11-888" fmla="*/ 907327 h 2041183"/>
                <a:gd name="connsiteX12-889" fmla="*/ 526694 w 1404608"/>
                <a:gd name="connsiteY12-890" fmla="*/ 243 h 2041183"/>
                <a:gd name="connsiteX13-891" fmla="*/ 468172 w 1404608"/>
                <a:gd name="connsiteY13-892" fmla="*/ 1309663 h 2041183"/>
                <a:gd name="connsiteX14-893" fmla="*/ 321868 w 1404608"/>
                <a:gd name="connsiteY14-894" fmla="*/ 1258457 h 2041183"/>
                <a:gd name="connsiteX15-895" fmla="*/ 0 w 1404608"/>
                <a:gd name="connsiteY15-896" fmla="*/ 1024370 h 2041183"/>
                <a:gd name="connsiteX0-897" fmla="*/ 0 w 1404608"/>
                <a:gd name="connsiteY0-898" fmla="*/ 1024383 h 2041196"/>
                <a:gd name="connsiteX1-899" fmla="*/ 124358 w 1404608"/>
                <a:gd name="connsiteY1-900" fmla="*/ 1353567 h 2041196"/>
                <a:gd name="connsiteX2-901" fmla="*/ 292608 w 1404608"/>
                <a:gd name="connsiteY2-902" fmla="*/ 1712012 h 2041196"/>
                <a:gd name="connsiteX3-903" fmla="*/ 687628 w 1404608"/>
                <a:gd name="connsiteY3-904" fmla="*/ 2041196 h 2041196"/>
                <a:gd name="connsiteX4-905" fmla="*/ 1294790 w 1404608"/>
                <a:gd name="connsiteY4-906" fmla="*/ 2026566 h 2041196"/>
                <a:gd name="connsiteX5-907" fmla="*/ 1404518 w 1404608"/>
                <a:gd name="connsiteY5-908" fmla="*/ 1126796 h 2041196"/>
                <a:gd name="connsiteX6-909" fmla="*/ 1221638 w 1404608"/>
                <a:gd name="connsiteY6-910" fmla="*/ 739091 h 2041196"/>
                <a:gd name="connsiteX7-911" fmla="*/ 1177747 w 1404608"/>
                <a:gd name="connsiteY7-912" fmla="*/ 936601 h 2041196"/>
                <a:gd name="connsiteX8-913" fmla="*/ 980236 w 1404608"/>
                <a:gd name="connsiteY8-914" fmla="*/ 665939 h 2041196"/>
                <a:gd name="connsiteX9-915" fmla="*/ 921715 w 1404608"/>
                <a:gd name="connsiteY9-916" fmla="*/ 900025 h 2041196"/>
                <a:gd name="connsiteX10-917" fmla="*/ 738836 w 1404608"/>
                <a:gd name="connsiteY10-918" fmla="*/ 563526 h 2041196"/>
                <a:gd name="connsiteX11-919" fmla="*/ 709574 w 1404608"/>
                <a:gd name="connsiteY11-920" fmla="*/ 907340 h 2041196"/>
                <a:gd name="connsiteX12-921" fmla="*/ 526694 w 1404608"/>
                <a:gd name="connsiteY12-922" fmla="*/ 256 h 2041196"/>
                <a:gd name="connsiteX13-923" fmla="*/ 453541 w 1404608"/>
                <a:gd name="connsiteY13-924" fmla="*/ 1258469 h 2041196"/>
                <a:gd name="connsiteX14-925" fmla="*/ 321868 w 1404608"/>
                <a:gd name="connsiteY14-926" fmla="*/ 1258470 h 2041196"/>
                <a:gd name="connsiteX15-927" fmla="*/ 0 w 1404608"/>
                <a:gd name="connsiteY15-928" fmla="*/ 1024383 h 2041196"/>
                <a:gd name="connsiteX0-929" fmla="*/ 0 w 1404608"/>
                <a:gd name="connsiteY0-930" fmla="*/ 1024383 h 2041196"/>
                <a:gd name="connsiteX1-931" fmla="*/ 124358 w 1404608"/>
                <a:gd name="connsiteY1-932" fmla="*/ 1353567 h 2041196"/>
                <a:gd name="connsiteX2-933" fmla="*/ 292608 w 1404608"/>
                <a:gd name="connsiteY2-934" fmla="*/ 1712012 h 2041196"/>
                <a:gd name="connsiteX3-935" fmla="*/ 687628 w 1404608"/>
                <a:gd name="connsiteY3-936" fmla="*/ 2041196 h 2041196"/>
                <a:gd name="connsiteX4-937" fmla="*/ 1294790 w 1404608"/>
                <a:gd name="connsiteY4-938" fmla="*/ 2026566 h 2041196"/>
                <a:gd name="connsiteX5-939" fmla="*/ 1404518 w 1404608"/>
                <a:gd name="connsiteY5-940" fmla="*/ 1126796 h 2041196"/>
                <a:gd name="connsiteX6-941" fmla="*/ 1221638 w 1404608"/>
                <a:gd name="connsiteY6-942" fmla="*/ 739091 h 2041196"/>
                <a:gd name="connsiteX7-943" fmla="*/ 1177747 w 1404608"/>
                <a:gd name="connsiteY7-944" fmla="*/ 936601 h 2041196"/>
                <a:gd name="connsiteX8-945" fmla="*/ 980236 w 1404608"/>
                <a:gd name="connsiteY8-946" fmla="*/ 665939 h 2041196"/>
                <a:gd name="connsiteX9-947" fmla="*/ 921715 w 1404608"/>
                <a:gd name="connsiteY9-948" fmla="*/ 900025 h 2041196"/>
                <a:gd name="connsiteX10-949" fmla="*/ 738836 w 1404608"/>
                <a:gd name="connsiteY10-950" fmla="*/ 563526 h 2041196"/>
                <a:gd name="connsiteX11-951" fmla="*/ 709574 w 1404608"/>
                <a:gd name="connsiteY11-952" fmla="*/ 907340 h 2041196"/>
                <a:gd name="connsiteX12-953" fmla="*/ 526694 w 1404608"/>
                <a:gd name="connsiteY12-954" fmla="*/ 256 h 2041196"/>
                <a:gd name="connsiteX13-955" fmla="*/ 453541 w 1404608"/>
                <a:gd name="connsiteY13-956" fmla="*/ 1258469 h 2041196"/>
                <a:gd name="connsiteX14-957" fmla="*/ 321868 w 1404608"/>
                <a:gd name="connsiteY14-958" fmla="*/ 1258470 h 2041196"/>
                <a:gd name="connsiteX15-959" fmla="*/ 0 w 1404608"/>
                <a:gd name="connsiteY15-960" fmla="*/ 1024383 h 2041196"/>
                <a:gd name="connsiteX0-961" fmla="*/ 0 w 1404608"/>
                <a:gd name="connsiteY0-962" fmla="*/ 1024369 h 2041182"/>
                <a:gd name="connsiteX1-963" fmla="*/ 124358 w 1404608"/>
                <a:gd name="connsiteY1-964" fmla="*/ 1353553 h 2041182"/>
                <a:gd name="connsiteX2-965" fmla="*/ 292608 w 1404608"/>
                <a:gd name="connsiteY2-966" fmla="*/ 1711998 h 2041182"/>
                <a:gd name="connsiteX3-967" fmla="*/ 687628 w 1404608"/>
                <a:gd name="connsiteY3-968" fmla="*/ 2041182 h 2041182"/>
                <a:gd name="connsiteX4-969" fmla="*/ 1294790 w 1404608"/>
                <a:gd name="connsiteY4-970" fmla="*/ 2026552 h 2041182"/>
                <a:gd name="connsiteX5-971" fmla="*/ 1404518 w 1404608"/>
                <a:gd name="connsiteY5-972" fmla="*/ 1126782 h 2041182"/>
                <a:gd name="connsiteX6-973" fmla="*/ 1221638 w 1404608"/>
                <a:gd name="connsiteY6-974" fmla="*/ 739077 h 2041182"/>
                <a:gd name="connsiteX7-975" fmla="*/ 1177747 w 1404608"/>
                <a:gd name="connsiteY7-976" fmla="*/ 936587 h 2041182"/>
                <a:gd name="connsiteX8-977" fmla="*/ 980236 w 1404608"/>
                <a:gd name="connsiteY8-978" fmla="*/ 665925 h 2041182"/>
                <a:gd name="connsiteX9-979" fmla="*/ 921715 w 1404608"/>
                <a:gd name="connsiteY9-980" fmla="*/ 900011 h 2041182"/>
                <a:gd name="connsiteX10-981" fmla="*/ 738836 w 1404608"/>
                <a:gd name="connsiteY10-982" fmla="*/ 563512 h 2041182"/>
                <a:gd name="connsiteX11-983" fmla="*/ 709574 w 1404608"/>
                <a:gd name="connsiteY11-984" fmla="*/ 907326 h 2041182"/>
                <a:gd name="connsiteX12-985" fmla="*/ 526694 w 1404608"/>
                <a:gd name="connsiteY12-986" fmla="*/ 242 h 2041182"/>
                <a:gd name="connsiteX13-987" fmla="*/ 456712 w 1404608"/>
                <a:gd name="connsiteY13-988" fmla="*/ 1312361 h 2041182"/>
                <a:gd name="connsiteX14-989" fmla="*/ 321868 w 1404608"/>
                <a:gd name="connsiteY14-990" fmla="*/ 1258456 h 2041182"/>
                <a:gd name="connsiteX15-991" fmla="*/ 0 w 1404608"/>
                <a:gd name="connsiteY15-992" fmla="*/ 1024369 h 2041182"/>
                <a:gd name="connsiteX0-993" fmla="*/ 0 w 1404608"/>
                <a:gd name="connsiteY0-994" fmla="*/ 1024369 h 2041182"/>
                <a:gd name="connsiteX1-995" fmla="*/ 124358 w 1404608"/>
                <a:gd name="connsiteY1-996" fmla="*/ 1353553 h 2041182"/>
                <a:gd name="connsiteX2-997" fmla="*/ 292608 w 1404608"/>
                <a:gd name="connsiteY2-998" fmla="*/ 1711998 h 2041182"/>
                <a:gd name="connsiteX3-999" fmla="*/ 687628 w 1404608"/>
                <a:gd name="connsiteY3-1000" fmla="*/ 2041182 h 2041182"/>
                <a:gd name="connsiteX4-1001" fmla="*/ 1294790 w 1404608"/>
                <a:gd name="connsiteY4-1002" fmla="*/ 2026552 h 2041182"/>
                <a:gd name="connsiteX5-1003" fmla="*/ 1404518 w 1404608"/>
                <a:gd name="connsiteY5-1004" fmla="*/ 1126782 h 2041182"/>
                <a:gd name="connsiteX6-1005" fmla="*/ 1221638 w 1404608"/>
                <a:gd name="connsiteY6-1006" fmla="*/ 739077 h 2041182"/>
                <a:gd name="connsiteX7-1007" fmla="*/ 1177747 w 1404608"/>
                <a:gd name="connsiteY7-1008" fmla="*/ 936587 h 2041182"/>
                <a:gd name="connsiteX8-1009" fmla="*/ 980236 w 1404608"/>
                <a:gd name="connsiteY8-1010" fmla="*/ 665925 h 2041182"/>
                <a:gd name="connsiteX9-1011" fmla="*/ 921715 w 1404608"/>
                <a:gd name="connsiteY9-1012" fmla="*/ 900011 h 2041182"/>
                <a:gd name="connsiteX10-1013" fmla="*/ 738836 w 1404608"/>
                <a:gd name="connsiteY10-1014" fmla="*/ 563512 h 2041182"/>
                <a:gd name="connsiteX11-1015" fmla="*/ 709574 w 1404608"/>
                <a:gd name="connsiteY11-1016" fmla="*/ 907326 h 2041182"/>
                <a:gd name="connsiteX12-1017" fmla="*/ 526694 w 1404608"/>
                <a:gd name="connsiteY12-1018" fmla="*/ 242 h 2041182"/>
                <a:gd name="connsiteX13-1019" fmla="*/ 456712 w 1404608"/>
                <a:gd name="connsiteY13-1020" fmla="*/ 1312361 h 2041182"/>
                <a:gd name="connsiteX14-1021" fmla="*/ 321868 w 1404608"/>
                <a:gd name="connsiteY14-1022" fmla="*/ 1258456 h 2041182"/>
                <a:gd name="connsiteX15-1023" fmla="*/ 0 w 1404608"/>
                <a:gd name="connsiteY15-1024" fmla="*/ 1024369 h 2041182"/>
                <a:gd name="connsiteX0-1025" fmla="*/ 0 w 1404608"/>
                <a:gd name="connsiteY0-1026" fmla="*/ 1024369 h 2041182"/>
                <a:gd name="connsiteX1-1027" fmla="*/ 124358 w 1404608"/>
                <a:gd name="connsiteY1-1028" fmla="*/ 1353553 h 2041182"/>
                <a:gd name="connsiteX2-1029" fmla="*/ 292608 w 1404608"/>
                <a:gd name="connsiteY2-1030" fmla="*/ 1711998 h 2041182"/>
                <a:gd name="connsiteX3-1031" fmla="*/ 687628 w 1404608"/>
                <a:gd name="connsiteY3-1032" fmla="*/ 2041182 h 2041182"/>
                <a:gd name="connsiteX4-1033" fmla="*/ 1294790 w 1404608"/>
                <a:gd name="connsiteY4-1034" fmla="*/ 2026552 h 2041182"/>
                <a:gd name="connsiteX5-1035" fmla="*/ 1404518 w 1404608"/>
                <a:gd name="connsiteY5-1036" fmla="*/ 1126782 h 2041182"/>
                <a:gd name="connsiteX6-1037" fmla="*/ 1221638 w 1404608"/>
                <a:gd name="connsiteY6-1038" fmla="*/ 739077 h 2041182"/>
                <a:gd name="connsiteX7-1039" fmla="*/ 1177747 w 1404608"/>
                <a:gd name="connsiteY7-1040" fmla="*/ 936587 h 2041182"/>
                <a:gd name="connsiteX8-1041" fmla="*/ 980236 w 1404608"/>
                <a:gd name="connsiteY8-1042" fmla="*/ 665925 h 2041182"/>
                <a:gd name="connsiteX9-1043" fmla="*/ 921715 w 1404608"/>
                <a:gd name="connsiteY9-1044" fmla="*/ 900011 h 2041182"/>
                <a:gd name="connsiteX10-1045" fmla="*/ 738836 w 1404608"/>
                <a:gd name="connsiteY10-1046" fmla="*/ 563512 h 2041182"/>
                <a:gd name="connsiteX11-1047" fmla="*/ 709574 w 1404608"/>
                <a:gd name="connsiteY11-1048" fmla="*/ 907326 h 2041182"/>
                <a:gd name="connsiteX12-1049" fmla="*/ 526694 w 1404608"/>
                <a:gd name="connsiteY12-1050" fmla="*/ 242 h 2041182"/>
                <a:gd name="connsiteX13-1051" fmla="*/ 456712 w 1404608"/>
                <a:gd name="connsiteY13-1052" fmla="*/ 1312361 h 2041182"/>
                <a:gd name="connsiteX14-1053" fmla="*/ 321868 w 1404608"/>
                <a:gd name="connsiteY14-1054" fmla="*/ 1258456 h 2041182"/>
                <a:gd name="connsiteX15-1055" fmla="*/ 0 w 1404608"/>
                <a:gd name="connsiteY15-1056" fmla="*/ 1024369 h 2041182"/>
                <a:gd name="connsiteX0-1057" fmla="*/ 0 w 1420463"/>
                <a:gd name="connsiteY0-1058" fmla="*/ 957779 h 2041182"/>
                <a:gd name="connsiteX1-1059" fmla="*/ 140213 w 1420463"/>
                <a:gd name="connsiteY1-1060" fmla="*/ 1353553 h 2041182"/>
                <a:gd name="connsiteX2-1061" fmla="*/ 308463 w 1420463"/>
                <a:gd name="connsiteY2-1062" fmla="*/ 1711998 h 2041182"/>
                <a:gd name="connsiteX3-1063" fmla="*/ 703483 w 1420463"/>
                <a:gd name="connsiteY3-1064" fmla="*/ 2041182 h 2041182"/>
                <a:gd name="connsiteX4-1065" fmla="*/ 1310645 w 1420463"/>
                <a:gd name="connsiteY4-1066" fmla="*/ 2026552 h 2041182"/>
                <a:gd name="connsiteX5-1067" fmla="*/ 1420373 w 1420463"/>
                <a:gd name="connsiteY5-1068" fmla="*/ 1126782 h 2041182"/>
                <a:gd name="connsiteX6-1069" fmla="*/ 1237493 w 1420463"/>
                <a:gd name="connsiteY6-1070" fmla="*/ 739077 h 2041182"/>
                <a:gd name="connsiteX7-1071" fmla="*/ 1193602 w 1420463"/>
                <a:gd name="connsiteY7-1072" fmla="*/ 936587 h 2041182"/>
                <a:gd name="connsiteX8-1073" fmla="*/ 996091 w 1420463"/>
                <a:gd name="connsiteY8-1074" fmla="*/ 665925 h 2041182"/>
                <a:gd name="connsiteX9-1075" fmla="*/ 937570 w 1420463"/>
                <a:gd name="connsiteY9-1076" fmla="*/ 900011 h 2041182"/>
                <a:gd name="connsiteX10-1077" fmla="*/ 754691 w 1420463"/>
                <a:gd name="connsiteY10-1078" fmla="*/ 563512 h 2041182"/>
                <a:gd name="connsiteX11-1079" fmla="*/ 725429 w 1420463"/>
                <a:gd name="connsiteY11-1080" fmla="*/ 907326 h 2041182"/>
                <a:gd name="connsiteX12-1081" fmla="*/ 542549 w 1420463"/>
                <a:gd name="connsiteY12-1082" fmla="*/ 242 h 2041182"/>
                <a:gd name="connsiteX13-1083" fmla="*/ 472567 w 1420463"/>
                <a:gd name="connsiteY13-1084" fmla="*/ 1312361 h 2041182"/>
                <a:gd name="connsiteX14-1085" fmla="*/ 337723 w 1420463"/>
                <a:gd name="connsiteY14-1086" fmla="*/ 1258456 h 2041182"/>
                <a:gd name="connsiteX15-1087" fmla="*/ 0 w 1420463"/>
                <a:gd name="connsiteY15-1088" fmla="*/ 957779 h 2041182"/>
                <a:gd name="connsiteX0-1089" fmla="*/ 0 w 1420463"/>
                <a:gd name="connsiteY0-1090" fmla="*/ 957779 h 2041182"/>
                <a:gd name="connsiteX1-1091" fmla="*/ 140213 w 1420463"/>
                <a:gd name="connsiteY1-1092" fmla="*/ 1353553 h 2041182"/>
                <a:gd name="connsiteX2-1093" fmla="*/ 308463 w 1420463"/>
                <a:gd name="connsiteY2-1094" fmla="*/ 1711998 h 2041182"/>
                <a:gd name="connsiteX3-1095" fmla="*/ 703483 w 1420463"/>
                <a:gd name="connsiteY3-1096" fmla="*/ 2041182 h 2041182"/>
                <a:gd name="connsiteX4-1097" fmla="*/ 1310645 w 1420463"/>
                <a:gd name="connsiteY4-1098" fmla="*/ 2026552 h 2041182"/>
                <a:gd name="connsiteX5-1099" fmla="*/ 1420373 w 1420463"/>
                <a:gd name="connsiteY5-1100" fmla="*/ 1126782 h 2041182"/>
                <a:gd name="connsiteX6-1101" fmla="*/ 1237493 w 1420463"/>
                <a:gd name="connsiteY6-1102" fmla="*/ 739077 h 2041182"/>
                <a:gd name="connsiteX7-1103" fmla="*/ 1193602 w 1420463"/>
                <a:gd name="connsiteY7-1104" fmla="*/ 936587 h 2041182"/>
                <a:gd name="connsiteX8-1105" fmla="*/ 996091 w 1420463"/>
                <a:gd name="connsiteY8-1106" fmla="*/ 665925 h 2041182"/>
                <a:gd name="connsiteX9-1107" fmla="*/ 937570 w 1420463"/>
                <a:gd name="connsiteY9-1108" fmla="*/ 900011 h 2041182"/>
                <a:gd name="connsiteX10-1109" fmla="*/ 754691 w 1420463"/>
                <a:gd name="connsiteY10-1110" fmla="*/ 563512 h 2041182"/>
                <a:gd name="connsiteX11-1111" fmla="*/ 725429 w 1420463"/>
                <a:gd name="connsiteY11-1112" fmla="*/ 907326 h 2041182"/>
                <a:gd name="connsiteX12-1113" fmla="*/ 542549 w 1420463"/>
                <a:gd name="connsiteY12-1114" fmla="*/ 242 h 2041182"/>
                <a:gd name="connsiteX13-1115" fmla="*/ 472567 w 1420463"/>
                <a:gd name="connsiteY13-1116" fmla="*/ 1312361 h 2041182"/>
                <a:gd name="connsiteX14-1117" fmla="*/ 337723 w 1420463"/>
                <a:gd name="connsiteY14-1118" fmla="*/ 1258456 h 2041182"/>
                <a:gd name="connsiteX15-1119" fmla="*/ 0 w 1420463"/>
                <a:gd name="connsiteY15-1120" fmla="*/ 957779 h 2041182"/>
                <a:gd name="connsiteX0-1121" fmla="*/ 719 w 1421182"/>
                <a:gd name="connsiteY0-1122" fmla="*/ 957779 h 2041182"/>
                <a:gd name="connsiteX1-1123" fmla="*/ 140932 w 1421182"/>
                <a:gd name="connsiteY1-1124" fmla="*/ 1353553 h 2041182"/>
                <a:gd name="connsiteX2-1125" fmla="*/ 309182 w 1421182"/>
                <a:gd name="connsiteY2-1126" fmla="*/ 1711998 h 2041182"/>
                <a:gd name="connsiteX3-1127" fmla="*/ 704202 w 1421182"/>
                <a:gd name="connsiteY3-1128" fmla="*/ 2041182 h 2041182"/>
                <a:gd name="connsiteX4-1129" fmla="*/ 1311364 w 1421182"/>
                <a:gd name="connsiteY4-1130" fmla="*/ 2026552 h 2041182"/>
                <a:gd name="connsiteX5-1131" fmla="*/ 1421092 w 1421182"/>
                <a:gd name="connsiteY5-1132" fmla="*/ 1126782 h 2041182"/>
                <a:gd name="connsiteX6-1133" fmla="*/ 1238212 w 1421182"/>
                <a:gd name="connsiteY6-1134" fmla="*/ 739077 h 2041182"/>
                <a:gd name="connsiteX7-1135" fmla="*/ 1194321 w 1421182"/>
                <a:gd name="connsiteY7-1136" fmla="*/ 936587 h 2041182"/>
                <a:gd name="connsiteX8-1137" fmla="*/ 996810 w 1421182"/>
                <a:gd name="connsiteY8-1138" fmla="*/ 665925 h 2041182"/>
                <a:gd name="connsiteX9-1139" fmla="*/ 938289 w 1421182"/>
                <a:gd name="connsiteY9-1140" fmla="*/ 900011 h 2041182"/>
                <a:gd name="connsiteX10-1141" fmla="*/ 755410 w 1421182"/>
                <a:gd name="connsiteY10-1142" fmla="*/ 563512 h 2041182"/>
                <a:gd name="connsiteX11-1143" fmla="*/ 726148 w 1421182"/>
                <a:gd name="connsiteY11-1144" fmla="*/ 907326 h 2041182"/>
                <a:gd name="connsiteX12-1145" fmla="*/ 543268 w 1421182"/>
                <a:gd name="connsiteY12-1146" fmla="*/ 242 h 2041182"/>
                <a:gd name="connsiteX13-1147" fmla="*/ 473286 w 1421182"/>
                <a:gd name="connsiteY13-1148" fmla="*/ 1312361 h 2041182"/>
                <a:gd name="connsiteX14-1149" fmla="*/ 338442 w 1421182"/>
                <a:gd name="connsiteY14-1150" fmla="*/ 1258456 h 2041182"/>
                <a:gd name="connsiteX15-1151" fmla="*/ 719 w 1421182"/>
                <a:gd name="connsiteY15-1152" fmla="*/ 957779 h 2041182"/>
                <a:gd name="connsiteX0-1153" fmla="*/ 719 w 1421182"/>
                <a:gd name="connsiteY0-1154" fmla="*/ 957779 h 2041182"/>
                <a:gd name="connsiteX1-1155" fmla="*/ 140932 w 1421182"/>
                <a:gd name="connsiteY1-1156" fmla="*/ 1353553 h 2041182"/>
                <a:gd name="connsiteX2-1157" fmla="*/ 309182 w 1421182"/>
                <a:gd name="connsiteY2-1158" fmla="*/ 1711998 h 2041182"/>
                <a:gd name="connsiteX3-1159" fmla="*/ 704202 w 1421182"/>
                <a:gd name="connsiteY3-1160" fmla="*/ 2041182 h 2041182"/>
                <a:gd name="connsiteX4-1161" fmla="*/ 1311364 w 1421182"/>
                <a:gd name="connsiteY4-1162" fmla="*/ 2026552 h 2041182"/>
                <a:gd name="connsiteX5-1163" fmla="*/ 1421092 w 1421182"/>
                <a:gd name="connsiteY5-1164" fmla="*/ 1126782 h 2041182"/>
                <a:gd name="connsiteX6-1165" fmla="*/ 1238212 w 1421182"/>
                <a:gd name="connsiteY6-1166" fmla="*/ 739077 h 2041182"/>
                <a:gd name="connsiteX7-1167" fmla="*/ 1194321 w 1421182"/>
                <a:gd name="connsiteY7-1168" fmla="*/ 936587 h 2041182"/>
                <a:gd name="connsiteX8-1169" fmla="*/ 996810 w 1421182"/>
                <a:gd name="connsiteY8-1170" fmla="*/ 665925 h 2041182"/>
                <a:gd name="connsiteX9-1171" fmla="*/ 938289 w 1421182"/>
                <a:gd name="connsiteY9-1172" fmla="*/ 900011 h 2041182"/>
                <a:gd name="connsiteX10-1173" fmla="*/ 736384 w 1421182"/>
                <a:gd name="connsiteY10-1174" fmla="*/ 563512 h 2041182"/>
                <a:gd name="connsiteX11-1175" fmla="*/ 726148 w 1421182"/>
                <a:gd name="connsiteY11-1176" fmla="*/ 907326 h 2041182"/>
                <a:gd name="connsiteX12-1177" fmla="*/ 543268 w 1421182"/>
                <a:gd name="connsiteY12-1178" fmla="*/ 242 h 2041182"/>
                <a:gd name="connsiteX13-1179" fmla="*/ 473286 w 1421182"/>
                <a:gd name="connsiteY13-1180" fmla="*/ 1312361 h 2041182"/>
                <a:gd name="connsiteX14-1181" fmla="*/ 338442 w 1421182"/>
                <a:gd name="connsiteY14-1182" fmla="*/ 1258456 h 2041182"/>
                <a:gd name="connsiteX15-1183" fmla="*/ 719 w 1421182"/>
                <a:gd name="connsiteY15-1184" fmla="*/ 957779 h 2041182"/>
                <a:gd name="connsiteX0-1185" fmla="*/ 719 w 1421182"/>
                <a:gd name="connsiteY0-1186" fmla="*/ 957779 h 2041182"/>
                <a:gd name="connsiteX1-1187" fmla="*/ 140932 w 1421182"/>
                <a:gd name="connsiteY1-1188" fmla="*/ 1353553 h 2041182"/>
                <a:gd name="connsiteX2-1189" fmla="*/ 309182 w 1421182"/>
                <a:gd name="connsiteY2-1190" fmla="*/ 1711998 h 2041182"/>
                <a:gd name="connsiteX3-1191" fmla="*/ 704202 w 1421182"/>
                <a:gd name="connsiteY3-1192" fmla="*/ 2041182 h 2041182"/>
                <a:gd name="connsiteX4-1193" fmla="*/ 1311364 w 1421182"/>
                <a:gd name="connsiteY4-1194" fmla="*/ 2026552 h 2041182"/>
                <a:gd name="connsiteX5-1195" fmla="*/ 1421092 w 1421182"/>
                <a:gd name="connsiteY5-1196" fmla="*/ 1126782 h 2041182"/>
                <a:gd name="connsiteX6-1197" fmla="*/ 1238212 w 1421182"/>
                <a:gd name="connsiteY6-1198" fmla="*/ 739077 h 2041182"/>
                <a:gd name="connsiteX7-1199" fmla="*/ 1194321 w 1421182"/>
                <a:gd name="connsiteY7-1200" fmla="*/ 936587 h 2041182"/>
                <a:gd name="connsiteX8-1201" fmla="*/ 996810 w 1421182"/>
                <a:gd name="connsiteY8-1202" fmla="*/ 665925 h 2041182"/>
                <a:gd name="connsiteX9-1203" fmla="*/ 938289 w 1421182"/>
                <a:gd name="connsiteY9-1204" fmla="*/ 900011 h 2041182"/>
                <a:gd name="connsiteX10-1205" fmla="*/ 711016 w 1421182"/>
                <a:gd name="connsiteY10-1206" fmla="*/ 569854 h 2041182"/>
                <a:gd name="connsiteX11-1207" fmla="*/ 726148 w 1421182"/>
                <a:gd name="connsiteY11-1208" fmla="*/ 907326 h 2041182"/>
                <a:gd name="connsiteX12-1209" fmla="*/ 543268 w 1421182"/>
                <a:gd name="connsiteY12-1210" fmla="*/ 242 h 2041182"/>
                <a:gd name="connsiteX13-1211" fmla="*/ 473286 w 1421182"/>
                <a:gd name="connsiteY13-1212" fmla="*/ 1312361 h 2041182"/>
                <a:gd name="connsiteX14-1213" fmla="*/ 338442 w 1421182"/>
                <a:gd name="connsiteY14-1214" fmla="*/ 1258456 h 2041182"/>
                <a:gd name="connsiteX15-1215" fmla="*/ 719 w 1421182"/>
                <a:gd name="connsiteY15-1216" fmla="*/ 957779 h 2041182"/>
                <a:gd name="connsiteX0-1217" fmla="*/ 719 w 1421182"/>
                <a:gd name="connsiteY0-1218" fmla="*/ 957779 h 2041182"/>
                <a:gd name="connsiteX1-1219" fmla="*/ 140932 w 1421182"/>
                <a:gd name="connsiteY1-1220" fmla="*/ 1353553 h 2041182"/>
                <a:gd name="connsiteX2-1221" fmla="*/ 309182 w 1421182"/>
                <a:gd name="connsiteY2-1222" fmla="*/ 1711998 h 2041182"/>
                <a:gd name="connsiteX3-1223" fmla="*/ 704202 w 1421182"/>
                <a:gd name="connsiteY3-1224" fmla="*/ 2041182 h 2041182"/>
                <a:gd name="connsiteX4-1225" fmla="*/ 1311364 w 1421182"/>
                <a:gd name="connsiteY4-1226" fmla="*/ 2026552 h 2041182"/>
                <a:gd name="connsiteX5-1227" fmla="*/ 1421092 w 1421182"/>
                <a:gd name="connsiteY5-1228" fmla="*/ 1126782 h 2041182"/>
                <a:gd name="connsiteX6-1229" fmla="*/ 1238212 w 1421182"/>
                <a:gd name="connsiteY6-1230" fmla="*/ 739077 h 2041182"/>
                <a:gd name="connsiteX7-1231" fmla="*/ 1194321 w 1421182"/>
                <a:gd name="connsiteY7-1232" fmla="*/ 936587 h 2041182"/>
                <a:gd name="connsiteX8-1233" fmla="*/ 996810 w 1421182"/>
                <a:gd name="connsiteY8-1234" fmla="*/ 665925 h 2041182"/>
                <a:gd name="connsiteX9-1235" fmla="*/ 938289 w 1421182"/>
                <a:gd name="connsiteY9-1236" fmla="*/ 900011 h 2041182"/>
                <a:gd name="connsiteX10-1237" fmla="*/ 711016 w 1421182"/>
                <a:gd name="connsiteY10-1238" fmla="*/ 569854 h 2041182"/>
                <a:gd name="connsiteX11-1239" fmla="*/ 726148 w 1421182"/>
                <a:gd name="connsiteY11-1240" fmla="*/ 907326 h 2041182"/>
                <a:gd name="connsiteX12-1241" fmla="*/ 543268 w 1421182"/>
                <a:gd name="connsiteY12-1242" fmla="*/ 242 h 2041182"/>
                <a:gd name="connsiteX13-1243" fmla="*/ 473286 w 1421182"/>
                <a:gd name="connsiteY13-1244" fmla="*/ 1312361 h 2041182"/>
                <a:gd name="connsiteX14-1245" fmla="*/ 338442 w 1421182"/>
                <a:gd name="connsiteY14-1246" fmla="*/ 1258456 h 2041182"/>
                <a:gd name="connsiteX15-1247" fmla="*/ 719 w 1421182"/>
                <a:gd name="connsiteY15-1248" fmla="*/ 957779 h 2041182"/>
                <a:gd name="connsiteX0-1249" fmla="*/ 719 w 1421182"/>
                <a:gd name="connsiteY0-1250" fmla="*/ 957779 h 2041182"/>
                <a:gd name="connsiteX1-1251" fmla="*/ 140932 w 1421182"/>
                <a:gd name="connsiteY1-1252" fmla="*/ 1353553 h 2041182"/>
                <a:gd name="connsiteX2-1253" fmla="*/ 309182 w 1421182"/>
                <a:gd name="connsiteY2-1254" fmla="*/ 1711998 h 2041182"/>
                <a:gd name="connsiteX3-1255" fmla="*/ 704202 w 1421182"/>
                <a:gd name="connsiteY3-1256" fmla="*/ 2041182 h 2041182"/>
                <a:gd name="connsiteX4-1257" fmla="*/ 1311364 w 1421182"/>
                <a:gd name="connsiteY4-1258" fmla="*/ 2026552 h 2041182"/>
                <a:gd name="connsiteX5-1259" fmla="*/ 1421092 w 1421182"/>
                <a:gd name="connsiteY5-1260" fmla="*/ 1126782 h 2041182"/>
                <a:gd name="connsiteX6-1261" fmla="*/ 1238212 w 1421182"/>
                <a:gd name="connsiteY6-1262" fmla="*/ 739077 h 2041182"/>
                <a:gd name="connsiteX7-1263" fmla="*/ 1194321 w 1421182"/>
                <a:gd name="connsiteY7-1264" fmla="*/ 936587 h 2041182"/>
                <a:gd name="connsiteX8-1265" fmla="*/ 996810 w 1421182"/>
                <a:gd name="connsiteY8-1266" fmla="*/ 665925 h 2041182"/>
                <a:gd name="connsiteX9-1267" fmla="*/ 938289 w 1421182"/>
                <a:gd name="connsiteY9-1268" fmla="*/ 900011 h 2041182"/>
                <a:gd name="connsiteX10-1269" fmla="*/ 711016 w 1421182"/>
                <a:gd name="connsiteY10-1270" fmla="*/ 569854 h 2041182"/>
                <a:gd name="connsiteX11-1271" fmla="*/ 726148 w 1421182"/>
                <a:gd name="connsiteY11-1272" fmla="*/ 907326 h 2041182"/>
                <a:gd name="connsiteX12-1273" fmla="*/ 543268 w 1421182"/>
                <a:gd name="connsiteY12-1274" fmla="*/ 242 h 2041182"/>
                <a:gd name="connsiteX13-1275" fmla="*/ 473286 w 1421182"/>
                <a:gd name="connsiteY13-1276" fmla="*/ 1312361 h 2041182"/>
                <a:gd name="connsiteX14-1277" fmla="*/ 338442 w 1421182"/>
                <a:gd name="connsiteY14-1278" fmla="*/ 1258456 h 2041182"/>
                <a:gd name="connsiteX15-1279" fmla="*/ 719 w 1421182"/>
                <a:gd name="connsiteY15-1280" fmla="*/ 957779 h 2041182"/>
                <a:gd name="connsiteX0-1281" fmla="*/ 719 w 1421182"/>
                <a:gd name="connsiteY0-1282" fmla="*/ 957779 h 2041182"/>
                <a:gd name="connsiteX1-1283" fmla="*/ 140932 w 1421182"/>
                <a:gd name="connsiteY1-1284" fmla="*/ 1353553 h 2041182"/>
                <a:gd name="connsiteX2-1285" fmla="*/ 309182 w 1421182"/>
                <a:gd name="connsiteY2-1286" fmla="*/ 1711998 h 2041182"/>
                <a:gd name="connsiteX3-1287" fmla="*/ 704202 w 1421182"/>
                <a:gd name="connsiteY3-1288" fmla="*/ 2041182 h 2041182"/>
                <a:gd name="connsiteX4-1289" fmla="*/ 1311364 w 1421182"/>
                <a:gd name="connsiteY4-1290" fmla="*/ 2026552 h 2041182"/>
                <a:gd name="connsiteX5-1291" fmla="*/ 1421092 w 1421182"/>
                <a:gd name="connsiteY5-1292" fmla="*/ 1126782 h 2041182"/>
                <a:gd name="connsiteX6-1293" fmla="*/ 1238212 w 1421182"/>
                <a:gd name="connsiteY6-1294" fmla="*/ 739077 h 2041182"/>
                <a:gd name="connsiteX7-1295" fmla="*/ 1194321 w 1421182"/>
                <a:gd name="connsiteY7-1296" fmla="*/ 936587 h 2041182"/>
                <a:gd name="connsiteX8-1297" fmla="*/ 996810 w 1421182"/>
                <a:gd name="connsiteY8-1298" fmla="*/ 665925 h 2041182"/>
                <a:gd name="connsiteX9-1299" fmla="*/ 938289 w 1421182"/>
                <a:gd name="connsiteY9-1300" fmla="*/ 900011 h 2041182"/>
                <a:gd name="connsiteX10-1301" fmla="*/ 711016 w 1421182"/>
                <a:gd name="connsiteY10-1302" fmla="*/ 569854 h 2041182"/>
                <a:gd name="connsiteX11-1303" fmla="*/ 726148 w 1421182"/>
                <a:gd name="connsiteY11-1304" fmla="*/ 907326 h 2041182"/>
                <a:gd name="connsiteX12-1305" fmla="*/ 543268 w 1421182"/>
                <a:gd name="connsiteY12-1306" fmla="*/ 242 h 2041182"/>
                <a:gd name="connsiteX13-1307" fmla="*/ 473286 w 1421182"/>
                <a:gd name="connsiteY13-1308" fmla="*/ 1312361 h 2041182"/>
                <a:gd name="connsiteX14-1309" fmla="*/ 338442 w 1421182"/>
                <a:gd name="connsiteY14-1310" fmla="*/ 1258456 h 2041182"/>
                <a:gd name="connsiteX15-1311" fmla="*/ 719 w 1421182"/>
                <a:gd name="connsiteY15-1312" fmla="*/ 957779 h 2041182"/>
                <a:gd name="connsiteX0-1313" fmla="*/ 719 w 1421182"/>
                <a:gd name="connsiteY0-1314" fmla="*/ 957779 h 2041182"/>
                <a:gd name="connsiteX1-1315" fmla="*/ 140932 w 1421182"/>
                <a:gd name="connsiteY1-1316" fmla="*/ 1353553 h 2041182"/>
                <a:gd name="connsiteX2-1317" fmla="*/ 309182 w 1421182"/>
                <a:gd name="connsiteY2-1318" fmla="*/ 1711998 h 2041182"/>
                <a:gd name="connsiteX3-1319" fmla="*/ 704202 w 1421182"/>
                <a:gd name="connsiteY3-1320" fmla="*/ 2041182 h 2041182"/>
                <a:gd name="connsiteX4-1321" fmla="*/ 1311364 w 1421182"/>
                <a:gd name="connsiteY4-1322" fmla="*/ 2026552 h 2041182"/>
                <a:gd name="connsiteX5-1323" fmla="*/ 1421092 w 1421182"/>
                <a:gd name="connsiteY5-1324" fmla="*/ 1126782 h 2041182"/>
                <a:gd name="connsiteX6-1325" fmla="*/ 1238212 w 1421182"/>
                <a:gd name="connsiteY6-1326" fmla="*/ 739077 h 2041182"/>
                <a:gd name="connsiteX7-1327" fmla="*/ 1194321 w 1421182"/>
                <a:gd name="connsiteY7-1328" fmla="*/ 936587 h 2041182"/>
                <a:gd name="connsiteX8-1329" fmla="*/ 996810 w 1421182"/>
                <a:gd name="connsiteY8-1330" fmla="*/ 665925 h 2041182"/>
                <a:gd name="connsiteX9-1331" fmla="*/ 947802 w 1421182"/>
                <a:gd name="connsiteY9-1332" fmla="*/ 906353 h 2041182"/>
                <a:gd name="connsiteX10-1333" fmla="*/ 711016 w 1421182"/>
                <a:gd name="connsiteY10-1334" fmla="*/ 569854 h 2041182"/>
                <a:gd name="connsiteX11-1335" fmla="*/ 726148 w 1421182"/>
                <a:gd name="connsiteY11-1336" fmla="*/ 907326 h 2041182"/>
                <a:gd name="connsiteX12-1337" fmla="*/ 543268 w 1421182"/>
                <a:gd name="connsiteY12-1338" fmla="*/ 242 h 2041182"/>
                <a:gd name="connsiteX13-1339" fmla="*/ 473286 w 1421182"/>
                <a:gd name="connsiteY13-1340" fmla="*/ 1312361 h 2041182"/>
                <a:gd name="connsiteX14-1341" fmla="*/ 338442 w 1421182"/>
                <a:gd name="connsiteY14-1342" fmla="*/ 1258456 h 2041182"/>
                <a:gd name="connsiteX15-1343" fmla="*/ 719 w 1421182"/>
                <a:gd name="connsiteY15-1344" fmla="*/ 957779 h 2041182"/>
                <a:gd name="connsiteX0-1345" fmla="*/ 719 w 1421182"/>
                <a:gd name="connsiteY0-1346" fmla="*/ 957779 h 2041182"/>
                <a:gd name="connsiteX1-1347" fmla="*/ 140932 w 1421182"/>
                <a:gd name="connsiteY1-1348" fmla="*/ 1353553 h 2041182"/>
                <a:gd name="connsiteX2-1349" fmla="*/ 309182 w 1421182"/>
                <a:gd name="connsiteY2-1350" fmla="*/ 1711998 h 2041182"/>
                <a:gd name="connsiteX3-1351" fmla="*/ 704202 w 1421182"/>
                <a:gd name="connsiteY3-1352" fmla="*/ 2041182 h 2041182"/>
                <a:gd name="connsiteX4-1353" fmla="*/ 1311364 w 1421182"/>
                <a:gd name="connsiteY4-1354" fmla="*/ 2026552 h 2041182"/>
                <a:gd name="connsiteX5-1355" fmla="*/ 1421092 w 1421182"/>
                <a:gd name="connsiteY5-1356" fmla="*/ 1126782 h 2041182"/>
                <a:gd name="connsiteX6-1357" fmla="*/ 1238212 w 1421182"/>
                <a:gd name="connsiteY6-1358" fmla="*/ 739077 h 2041182"/>
                <a:gd name="connsiteX7-1359" fmla="*/ 1194321 w 1421182"/>
                <a:gd name="connsiteY7-1360" fmla="*/ 936587 h 2041182"/>
                <a:gd name="connsiteX8-1361" fmla="*/ 996810 w 1421182"/>
                <a:gd name="connsiteY8-1362" fmla="*/ 665925 h 2041182"/>
                <a:gd name="connsiteX9-1363" fmla="*/ 947802 w 1421182"/>
                <a:gd name="connsiteY9-1364" fmla="*/ 906353 h 2041182"/>
                <a:gd name="connsiteX10-1365" fmla="*/ 711016 w 1421182"/>
                <a:gd name="connsiteY10-1366" fmla="*/ 569854 h 2041182"/>
                <a:gd name="connsiteX11-1367" fmla="*/ 726148 w 1421182"/>
                <a:gd name="connsiteY11-1368" fmla="*/ 907326 h 2041182"/>
                <a:gd name="connsiteX12-1369" fmla="*/ 543268 w 1421182"/>
                <a:gd name="connsiteY12-1370" fmla="*/ 242 h 2041182"/>
                <a:gd name="connsiteX13-1371" fmla="*/ 473286 w 1421182"/>
                <a:gd name="connsiteY13-1372" fmla="*/ 1312361 h 2041182"/>
                <a:gd name="connsiteX14-1373" fmla="*/ 338442 w 1421182"/>
                <a:gd name="connsiteY14-1374" fmla="*/ 1258456 h 2041182"/>
                <a:gd name="connsiteX15-1375" fmla="*/ 719 w 1421182"/>
                <a:gd name="connsiteY15-1376" fmla="*/ 957779 h 2041182"/>
                <a:gd name="connsiteX0-1377" fmla="*/ 719 w 1421182"/>
                <a:gd name="connsiteY0-1378" fmla="*/ 957779 h 2041182"/>
                <a:gd name="connsiteX1-1379" fmla="*/ 140932 w 1421182"/>
                <a:gd name="connsiteY1-1380" fmla="*/ 1353553 h 2041182"/>
                <a:gd name="connsiteX2-1381" fmla="*/ 309182 w 1421182"/>
                <a:gd name="connsiteY2-1382" fmla="*/ 1711998 h 2041182"/>
                <a:gd name="connsiteX3-1383" fmla="*/ 704202 w 1421182"/>
                <a:gd name="connsiteY3-1384" fmla="*/ 2041182 h 2041182"/>
                <a:gd name="connsiteX4-1385" fmla="*/ 1311364 w 1421182"/>
                <a:gd name="connsiteY4-1386" fmla="*/ 2026552 h 2041182"/>
                <a:gd name="connsiteX5-1387" fmla="*/ 1421092 w 1421182"/>
                <a:gd name="connsiteY5-1388" fmla="*/ 1126782 h 2041182"/>
                <a:gd name="connsiteX6-1389" fmla="*/ 1238212 w 1421182"/>
                <a:gd name="connsiteY6-1390" fmla="*/ 739077 h 2041182"/>
                <a:gd name="connsiteX7-1391" fmla="*/ 1194321 w 1421182"/>
                <a:gd name="connsiteY7-1392" fmla="*/ 936587 h 2041182"/>
                <a:gd name="connsiteX8-1393" fmla="*/ 996810 w 1421182"/>
                <a:gd name="connsiteY8-1394" fmla="*/ 665925 h 2041182"/>
                <a:gd name="connsiteX9-1395" fmla="*/ 947802 w 1421182"/>
                <a:gd name="connsiteY9-1396" fmla="*/ 906353 h 2041182"/>
                <a:gd name="connsiteX10-1397" fmla="*/ 711016 w 1421182"/>
                <a:gd name="connsiteY10-1398" fmla="*/ 569854 h 2041182"/>
                <a:gd name="connsiteX11-1399" fmla="*/ 726148 w 1421182"/>
                <a:gd name="connsiteY11-1400" fmla="*/ 907326 h 2041182"/>
                <a:gd name="connsiteX12-1401" fmla="*/ 543268 w 1421182"/>
                <a:gd name="connsiteY12-1402" fmla="*/ 242 h 2041182"/>
                <a:gd name="connsiteX13-1403" fmla="*/ 473286 w 1421182"/>
                <a:gd name="connsiteY13-1404" fmla="*/ 1312361 h 2041182"/>
                <a:gd name="connsiteX14-1405" fmla="*/ 338442 w 1421182"/>
                <a:gd name="connsiteY14-1406" fmla="*/ 1258456 h 2041182"/>
                <a:gd name="connsiteX15-1407" fmla="*/ 719 w 1421182"/>
                <a:gd name="connsiteY15-1408" fmla="*/ 957779 h 2041182"/>
                <a:gd name="connsiteX0-1409" fmla="*/ 719 w 1421182"/>
                <a:gd name="connsiteY0-1410" fmla="*/ 957779 h 2041182"/>
                <a:gd name="connsiteX1-1411" fmla="*/ 140932 w 1421182"/>
                <a:gd name="connsiteY1-1412" fmla="*/ 1353553 h 2041182"/>
                <a:gd name="connsiteX2-1413" fmla="*/ 309182 w 1421182"/>
                <a:gd name="connsiteY2-1414" fmla="*/ 1711998 h 2041182"/>
                <a:gd name="connsiteX3-1415" fmla="*/ 704202 w 1421182"/>
                <a:gd name="connsiteY3-1416" fmla="*/ 2041182 h 2041182"/>
                <a:gd name="connsiteX4-1417" fmla="*/ 1311364 w 1421182"/>
                <a:gd name="connsiteY4-1418" fmla="*/ 2026552 h 2041182"/>
                <a:gd name="connsiteX5-1419" fmla="*/ 1421092 w 1421182"/>
                <a:gd name="connsiteY5-1420" fmla="*/ 1126782 h 2041182"/>
                <a:gd name="connsiteX6-1421" fmla="*/ 1238212 w 1421182"/>
                <a:gd name="connsiteY6-1422" fmla="*/ 739077 h 2041182"/>
                <a:gd name="connsiteX7-1423" fmla="*/ 1194321 w 1421182"/>
                <a:gd name="connsiteY7-1424" fmla="*/ 936587 h 2041182"/>
                <a:gd name="connsiteX8-1425" fmla="*/ 996810 w 1421182"/>
                <a:gd name="connsiteY8-1426" fmla="*/ 665925 h 2041182"/>
                <a:gd name="connsiteX9-1427" fmla="*/ 947802 w 1421182"/>
                <a:gd name="connsiteY9-1428" fmla="*/ 906353 h 2041182"/>
                <a:gd name="connsiteX10-1429" fmla="*/ 711016 w 1421182"/>
                <a:gd name="connsiteY10-1430" fmla="*/ 569854 h 2041182"/>
                <a:gd name="connsiteX11-1431" fmla="*/ 726148 w 1421182"/>
                <a:gd name="connsiteY11-1432" fmla="*/ 907326 h 2041182"/>
                <a:gd name="connsiteX12-1433" fmla="*/ 543268 w 1421182"/>
                <a:gd name="connsiteY12-1434" fmla="*/ 242 h 2041182"/>
                <a:gd name="connsiteX13-1435" fmla="*/ 473286 w 1421182"/>
                <a:gd name="connsiteY13-1436" fmla="*/ 1312361 h 2041182"/>
                <a:gd name="connsiteX14-1437" fmla="*/ 338442 w 1421182"/>
                <a:gd name="connsiteY14-1438" fmla="*/ 1258456 h 2041182"/>
                <a:gd name="connsiteX15-1439" fmla="*/ 719 w 1421182"/>
                <a:gd name="connsiteY15-1440" fmla="*/ 957779 h 2041182"/>
                <a:gd name="connsiteX0-1441" fmla="*/ 719 w 1421182"/>
                <a:gd name="connsiteY0-1442" fmla="*/ 957779 h 2041182"/>
                <a:gd name="connsiteX1-1443" fmla="*/ 140932 w 1421182"/>
                <a:gd name="connsiteY1-1444" fmla="*/ 1353553 h 2041182"/>
                <a:gd name="connsiteX2-1445" fmla="*/ 309182 w 1421182"/>
                <a:gd name="connsiteY2-1446" fmla="*/ 1711998 h 2041182"/>
                <a:gd name="connsiteX3-1447" fmla="*/ 704202 w 1421182"/>
                <a:gd name="connsiteY3-1448" fmla="*/ 2041182 h 2041182"/>
                <a:gd name="connsiteX4-1449" fmla="*/ 1311364 w 1421182"/>
                <a:gd name="connsiteY4-1450" fmla="*/ 2026552 h 2041182"/>
                <a:gd name="connsiteX5-1451" fmla="*/ 1421092 w 1421182"/>
                <a:gd name="connsiteY5-1452" fmla="*/ 1126782 h 2041182"/>
                <a:gd name="connsiteX6-1453" fmla="*/ 1238212 w 1421182"/>
                <a:gd name="connsiteY6-1454" fmla="*/ 739077 h 2041182"/>
                <a:gd name="connsiteX7-1455" fmla="*/ 1194321 w 1421182"/>
                <a:gd name="connsiteY7-1456" fmla="*/ 936587 h 2041182"/>
                <a:gd name="connsiteX8-1457" fmla="*/ 955588 w 1421182"/>
                <a:gd name="connsiteY8-1458" fmla="*/ 659583 h 2041182"/>
                <a:gd name="connsiteX9-1459" fmla="*/ 947802 w 1421182"/>
                <a:gd name="connsiteY9-1460" fmla="*/ 906353 h 2041182"/>
                <a:gd name="connsiteX10-1461" fmla="*/ 711016 w 1421182"/>
                <a:gd name="connsiteY10-1462" fmla="*/ 569854 h 2041182"/>
                <a:gd name="connsiteX11-1463" fmla="*/ 726148 w 1421182"/>
                <a:gd name="connsiteY11-1464" fmla="*/ 907326 h 2041182"/>
                <a:gd name="connsiteX12-1465" fmla="*/ 543268 w 1421182"/>
                <a:gd name="connsiteY12-1466" fmla="*/ 242 h 2041182"/>
                <a:gd name="connsiteX13-1467" fmla="*/ 473286 w 1421182"/>
                <a:gd name="connsiteY13-1468" fmla="*/ 1312361 h 2041182"/>
                <a:gd name="connsiteX14-1469" fmla="*/ 338442 w 1421182"/>
                <a:gd name="connsiteY14-1470" fmla="*/ 1258456 h 2041182"/>
                <a:gd name="connsiteX15-1471" fmla="*/ 719 w 1421182"/>
                <a:gd name="connsiteY15-1472" fmla="*/ 957779 h 2041182"/>
                <a:gd name="connsiteX0-1473" fmla="*/ 719 w 1421182"/>
                <a:gd name="connsiteY0-1474" fmla="*/ 957779 h 2041182"/>
                <a:gd name="connsiteX1-1475" fmla="*/ 140932 w 1421182"/>
                <a:gd name="connsiteY1-1476" fmla="*/ 1353553 h 2041182"/>
                <a:gd name="connsiteX2-1477" fmla="*/ 309182 w 1421182"/>
                <a:gd name="connsiteY2-1478" fmla="*/ 1711998 h 2041182"/>
                <a:gd name="connsiteX3-1479" fmla="*/ 704202 w 1421182"/>
                <a:gd name="connsiteY3-1480" fmla="*/ 2041182 h 2041182"/>
                <a:gd name="connsiteX4-1481" fmla="*/ 1311364 w 1421182"/>
                <a:gd name="connsiteY4-1482" fmla="*/ 2026552 h 2041182"/>
                <a:gd name="connsiteX5-1483" fmla="*/ 1421092 w 1421182"/>
                <a:gd name="connsiteY5-1484" fmla="*/ 1126782 h 2041182"/>
                <a:gd name="connsiteX6-1485" fmla="*/ 1238212 w 1421182"/>
                <a:gd name="connsiteY6-1486" fmla="*/ 739077 h 2041182"/>
                <a:gd name="connsiteX7-1487" fmla="*/ 1178466 w 1421182"/>
                <a:gd name="connsiteY7-1488" fmla="*/ 927074 h 2041182"/>
                <a:gd name="connsiteX8-1489" fmla="*/ 955588 w 1421182"/>
                <a:gd name="connsiteY8-1490" fmla="*/ 659583 h 2041182"/>
                <a:gd name="connsiteX9-1491" fmla="*/ 947802 w 1421182"/>
                <a:gd name="connsiteY9-1492" fmla="*/ 906353 h 2041182"/>
                <a:gd name="connsiteX10-1493" fmla="*/ 711016 w 1421182"/>
                <a:gd name="connsiteY10-1494" fmla="*/ 569854 h 2041182"/>
                <a:gd name="connsiteX11-1495" fmla="*/ 726148 w 1421182"/>
                <a:gd name="connsiteY11-1496" fmla="*/ 907326 h 2041182"/>
                <a:gd name="connsiteX12-1497" fmla="*/ 543268 w 1421182"/>
                <a:gd name="connsiteY12-1498" fmla="*/ 242 h 2041182"/>
                <a:gd name="connsiteX13-1499" fmla="*/ 473286 w 1421182"/>
                <a:gd name="connsiteY13-1500" fmla="*/ 1312361 h 2041182"/>
                <a:gd name="connsiteX14-1501" fmla="*/ 338442 w 1421182"/>
                <a:gd name="connsiteY14-1502" fmla="*/ 1258456 h 2041182"/>
                <a:gd name="connsiteX15-1503" fmla="*/ 719 w 1421182"/>
                <a:gd name="connsiteY15-1504" fmla="*/ 957779 h 2041182"/>
                <a:gd name="connsiteX0-1505" fmla="*/ 719 w 1421182"/>
                <a:gd name="connsiteY0-1506" fmla="*/ 957779 h 2041182"/>
                <a:gd name="connsiteX1-1507" fmla="*/ 140932 w 1421182"/>
                <a:gd name="connsiteY1-1508" fmla="*/ 1353553 h 2041182"/>
                <a:gd name="connsiteX2-1509" fmla="*/ 309182 w 1421182"/>
                <a:gd name="connsiteY2-1510" fmla="*/ 1711998 h 2041182"/>
                <a:gd name="connsiteX3-1511" fmla="*/ 704202 w 1421182"/>
                <a:gd name="connsiteY3-1512" fmla="*/ 2041182 h 2041182"/>
                <a:gd name="connsiteX4-1513" fmla="*/ 1311364 w 1421182"/>
                <a:gd name="connsiteY4-1514" fmla="*/ 2026552 h 2041182"/>
                <a:gd name="connsiteX5-1515" fmla="*/ 1421092 w 1421182"/>
                <a:gd name="connsiteY5-1516" fmla="*/ 1126782 h 2041182"/>
                <a:gd name="connsiteX6-1517" fmla="*/ 1238212 w 1421182"/>
                <a:gd name="connsiteY6-1518" fmla="*/ 739077 h 2041182"/>
                <a:gd name="connsiteX7-1519" fmla="*/ 1178466 w 1421182"/>
                <a:gd name="connsiteY7-1520" fmla="*/ 927074 h 2041182"/>
                <a:gd name="connsiteX8-1521" fmla="*/ 955588 w 1421182"/>
                <a:gd name="connsiteY8-1522" fmla="*/ 659583 h 2041182"/>
                <a:gd name="connsiteX9-1523" fmla="*/ 947802 w 1421182"/>
                <a:gd name="connsiteY9-1524" fmla="*/ 906353 h 2041182"/>
                <a:gd name="connsiteX10-1525" fmla="*/ 711016 w 1421182"/>
                <a:gd name="connsiteY10-1526" fmla="*/ 569854 h 2041182"/>
                <a:gd name="connsiteX11-1527" fmla="*/ 726148 w 1421182"/>
                <a:gd name="connsiteY11-1528" fmla="*/ 907326 h 2041182"/>
                <a:gd name="connsiteX12-1529" fmla="*/ 543268 w 1421182"/>
                <a:gd name="connsiteY12-1530" fmla="*/ 242 h 2041182"/>
                <a:gd name="connsiteX13-1531" fmla="*/ 473286 w 1421182"/>
                <a:gd name="connsiteY13-1532" fmla="*/ 1312361 h 2041182"/>
                <a:gd name="connsiteX14-1533" fmla="*/ 338442 w 1421182"/>
                <a:gd name="connsiteY14-1534" fmla="*/ 1258456 h 2041182"/>
                <a:gd name="connsiteX15-1535" fmla="*/ 719 w 1421182"/>
                <a:gd name="connsiteY15-1536" fmla="*/ 957779 h 2041182"/>
                <a:gd name="connsiteX0-1537" fmla="*/ 719 w 1421182"/>
                <a:gd name="connsiteY0-1538" fmla="*/ 957779 h 2041182"/>
                <a:gd name="connsiteX1-1539" fmla="*/ 140932 w 1421182"/>
                <a:gd name="connsiteY1-1540" fmla="*/ 1353553 h 2041182"/>
                <a:gd name="connsiteX2-1541" fmla="*/ 309182 w 1421182"/>
                <a:gd name="connsiteY2-1542" fmla="*/ 1711998 h 2041182"/>
                <a:gd name="connsiteX3-1543" fmla="*/ 704202 w 1421182"/>
                <a:gd name="connsiteY3-1544" fmla="*/ 2041182 h 2041182"/>
                <a:gd name="connsiteX4-1545" fmla="*/ 1311364 w 1421182"/>
                <a:gd name="connsiteY4-1546" fmla="*/ 2026552 h 2041182"/>
                <a:gd name="connsiteX5-1547" fmla="*/ 1421092 w 1421182"/>
                <a:gd name="connsiteY5-1548" fmla="*/ 1126782 h 2041182"/>
                <a:gd name="connsiteX6-1549" fmla="*/ 1238212 w 1421182"/>
                <a:gd name="connsiteY6-1550" fmla="*/ 739077 h 2041182"/>
                <a:gd name="connsiteX7-1551" fmla="*/ 1178466 w 1421182"/>
                <a:gd name="connsiteY7-1552" fmla="*/ 927074 h 2041182"/>
                <a:gd name="connsiteX8-1553" fmla="*/ 955588 w 1421182"/>
                <a:gd name="connsiteY8-1554" fmla="*/ 618361 h 2041182"/>
                <a:gd name="connsiteX9-1555" fmla="*/ 947802 w 1421182"/>
                <a:gd name="connsiteY9-1556" fmla="*/ 906353 h 2041182"/>
                <a:gd name="connsiteX10-1557" fmla="*/ 711016 w 1421182"/>
                <a:gd name="connsiteY10-1558" fmla="*/ 569854 h 2041182"/>
                <a:gd name="connsiteX11-1559" fmla="*/ 726148 w 1421182"/>
                <a:gd name="connsiteY11-1560" fmla="*/ 907326 h 2041182"/>
                <a:gd name="connsiteX12-1561" fmla="*/ 543268 w 1421182"/>
                <a:gd name="connsiteY12-1562" fmla="*/ 242 h 2041182"/>
                <a:gd name="connsiteX13-1563" fmla="*/ 473286 w 1421182"/>
                <a:gd name="connsiteY13-1564" fmla="*/ 1312361 h 2041182"/>
                <a:gd name="connsiteX14-1565" fmla="*/ 338442 w 1421182"/>
                <a:gd name="connsiteY14-1566" fmla="*/ 1258456 h 2041182"/>
                <a:gd name="connsiteX15-1567" fmla="*/ 719 w 1421182"/>
                <a:gd name="connsiteY15-1568" fmla="*/ 957779 h 2041182"/>
                <a:gd name="connsiteX0-1569" fmla="*/ 719 w 1421182"/>
                <a:gd name="connsiteY0-1570" fmla="*/ 957779 h 2041182"/>
                <a:gd name="connsiteX1-1571" fmla="*/ 140932 w 1421182"/>
                <a:gd name="connsiteY1-1572" fmla="*/ 1353553 h 2041182"/>
                <a:gd name="connsiteX2-1573" fmla="*/ 309182 w 1421182"/>
                <a:gd name="connsiteY2-1574" fmla="*/ 1711998 h 2041182"/>
                <a:gd name="connsiteX3-1575" fmla="*/ 704202 w 1421182"/>
                <a:gd name="connsiteY3-1576" fmla="*/ 2041182 h 2041182"/>
                <a:gd name="connsiteX4-1577" fmla="*/ 1311364 w 1421182"/>
                <a:gd name="connsiteY4-1578" fmla="*/ 2026552 h 2041182"/>
                <a:gd name="connsiteX5-1579" fmla="*/ 1421092 w 1421182"/>
                <a:gd name="connsiteY5-1580" fmla="*/ 1126782 h 2041182"/>
                <a:gd name="connsiteX6-1581" fmla="*/ 1238212 w 1421182"/>
                <a:gd name="connsiteY6-1582" fmla="*/ 739077 h 2041182"/>
                <a:gd name="connsiteX7-1583" fmla="*/ 1178466 w 1421182"/>
                <a:gd name="connsiteY7-1584" fmla="*/ 927074 h 2041182"/>
                <a:gd name="connsiteX8-1585" fmla="*/ 955588 w 1421182"/>
                <a:gd name="connsiteY8-1586" fmla="*/ 618361 h 2041182"/>
                <a:gd name="connsiteX9-1587" fmla="*/ 947802 w 1421182"/>
                <a:gd name="connsiteY9-1588" fmla="*/ 906353 h 2041182"/>
                <a:gd name="connsiteX10-1589" fmla="*/ 711016 w 1421182"/>
                <a:gd name="connsiteY10-1590" fmla="*/ 569854 h 2041182"/>
                <a:gd name="connsiteX11-1591" fmla="*/ 726148 w 1421182"/>
                <a:gd name="connsiteY11-1592" fmla="*/ 907326 h 2041182"/>
                <a:gd name="connsiteX12-1593" fmla="*/ 543268 w 1421182"/>
                <a:gd name="connsiteY12-1594" fmla="*/ 242 h 2041182"/>
                <a:gd name="connsiteX13-1595" fmla="*/ 473286 w 1421182"/>
                <a:gd name="connsiteY13-1596" fmla="*/ 1312361 h 2041182"/>
                <a:gd name="connsiteX14-1597" fmla="*/ 338442 w 1421182"/>
                <a:gd name="connsiteY14-1598" fmla="*/ 1258456 h 2041182"/>
                <a:gd name="connsiteX15-1599" fmla="*/ 719 w 1421182"/>
                <a:gd name="connsiteY15-1600" fmla="*/ 957779 h 2041182"/>
                <a:gd name="connsiteX0-1601" fmla="*/ 719 w 1421182"/>
                <a:gd name="connsiteY0-1602" fmla="*/ 957779 h 2041182"/>
                <a:gd name="connsiteX1-1603" fmla="*/ 140932 w 1421182"/>
                <a:gd name="connsiteY1-1604" fmla="*/ 1353553 h 2041182"/>
                <a:gd name="connsiteX2-1605" fmla="*/ 309182 w 1421182"/>
                <a:gd name="connsiteY2-1606" fmla="*/ 1711998 h 2041182"/>
                <a:gd name="connsiteX3-1607" fmla="*/ 704202 w 1421182"/>
                <a:gd name="connsiteY3-1608" fmla="*/ 2041182 h 2041182"/>
                <a:gd name="connsiteX4-1609" fmla="*/ 1311364 w 1421182"/>
                <a:gd name="connsiteY4-1610" fmla="*/ 2026552 h 2041182"/>
                <a:gd name="connsiteX5-1611" fmla="*/ 1421092 w 1421182"/>
                <a:gd name="connsiteY5-1612" fmla="*/ 1126782 h 2041182"/>
                <a:gd name="connsiteX6-1613" fmla="*/ 1238212 w 1421182"/>
                <a:gd name="connsiteY6-1614" fmla="*/ 739077 h 2041182"/>
                <a:gd name="connsiteX7-1615" fmla="*/ 1178466 w 1421182"/>
                <a:gd name="connsiteY7-1616" fmla="*/ 927074 h 2041182"/>
                <a:gd name="connsiteX8-1617" fmla="*/ 955588 w 1421182"/>
                <a:gd name="connsiteY8-1618" fmla="*/ 618361 h 2041182"/>
                <a:gd name="connsiteX9-1619" fmla="*/ 947802 w 1421182"/>
                <a:gd name="connsiteY9-1620" fmla="*/ 906353 h 2041182"/>
                <a:gd name="connsiteX10-1621" fmla="*/ 711016 w 1421182"/>
                <a:gd name="connsiteY10-1622" fmla="*/ 569854 h 2041182"/>
                <a:gd name="connsiteX11-1623" fmla="*/ 726148 w 1421182"/>
                <a:gd name="connsiteY11-1624" fmla="*/ 907326 h 2041182"/>
                <a:gd name="connsiteX12-1625" fmla="*/ 543268 w 1421182"/>
                <a:gd name="connsiteY12-1626" fmla="*/ 242 h 2041182"/>
                <a:gd name="connsiteX13-1627" fmla="*/ 473286 w 1421182"/>
                <a:gd name="connsiteY13-1628" fmla="*/ 1312361 h 2041182"/>
                <a:gd name="connsiteX14-1629" fmla="*/ 338442 w 1421182"/>
                <a:gd name="connsiteY14-1630" fmla="*/ 1258456 h 2041182"/>
                <a:gd name="connsiteX15-1631" fmla="*/ 719 w 1421182"/>
                <a:gd name="connsiteY15-1632" fmla="*/ 957779 h 2041182"/>
                <a:gd name="connsiteX0-1633" fmla="*/ 719 w 1421182"/>
                <a:gd name="connsiteY0-1634" fmla="*/ 957779 h 2041182"/>
                <a:gd name="connsiteX1-1635" fmla="*/ 140932 w 1421182"/>
                <a:gd name="connsiteY1-1636" fmla="*/ 1353553 h 2041182"/>
                <a:gd name="connsiteX2-1637" fmla="*/ 309182 w 1421182"/>
                <a:gd name="connsiteY2-1638" fmla="*/ 1711998 h 2041182"/>
                <a:gd name="connsiteX3-1639" fmla="*/ 704202 w 1421182"/>
                <a:gd name="connsiteY3-1640" fmla="*/ 2041182 h 2041182"/>
                <a:gd name="connsiteX4-1641" fmla="*/ 1311364 w 1421182"/>
                <a:gd name="connsiteY4-1642" fmla="*/ 2026552 h 2041182"/>
                <a:gd name="connsiteX5-1643" fmla="*/ 1421092 w 1421182"/>
                <a:gd name="connsiteY5-1644" fmla="*/ 1126782 h 2041182"/>
                <a:gd name="connsiteX6-1645" fmla="*/ 1187477 w 1421182"/>
                <a:gd name="connsiteY6-1646" fmla="*/ 691513 h 2041182"/>
                <a:gd name="connsiteX7-1647" fmla="*/ 1178466 w 1421182"/>
                <a:gd name="connsiteY7-1648" fmla="*/ 927074 h 2041182"/>
                <a:gd name="connsiteX8-1649" fmla="*/ 955588 w 1421182"/>
                <a:gd name="connsiteY8-1650" fmla="*/ 618361 h 2041182"/>
                <a:gd name="connsiteX9-1651" fmla="*/ 947802 w 1421182"/>
                <a:gd name="connsiteY9-1652" fmla="*/ 906353 h 2041182"/>
                <a:gd name="connsiteX10-1653" fmla="*/ 711016 w 1421182"/>
                <a:gd name="connsiteY10-1654" fmla="*/ 569854 h 2041182"/>
                <a:gd name="connsiteX11-1655" fmla="*/ 726148 w 1421182"/>
                <a:gd name="connsiteY11-1656" fmla="*/ 907326 h 2041182"/>
                <a:gd name="connsiteX12-1657" fmla="*/ 543268 w 1421182"/>
                <a:gd name="connsiteY12-1658" fmla="*/ 242 h 2041182"/>
                <a:gd name="connsiteX13-1659" fmla="*/ 473286 w 1421182"/>
                <a:gd name="connsiteY13-1660" fmla="*/ 1312361 h 2041182"/>
                <a:gd name="connsiteX14-1661" fmla="*/ 338442 w 1421182"/>
                <a:gd name="connsiteY14-1662" fmla="*/ 1258456 h 2041182"/>
                <a:gd name="connsiteX15-1663" fmla="*/ 719 w 1421182"/>
                <a:gd name="connsiteY15-1664" fmla="*/ 957779 h 2041182"/>
                <a:gd name="connsiteX0-1665" fmla="*/ 719 w 1421182"/>
                <a:gd name="connsiteY0-1666" fmla="*/ 957779 h 2041182"/>
                <a:gd name="connsiteX1-1667" fmla="*/ 140932 w 1421182"/>
                <a:gd name="connsiteY1-1668" fmla="*/ 1353553 h 2041182"/>
                <a:gd name="connsiteX2-1669" fmla="*/ 309182 w 1421182"/>
                <a:gd name="connsiteY2-1670" fmla="*/ 1711998 h 2041182"/>
                <a:gd name="connsiteX3-1671" fmla="*/ 704202 w 1421182"/>
                <a:gd name="connsiteY3-1672" fmla="*/ 2041182 h 2041182"/>
                <a:gd name="connsiteX4-1673" fmla="*/ 1311364 w 1421182"/>
                <a:gd name="connsiteY4-1674" fmla="*/ 2026552 h 2041182"/>
                <a:gd name="connsiteX5-1675" fmla="*/ 1421092 w 1421182"/>
                <a:gd name="connsiteY5-1676" fmla="*/ 1126782 h 2041182"/>
                <a:gd name="connsiteX6-1677" fmla="*/ 1187477 w 1421182"/>
                <a:gd name="connsiteY6-1678" fmla="*/ 691513 h 2041182"/>
                <a:gd name="connsiteX7-1679" fmla="*/ 1178466 w 1421182"/>
                <a:gd name="connsiteY7-1680" fmla="*/ 927074 h 2041182"/>
                <a:gd name="connsiteX8-1681" fmla="*/ 955588 w 1421182"/>
                <a:gd name="connsiteY8-1682" fmla="*/ 618361 h 2041182"/>
                <a:gd name="connsiteX9-1683" fmla="*/ 947802 w 1421182"/>
                <a:gd name="connsiteY9-1684" fmla="*/ 906353 h 2041182"/>
                <a:gd name="connsiteX10-1685" fmla="*/ 711016 w 1421182"/>
                <a:gd name="connsiteY10-1686" fmla="*/ 569854 h 2041182"/>
                <a:gd name="connsiteX11-1687" fmla="*/ 726148 w 1421182"/>
                <a:gd name="connsiteY11-1688" fmla="*/ 907326 h 2041182"/>
                <a:gd name="connsiteX12-1689" fmla="*/ 543268 w 1421182"/>
                <a:gd name="connsiteY12-1690" fmla="*/ 242 h 2041182"/>
                <a:gd name="connsiteX13-1691" fmla="*/ 473286 w 1421182"/>
                <a:gd name="connsiteY13-1692" fmla="*/ 1312361 h 2041182"/>
                <a:gd name="connsiteX14-1693" fmla="*/ 338442 w 1421182"/>
                <a:gd name="connsiteY14-1694" fmla="*/ 1258456 h 2041182"/>
                <a:gd name="connsiteX15-1695" fmla="*/ 719 w 1421182"/>
                <a:gd name="connsiteY15-1696" fmla="*/ 957779 h 2041182"/>
                <a:gd name="connsiteX0-1697" fmla="*/ 719 w 1421182"/>
                <a:gd name="connsiteY0-1698" fmla="*/ 957779 h 2041182"/>
                <a:gd name="connsiteX1-1699" fmla="*/ 140932 w 1421182"/>
                <a:gd name="connsiteY1-1700" fmla="*/ 1353553 h 2041182"/>
                <a:gd name="connsiteX2-1701" fmla="*/ 309182 w 1421182"/>
                <a:gd name="connsiteY2-1702" fmla="*/ 1711998 h 2041182"/>
                <a:gd name="connsiteX3-1703" fmla="*/ 704202 w 1421182"/>
                <a:gd name="connsiteY3-1704" fmla="*/ 2041182 h 2041182"/>
                <a:gd name="connsiteX4-1705" fmla="*/ 1311364 w 1421182"/>
                <a:gd name="connsiteY4-1706" fmla="*/ 2026552 h 2041182"/>
                <a:gd name="connsiteX5-1707" fmla="*/ 1421092 w 1421182"/>
                <a:gd name="connsiteY5-1708" fmla="*/ 1126782 h 2041182"/>
                <a:gd name="connsiteX6-1709" fmla="*/ 1187477 w 1421182"/>
                <a:gd name="connsiteY6-1710" fmla="*/ 691513 h 2041182"/>
                <a:gd name="connsiteX7-1711" fmla="*/ 1178466 w 1421182"/>
                <a:gd name="connsiteY7-1712" fmla="*/ 927074 h 2041182"/>
                <a:gd name="connsiteX8-1713" fmla="*/ 927050 w 1421182"/>
                <a:gd name="connsiteY8-1714" fmla="*/ 615190 h 2041182"/>
                <a:gd name="connsiteX9-1715" fmla="*/ 947802 w 1421182"/>
                <a:gd name="connsiteY9-1716" fmla="*/ 906353 h 2041182"/>
                <a:gd name="connsiteX10-1717" fmla="*/ 711016 w 1421182"/>
                <a:gd name="connsiteY10-1718" fmla="*/ 569854 h 2041182"/>
                <a:gd name="connsiteX11-1719" fmla="*/ 726148 w 1421182"/>
                <a:gd name="connsiteY11-1720" fmla="*/ 907326 h 2041182"/>
                <a:gd name="connsiteX12-1721" fmla="*/ 543268 w 1421182"/>
                <a:gd name="connsiteY12-1722" fmla="*/ 242 h 2041182"/>
                <a:gd name="connsiteX13-1723" fmla="*/ 473286 w 1421182"/>
                <a:gd name="connsiteY13-1724" fmla="*/ 1312361 h 2041182"/>
                <a:gd name="connsiteX14-1725" fmla="*/ 338442 w 1421182"/>
                <a:gd name="connsiteY14-1726" fmla="*/ 1258456 h 2041182"/>
                <a:gd name="connsiteX15-1727" fmla="*/ 719 w 1421182"/>
                <a:gd name="connsiteY15-1728" fmla="*/ 957779 h 2041182"/>
                <a:gd name="connsiteX0-1729" fmla="*/ 719 w 1421182"/>
                <a:gd name="connsiteY0-1730" fmla="*/ 957779 h 2041182"/>
                <a:gd name="connsiteX1-1731" fmla="*/ 140932 w 1421182"/>
                <a:gd name="connsiteY1-1732" fmla="*/ 1353553 h 2041182"/>
                <a:gd name="connsiteX2-1733" fmla="*/ 309182 w 1421182"/>
                <a:gd name="connsiteY2-1734" fmla="*/ 1711998 h 2041182"/>
                <a:gd name="connsiteX3-1735" fmla="*/ 704202 w 1421182"/>
                <a:gd name="connsiteY3-1736" fmla="*/ 2041182 h 2041182"/>
                <a:gd name="connsiteX4-1737" fmla="*/ 1311364 w 1421182"/>
                <a:gd name="connsiteY4-1738" fmla="*/ 2026552 h 2041182"/>
                <a:gd name="connsiteX5-1739" fmla="*/ 1421092 w 1421182"/>
                <a:gd name="connsiteY5-1740" fmla="*/ 1126782 h 2041182"/>
                <a:gd name="connsiteX6-1741" fmla="*/ 1187477 w 1421182"/>
                <a:gd name="connsiteY6-1742" fmla="*/ 691513 h 2041182"/>
                <a:gd name="connsiteX7-1743" fmla="*/ 1178466 w 1421182"/>
                <a:gd name="connsiteY7-1744" fmla="*/ 927074 h 2041182"/>
                <a:gd name="connsiteX8-1745" fmla="*/ 927050 w 1421182"/>
                <a:gd name="connsiteY8-1746" fmla="*/ 615190 h 2041182"/>
                <a:gd name="connsiteX9-1747" fmla="*/ 947802 w 1421182"/>
                <a:gd name="connsiteY9-1748" fmla="*/ 906353 h 2041182"/>
                <a:gd name="connsiteX10-1749" fmla="*/ 711016 w 1421182"/>
                <a:gd name="connsiteY10-1750" fmla="*/ 569854 h 2041182"/>
                <a:gd name="connsiteX11-1751" fmla="*/ 726148 w 1421182"/>
                <a:gd name="connsiteY11-1752" fmla="*/ 907326 h 2041182"/>
                <a:gd name="connsiteX12-1753" fmla="*/ 543268 w 1421182"/>
                <a:gd name="connsiteY12-1754" fmla="*/ 242 h 2041182"/>
                <a:gd name="connsiteX13-1755" fmla="*/ 473286 w 1421182"/>
                <a:gd name="connsiteY13-1756" fmla="*/ 1312361 h 2041182"/>
                <a:gd name="connsiteX14-1757" fmla="*/ 338442 w 1421182"/>
                <a:gd name="connsiteY14-1758" fmla="*/ 1258456 h 2041182"/>
                <a:gd name="connsiteX15-1759" fmla="*/ 719 w 1421182"/>
                <a:gd name="connsiteY15-1760" fmla="*/ 957779 h 2041182"/>
                <a:gd name="connsiteX0-1761" fmla="*/ 719 w 1421182"/>
                <a:gd name="connsiteY0-1762" fmla="*/ 957779 h 2041182"/>
                <a:gd name="connsiteX1-1763" fmla="*/ 140932 w 1421182"/>
                <a:gd name="connsiteY1-1764" fmla="*/ 1353553 h 2041182"/>
                <a:gd name="connsiteX2-1765" fmla="*/ 309182 w 1421182"/>
                <a:gd name="connsiteY2-1766" fmla="*/ 1711998 h 2041182"/>
                <a:gd name="connsiteX3-1767" fmla="*/ 704202 w 1421182"/>
                <a:gd name="connsiteY3-1768" fmla="*/ 2041182 h 2041182"/>
                <a:gd name="connsiteX4-1769" fmla="*/ 1311364 w 1421182"/>
                <a:gd name="connsiteY4-1770" fmla="*/ 2026552 h 2041182"/>
                <a:gd name="connsiteX5-1771" fmla="*/ 1421092 w 1421182"/>
                <a:gd name="connsiteY5-1772" fmla="*/ 1126782 h 2041182"/>
                <a:gd name="connsiteX6-1773" fmla="*/ 1187477 w 1421182"/>
                <a:gd name="connsiteY6-1774" fmla="*/ 691513 h 2041182"/>
                <a:gd name="connsiteX7-1775" fmla="*/ 1178466 w 1421182"/>
                <a:gd name="connsiteY7-1776" fmla="*/ 927074 h 2041182"/>
                <a:gd name="connsiteX8-1777" fmla="*/ 927050 w 1421182"/>
                <a:gd name="connsiteY8-1778" fmla="*/ 615190 h 2041182"/>
                <a:gd name="connsiteX9-1779" fmla="*/ 947802 w 1421182"/>
                <a:gd name="connsiteY9-1780" fmla="*/ 906353 h 2041182"/>
                <a:gd name="connsiteX10-1781" fmla="*/ 711016 w 1421182"/>
                <a:gd name="connsiteY10-1782" fmla="*/ 569854 h 2041182"/>
                <a:gd name="connsiteX11-1783" fmla="*/ 726148 w 1421182"/>
                <a:gd name="connsiteY11-1784" fmla="*/ 907326 h 2041182"/>
                <a:gd name="connsiteX12-1785" fmla="*/ 543268 w 1421182"/>
                <a:gd name="connsiteY12-1786" fmla="*/ 242 h 2041182"/>
                <a:gd name="connsiteX13-1787" fmla="*/ 473286 w 1421182"/>
                <a:gd name="connsiteY13-1788" fmla="*/ 1312361 h 2041182"/>
                <a:gd name="connsiteX14-1789" fmla="*/ 338442 w 1421182"/>
                <a:gd name="connsiteY14-1790" fmla="*/ 1258456 h 2041182"/>
                <a:gd name="connsiteX15-1791" fmla="*/ 719 w 1421182"/>
                <a:gd name="connsiteY15-1792" fmla="*/ 957779 h 2041182"/>
                <a:gd name="connsiteX0-1793" fmla="*/ 719 w 1421182"/>
                <a:gd name="connsiteY0-1794" fmla="*/ 957779 h 2041182"/>
                <a:gd name="connsiteX1-1795" fmla="*/ 140932 w 1421182"/>
                <a:gd name="connsiteY1-1796" fmla="*/ 1353553 h 2041182"/>
                <a:gd name="connsiteX2-1797" fmla="*/ 309182 w 1421182"/>
                <a:gd name="connsiteY2-1798" fmla="*/ 1711998 h 2041182"/>
                <a:gd name="connsiteX3-1799" fmla="*/ 704202 w 1421182"/>
                <a:gd name="connsiteY3-1800" fmla="*/ 2041182 h 2041182"/>
                <a:gd name="connsiteX4-1801" fmla="*/ 1311364 w 1421182"/>
                <a:gd name="connsiteY4-1802" fmla="*/ 2026552 h 2041182"/>
                <a:gd name="connsiteX5-1803" fmla="*/ 1421092 w 1421182"/>
                <a:gd name="connsiteY5-1804" fmla="*/ 1126782 h 2041182"/>
                <a:gd name="connsiteX6-1805" fmla="*/ 1187477 w 1421182"/>
                <a:gd name="connsiteY6-1806" fmla="*/ 691513 h 2041182"/>
                <a:gd name="connsiteX7-1807" fmla="*/ 1178466 w 1421182"/>
                <a:gd name="connsiteY7-1808" fmla="*/ 927074 h 2041182"/>
                <a:gd name="connsiteX8-1809" fmla="*/ 927050 w 1421182"/>
                <a:gd name="connsiteY8-1810" fmla="*/ 615190 h 2041182"/>
                <a:gd name="connsiteX9-1811" fmla="*/ 947802 w 1421182"/>
                <a:gd name="connsiteY9-1812" fmla="*/ 906353 h 2041182"/>
                <a:gd name="connsiteX10-1813" fmla="*/ 711016 w 1421182"/>
                <a:gd name="connsiteY10-1814" fmla="*/ 569854 h 2041182"/>
                <a:gd name="connsiteX11-1815" fmla="*/ 726148 w 1421182"/>
                <a:gd name="connsiteY11-1816" fmla="*/ 907326 h 2041182"/>
                <a:gd name="connsiteX12-1817" fmla="*/ 543268 w 1421182"/>
                <a:gd name="connsiteY12-1818" fmla="*/ 242 h 2041182"/>
                <a:gd name="connsiteX13-1819" fmla="*/ 473286 w 1421182"/>
                <a:gd name="connsiteY13-1820" fmla="*/ 1312361 h 2041182"/>
                <a:gd name="connsiteX14-1821" fmla="*/ 338442 w 1421182"/>
                <a:gd name="connsiteY14-1822" fmla="*/ 1258456 h 2041182"/>
                <a:gd name="connsiteX15-1823" fmla="*/ 719 w 1421182"/>
                <a:gd name="connsiteY15-1824" fmla="*/ 957779 h 2041182"/>
                <a:gd name="connsiteX0-1825" fmla="*/ 719 w 1421182"/>
                <a:gd name="connsiteY0-1826" fmla="*/ 957779 h 2041182"/>
                <a:gd name="connsiteX1-1827" fmla="*/ 140932 w 1421182"/>
                <a:gd name="connsiteY1-1828" fmla="*/ 1353553 h 2041182"/>
                <a:gd name="connsiteX2-1829" fmla="*/ 309182 w 1421182"/>
                <a:gd name="connsiteY2-1830" fmla="*/ 1711998 h 2041182"/>
                <a:gd name="connsiteX3-1831" fmla="*/ 704202 w 1421182"/>
                <a:gd name="connsiteY3-1832" fmla="*/ 2041182 h 2041182"/>
                <a:gd name="connsiteX4-1833" fmla="*/ 1311364 w 1421182"/>
                <a:gd name="connsiteY4-1834" fmla="*/ 2026552 h 2041182"/>
                <a:gd name="connsiteX5-1835" fmla="*/ 1421092 w 1421182"/>
                <a:gd name="connsiteY5-1836" fmla="*/ 1126782 h 2041182"/>
                <a:gd name="connsiteX6-1837" fmla="*/ 1162110 w 1421182"/>
                <a:gd name="connsiteY6-1838" fmla="*/ 682000 h 2041182"/>
                <a:gd name="connsiteX7-1839" fmla="*/ 1178466 w 1421182"/>
                <a:gd name="connsiteY7-1840" fmla="*/ 927074 h 2041182"/>
                <a:gd name="connsiteX8-1841" fmla="*/ 927050 w 1421182"/>
                <a:gd name="connsiteY8-1842" fmla="*/ 615190 h 2041182"/>
                <a:gd name="connsiteX9-1843" fmla="*/ 947802 w 1421182"/>
                <a:gd name="connsiteY9-1844" fmla="*/ 906353 h 2041182"/>
                <a:gd name="connsiteX10-1845" fmla="*/ 711016 w 1421182"/>
                <a:gd name="connsiteY10-1846" fmla="*/ 569854 h 2041182"/>
                <a:gd name="connsiteX11-1847" fmla="*/ 726148 w 1421182"/>
                <a:gd name="connsiteY11-1848" fmla="*/ 907326 h 2041182"/>
                <a:gd name="connsiteX12-1849" fmla="*/ 543268 w 1421182"/>
                <a:gd name="connsiteY12-1850" fmla="*/ 242 h 2041182"/>
                <a:gd name="connsiteX13-1851" fmla="*/ 473286 w 1421182"/>
                <a:gd name="connsiteY13-1852" fmla="*/ 1312361 h 2041182"/>
                <a:gd name="connsiteX14-1853" fmla="*/ 338442 w 1421182"/>
                <a:gd name="connsiteY14-1854" fmla="*/ 1258456 h 2041182"/>
                <a:gd name="connsiteX15-1855" fmla="*/ 719 w 1421182"/>
                <a:gd name="connsiteY15-1856" fmla="*/ 957779 h 2041182"/>
                <a:gd name="connsiteX0-1857" fmla="*/ 719 w 1421182"/>
                <a:gd name="connsiteY0-1858" fmla="*/ 957779 h 2041182"/>
                <a:gd name="connsiteX1-1859" fmla="*/ 140932 w 1421182"/>
                <a:gd name="connsiteY1-1860" fmla="*/ 1353553 h 2041182"/>
                <a:gd name="connsiteX2-1861" fmla="*/ 309182 w 1421182"/>
                <a:gd name="connsiteY2-1862" fmla="*/ 1711998 h 2041182"/>
                <a:gd name="connsiteX3-1863" fmla="*/ 704202 w 1421182"/>
                <a:gd name="connsiteY3-1864" fmla="*/ 2041182 h 2041182"/>
                <a:gd name="connsiteX4-1865" fmla="*/ 1311364 w 1421182"/>
                <a:gd name="connsiteY4-1866" fmla="*/ 2026552 h 2041182"/>
                <a:gd name="connsiteX5-1867" fmla="*/ 1421092 w 1421182"/>
                <a:gd name="connsiteY5-1868" fmla="*/ 1126782 h 2041182"/>
                <a:gd name="connsiteX6-1869" fmla="*/ 1162110 w 1421182"/>
                <a:gd name="connsiteY6-1870" fmla="*/ 682000 h 2041182"/>
                <a:gd name="connsiteX7-1871" fmla="*/ 1178466 w 1421182"/>
                <a:gd name="connsiteY7-1872" fmla="*/ 927074 h 2041182"/>
                <a:gd name="connsiteX8-1873" fmla="*/ 927050 w 1421182"/>
                <a:gd name="connsiteY8-1874" fmla="*/ 615190 h 2041182"/>
                <a:gd name="connsiteX9-1875" fmla="*/ 947802 w 1421182"/>
                <a:gd name="connsiteY9-1876" fmla="*/ 906353 h 2041182"/>
                <a:gd name="connsiteX10-1877" fmla="*/ 711016 w 1421182"/>
                <a:gd name="connsiteY10-1878" fmla="*/ 569854 h 2041182"/>
                <a:gd name="connsiteX11-1879" fmla="*/ 726148 w 1421182"/>
                <a:gd name="connsiteY11-1880" fmla="*/ 907326 h 2041182"/>
                <a:gd name="connsiteX12-1881" fmla="*/ 543268 w 1421182"/>
                <a:gd name="connsiteY12-1882" fmla="*/ 242 h 2041182"/>
                <a:gd name="connsiteX13-1883" fmla="*/ 473286 w 1421182"/>
                <a:gd name="connsiteY13-1884" fmla="*/ 1312361 h 2041182"/>
                <a:gd name="connsiteX14-1885" fmla="*/ 338442 w 1421182"/>
                <a:gd name="connsiteY14-1886" fmla="*/ 1258456 h 2041182"/>
                <a:gd name="connsiteX15-1887" fmla="*/ 719 w 1421182"/>
                <a:gd name="connsiteY15-1888" fmla="*/ 957779 h 2041182"/>
                <a:gd name="connsiteX0-1889" fmla="*/ 719 w 1421182"/>
                <a:gd name="connsiteY0-1890" fmla="*/ 957779 h 2041182"/>
                <a:gd name="connsiteX1-1891" fmla="*/ 140932 w 1421182"/>
                <a:gd name="connsiteY1-1892" fmla="*/ 1353553 h 2041182"/>
                <a:gd name="connsiteX2-1893" fmla="*/ 309182 w 1421182"/>
                <a:gd name="connsiteY2-1894" fmla="*/ 1711998 h 2041182"/>
                <a:gd name="connsiteX3-1895" fmla="*/ 704202 w 1421182"/>
                <a:gd name="connsiteY3-1896" fmla="*/ 2041182 h 2041182"/>
                <a:gd name="connsiteX4-1897" fmla="*/ 1311364 w 1421182"/>
                <a:gd name="connsiteY4-1898" fmla="*/ 2026552 h 2041182"/>
                <a:gd name="connsiteX5-1899" fmla="*/ 1421092 w 1421182"/>
                <a:gd name="connsiteY5-1900" fmla="*/ 1126782 h 2041182"/>
                <a:gd name="connsiteX6-1901" fmla="*/ 1162110 w 1421182"/>
                <a:gd name="connsiteY6-1902" fmla="*/ 682000 h 2041182"/>
                <a:gd name="connsiteX7-1903" fmla="*/ 1178466 w 1421182"/>
                <a:gd name="connsiteY7-1904" fmla="*/ 927074 h 2041182"/>
                <a:gd name="connsiteX8-1905" fmla="*/ 927050 w 1421182"/>
                <a:gd name="connsiteY8-1906" fmla="*/ 615190 h 2041182"/>
                <a:gd name="connsiteX9-1907" fmla="*/ 947802 w 1421182"/>
                <a:gd name="connsiteY9-1908" fmla="*/ 906353 h 2041182"/>
                <a:gd name="connsiteX10-1909" fmla="*/ 711016 w 1421182"/>
                <a:gd name="connsiteY10-1910" fmla="*/ 569854 h 2041182"/>
                <a:gd name="connsiteX11-1911" fmla="*/ 726148 w 1421182"/>
                <a:gd name="connsiteY11-1912" fmla="*/ 907326 h 2041182"/>
                <a:gd name="connsiteX12-1913" fmla="*/ 543268 w 1421182"/>
                <a:gd name="connsiteY12-1914" fmla="*/ 242 h 2041182"/>
                <a:gd name="connsiteX13-1915" fmla="*/ 473286 w 1421182"/>
                <a:gd name="connsiteY13-1916" fmla="*/ 1312361 h 2041182"/>
                <a:gd name="connsiteX14-1917" fmla="*/ 338442 w 1421182"/>
                <a:gd name="connsiteY14-1918" fmla="*/ 1258456 h 2041182"/>
                <a:gd name="connsiteX15-1919" fmla="*/ 719 w 1421182"/>
                <a:gd name="connsiteY15-1920" fmla="*/ 957779 h 2041182"/>
                <a:gd name="connsiteX0-1921" fmla="*/ 719 w 1421182"/>
                <a:gd name="connsiteY0-1922" fmla="*/ 957779 h 2041182"/>
                <a:gd name="connsiteX1-1923" fmla="*/ 140932 w 1421182"/>
                <a:gd name="connsiteY1-1924" fmla="*/ 1353553 h 2041182"/>
                <a:gd name="connsiteX2-1925" fmla="*/ 309182 w 1421182"/>
                <a:gd name="connsiteY2-1926" fmla="*/ 1711998 h 2041182"/>
                <a:gd name="connsiteX3-1927" fmla="*/ 704202 w 1421182"/>
                <a:gd name="connsiteY3-1928" fmla="*/ 2041182 h 2041182"/>
                <a:gd name="connsiteX4-1929" fmla="*/ 1311364 w 1421182"/>
                <a:gd name="connsiteY4-1930" fmla="*/ 2026552 h 2041182"/>
                <a:gd name="connsiteX5-1931" fmla="*/ 1421092 w 1421182"/>
                <a:gd name="connsiteY5-1932" fmla="*/ 1126782 h 2041182"/>
                <a:gd name="connsiteX6-1933" fmla="*/ 1162110 w 1421182"/>
                <a:gd name="connsiteY6-1934" fmla="*/ 682000 h 2041182"/>
                <a:gd name="connsiteX7-1935" fmla="*/ 1178466 w 1421182"/>
                <a:gd name="connsiteY7-1936" fmla="*/ 927074 h 2041182"/>
                <a:gd name="connsiteX8-1937" fmla="*/ 927050 w 1421182"/>
                <a:gd name="connsiteY8-1938" fmla="*/ 615190 h 2041182"/>
                <a:gd name="connsiteX9-1939" fmla="*/ 947802 w 1421182"/>
                <a:gd name="connsiteY9-1940" fmla="*/ 906353 h 2041182"/>
                <a:gd name="connsiteX10-1941" fmla="*/ 711016 w 1421182"/>
                <a:gd name="connsiteY10-1942" fmla="*/ 569854 h 2041182"/>
                <a:gd name="connsiteX11-1943" fmla="*/ 729319 w 1421182"/>
                <a:gd name="connsiteY11-1944" fmla="*/ 958061 h 2041182"/>
                <a:gd name="connsiteX12-1945" fmla="*/ 543268 w 1421182"/>
                <a:gd name="connsiteY12-1946" fmla="*/ 242 h 2041182"/>
                <a:gd name="connsiteX13-1947" fmla="*/ 473286 w 1421182"/>
                <a:gd name="connsiteY13-1948" fmla="*/ 1312361 h 2041182"/>
                <a:gd name="connsiteX14-1949" fmla="*/ 338442 w 1421182"/>
                <a:gd name="connsiteY14-1950" fmla="*/ 1258456 h 2041182"/>
                <a:gd name="connsiteX15-1951" fmla="*/ 719 w 1421182"/>
                <a:gd name="connsiteY15-1952" fmla="*/ 957779 h 2041182"/>
                <a:gd name="connsiteX0-1953" fmla="*/ 719 w 1421182"/>
                <a:gd name="connsiteY0-1954" fmla="*/ 957779 h 2041182"/>
                <a:gd name="connsiteX1-1955" fmla="*/ 140932 w 1421182"/>
                <a:gd name="connsiteY1-1956" fmla="*/ 1353553 h 2041182"/>
                <a:gd name="connsiteX2-1957" fmla="*/ 309182 w 1421182"/>
                <a:gd name="connsiteY2-1958" fmla="*/ 1711998 h 2041182"/>
                <a:gd name="connsiteX3-1959" fmla="*/ 704202 w 1421182"/>
                <a:gd name="connsiteY3-1960" fmla="*/ 2041182 h 2041182"/>
                <a:gd name="connsiteX4-1961" fmla="*/ 1311364 w 1421182"/>
                <a:gd name="connsiteY4-1962" fmla="*/ 2026552 h 2041182"/>
                <a:gd name="connsiteX5-1963" fmla="*/ 1421092 w 1421182"/>
                <a:gd name="connsiteY5-1964" fmla="*/ 1126782 h 2041182"/>
                <a:gd name="connsiteX6-1965" fmla="*/ 1162110 w 1421182"/>
                <a:gd name="connsiteY6-1966" fmla="*/ 682000 h 2041182"/>
                <a:gd name="connsiteX7-1967" fmla="*/ 1178466 w 1421182"/>
                <a:gd name="connsiteY7-1968" fmla="*/ 927074 h 2041182"/>
                <a:gd name="connsiteX8-1969" fmla="*/ 927050 w 1421182"/>
                <a:gd name="connsiteY8-1970" fmla="*/ 615190 h 2041182"/>
                <a:gd name="connsiteX9-1971" fmla="*/ 957315 w 1421182"/>
                <a:gd name="connsiteY9-1972" fmla="*/ 944404 h 2041182"/>
                <a:gd name="connsiteX10-1973" fmla="*/ 711016 w 1421182"/>
                <a:gd name="connsiteY10-1974" fmla="*/ 569854 h 2041182"/>
                <a:gd name="connsiteX11-1975" fmla="*/ 729319 w 1421182"/>
                <a:gd name="connsiteY11-1976" fmla="*/ 958061 h 2041182"/>
                <a:gd name="connsiteX12-1977" fmla="*/ 543268 w 1421182"/>
                <a:gd name="connsiteY12-1978" fmla="*/ 242 h 2041182"/>
                <a:gd name="connsiteX13-1979" fmla="*/ 473286 w 1421182"/>
                <a:gd name="connsiteY13-1980" fmla="*/ 1312361 h 2041182"/>
                <a:gd name="connsiteX14-1981" fmla="*/ 338442 w 1421182"/>
                <a:gd name="connsiteY14-1982" fmla="*/ 1258456 h 2041182"/>
                <a:gd name="connsiteX15-1983" fmla="*/ 719 w 1421182"/>
                <a:gd name="connsiteY15-1984" fmla="*/ 957779 h 2041182"/>
                <a:gd name="connsiteX0-1985" fmla="*/ 719 w 1421182"/>
                <a:gd name="connsiteY0-1986" fmla="*/ 957779 h 2041182"/>
                <a:gd name="connsiteX1-1987" fmla="*/ 140932 w 1421182"/>
                <a:gd name="connsiteY1-1988" fmla="*/ 1353553 h 2041182"/>
                <a:gd name="connsiteX2-1989" fmla="*/ 309182 w 1421182"/>
                <a:gd name="connsiteY2-1990" fmla="*/ 1711998 h 2041182"/>
                <a:gd name="connsiteX3-1991" fmla="*/ 704202 w 1421182"/>
                <a:gd name="connsiteY3-1992" fmla="*/ 2041182 h 2041182"/>
                <a:gd name="connsiteX4-1993" fmla="*/ 1311364 w 1421182"/>
                <a:gd name="connsiteY4-1994" fmla="*/ 2026552 h 2041182"/>
                <a:gd name="connsiteX5-1995" fmla="*/ 1421092 w 1421182"/>
                <a:gd name="connsiteY5-1996" fmla="*/ 1126782 h 2041182"/>
                <a:gd name="connsiteX6-1997" fmla="*/ 1162110 w 1421182"/>
                <a:gd name="connsiteY6-1998" fmla="*/ 682000 h 2041182"/>
                <a:gd name="connsiteX7-1999" fmla="*/ 1178466 w 1421182"/>
                <a:gd name="connsiteY7-2000" fmla="*/ 927074 h 2041182"/>
                <a:gd name="connsiteX8-2001" fmla="*/ 927050 w 1421182"/>
                <a:gd name="connsiteY8-2002" fmla="*/ 615190 h 2041182"/>
                <a:gd name="connsiteX9-2003" fmla="*/ 957315 w 1421182"/>
                <a:gd name="connsiteY9-2004" fmla="*/ 944404 h 2041182"/>
                <a:gd name="connsiteX10-2005" fmla="*/ 711016 w 1421182"/>
                <a:gd name="connsiteY10-2006" fmla="*/ 569854 h 2041182"/>
                <a:gd name="connsiteX11-2007" fmla="*/ 729319 w 1421182"/>
                <a:gd name="connsiteY11-2008" fmla="*/ 958061 h 2041182"/>
                <a:gd name="connsiteX12-2009" fmla="*/ 543268 w 1421182"/>
                <a:gd name="connsiteY12-2010" fmla="*/ 242 h 2041182"/>
                <a:gd name="connsiteX13-2011" fmla="*/ 473286 w 1421182"/>
                <a:gd name="connsiteY13-2012" fmla="*/ 1312361 h 2041182"/>
                <a:gd name="connsiteX14-2013" fmla="*/ 338442 w 1421182"/>
                <a:gd name="connsiteY14-2014" fmla="*/ 1258456 h 2041182"/>
                <a:gd name="connsiteX15-2015" fmla="*/ 719 w 1421182"/>
                <a:gd name="connsiteY15-2016" fmla="*/ 957779 h 2041182"/>
                <a:gd name="connsiteX0-2017" fmla="*/ 719 w 1421182"/>
                <a:gd name="connsiteY0-2018" fmla="*/ 957779 h 2041182"/>
                <a:gd name="connsiteX1-2019" fmla="*/ 140932 w 1421182"/>
                <a:gd name="connsiteY1-2020" fmla="*/ 1353553 h 2041182"/>
                <a:gd name="connsiteX2-2021" fmla="*/ 309182 w 1421182"/>
                <a:gd name="connsiteY2-2022" fmla="*/ 1711998 h 2041182"/>
                <a:gd name="connsiteX3-2023" fmla="*/ 704202 w 1421182"/>
                <a:gd name="connsiteY3-2024" fmla="*/ 2041182 h 2041182"/>
                <a:gd name="connsiteX4-2025" fmla="*/ 1311364 w 1421182"/>
                <a:gd name="connsiteY4-2026" fmla="*/ 2026552 h 2041182"/>
                <a:gd name="connsiteX5-2027" fmla="*/ 1421092 w 1421182"/>
                <a:gd name="connsiteY5-2028" fmla="*/ 1126782 h 2041182"/>
                <a:gd name="connsiteX6-2029" fmla="*/ 1162110 w 1421182"/>
                <a:gd name="connsiteY6-2030" fmla="*/ 682000 h 2041182"/>
                <a:gd name="connsiteX7-2031" fmla="*/ 1168953 w 1421182"/>
                <a:gd name="connsiteY7-2032" fmla="*/ 968296 h 2041182"/>
                <a:gd name="connsiteX8-2033" fmla="*/ 927050 w 1421182"/>
                <a:gd name="connsiteY8-2034" fmla="*/ 615190 h 2041182"/>
                <a:gd name="connsiteX9-2035" fmla="*/ 957315 w 1421182"/>
                <a:gd name="connsiteY9-2036" fmla="*/ 944404 h 2041182"/>
                <a:gd name="connsiteX10-2037" fmla="*/ 711016 w 1421182"/>
                <a:gd name="connsiteY10-2038" fmla="*/ 569854 h 2041182"/>
                <a:gd name="connsiteX11-2039" fmla="*/ 729319 w 1421182"/>
                <a:gd name="connsiteY11-2040" fmla="*/ 958061 h 2041182"/>
                <a:gd name="connsiteX12-2041" fmla="*/ 543268 w 1421182"/>
                <a:gd name="connsiteY12-2042" fmla="*/ 242 h 2041182"/>
                <a:gd name="connsiteX13-2043" fmla="*/ 473286 w 1421182"/>
                <a:gd name="connsiteY13-2044" fmla="*/ 1312361 h 2041182"/>
                <a:gd name="connsiteX14-2045" fmla="*/ 338442 w 1421182"/>
                <a:gd name="connsiteY14-2046" fmla="*/ 1258456 h 2041182"/>
                <a:gd name="connsiteX15-2047" fmla="*/ 719 w 1421182"/>
                <a:gd name="connsiteY15-2048" fmla="*/ 957779 h 2041182"/>
                <a:gd name="connsiteX0-2049" fmla="*/ 719 w 1421182"/>
                <a:gd name="connsiteY0-2050" fmla="*/ 957779 h 2041182"/>
                <a:gd name="connsiteX1-2051" fmla="*/ 140932 w 1421182"/>
                <a:gd name="connsiteY1-2052" fmla="*/ 1353553 h 2041182"/>
                <a:gd name="connsiteX2-2053" fmla="*/ 309182 w 1421182"/>
                <a:gd name="connsiteY2-2054" fmla="*/ 1711998 h 2041182"/>
                <a:gd name="connsiteX3-2055" fmla="*/ 704202 w 1421182"/>
                <a:gd name="connsiteY3-2056" fmla="*/ 2041182 h 2041182"/>
                <a:gd name="connsiteX4-2057" fmla="*/ 1311364 w 1421182"/>
                <a:gd name="connsiteY4-2058" fmla="*/ 2026552 h 2041182"/>
                <a:gd name="connsiteX5-2059" fmla="*/ 1421092 w 1421182"/>
                <a:gd name="connsiteY5-2060" fmla="*/ 1126782 h 2041182"/>
                <a:gd name="connsiteX6-2061" fmla="*/ 1162110 w 1421182"/>
                <a:gd name="connsiteY6-2062" fmla="*/ 682000 h 2041182"/>
                <a:gd name="connsiteX7-2063" fmla="*/ 1168953 w 1421182"/>
                <a:gd name="connsiteY7-2064" fmla="*/ 968296 h 2041182"/>
                <a:gd name="connsiteX8-2065" fmla="*/ 927050 w 1421182"/>
                <a:gd name="connsiteY8-2066" fmla="*/ 615190 h 2041182"/>
                <a:gd name="connsiteX9-2067" fmla="*/ 957315 w 1421182"/>
                <a:gd name="connsiteY9-2068" fmla="*/ 944404 h 2041182"/>
                <a:gd name="connsiteX10-2069" fmla="*/ 711016 w 1421182"/>
                <a:gd name="connsiteY10-2070" fmla="*/ 569854 h 2041182"/>
                <a:gd name="connsiteX11-2071" fmla="*/ 729319 w 1421182"/>
                <a:gd name="connsiteY11-2072" fmla="*/ 958061 h 2041182"/>
                <a:gd name="connsiteX12-2073" fmla="*/ 543268 w 1421182"/>
                <a:gd name="connsiteY12-2074" fmla="*/ 242 h 2041182"/>
                <a:gd name="connsiteX13-2075" fmla="*/ 473286 w 1421182"/>
                <a:gd name="connsiteY13-2076" fmla="*/ 1312361 h 2041182"/>
                <a:gd name="connsiteX14-2077" fmla="*/ 338442 w 1421182"/>
                <a:gd name="connsiteY14-2078" fmla="*/ 1258456 h 2041182"/>
                <a:gd name="connsiteX15-2079" fmla="*/ 719 w 1421182"/>
                <a:gd name="connsiteY15-2080" fmla="*/ 957779 h 2041182"/>
                <a:gd name="connsiteX0-2081" fmla="*/ 719 w 1421182"/>
                <a:gd name="connsiteY0-2082" fmla="*/ 957779 h 2041182"/>
                <a:gd name="connsiteX1-2083" fmla="*/ 140932 w 1421182"/>
                <a:gd name="connsiteY1-2084" fmla="*/ 1353553 h 2041182"/>
                <a:gd name="connsiteX2-2085" fmla="*/ 309182 w 1421182"/>
                <a:gd name="connsiteY2-2086" fmla="*/ 1711998 h 2041182"/>
                <a:gd name="connsiteX3-2087" fmla="*/ 704202 w 1421182"/>
                <a:gd name="connsiteY3-2088" fmla="*/ 2041182 h 2041182"/>
                <a:gd name="connsiteX4-2089" fmla="*/ 1311364 w 1421182"/>
                <a:gd name="connsiteY4-2090" fmla="*/ 2026552 h 2041182"/>
                <a:gd name="connsiteX5-2091" fmla="*/ 1421092 w 1421182"/>
                <a:gd name="connsiteY5-2092" fmla="*/ 1126782 h 2041182"/>
                <a:gd name="connsiteX6-2093" fmla="*/ 1162110 w 1421182"/>
                <a:gd name="connsiteY6-2094" fmla="*/ 682000 h 2041182"/>
                <a:gd name="connsiteX7-2095" fmla="*/ 1168953 w 1421182"/>
                <a:gd name="connsiteY7-2096" fmla="*/ 968296 h 2041182"/>
                <a:gd name="connsiteX8-2097" fmla="*/ 927050 w 1421182"/>
                <a:gd name="connsiteY8-2098" fmla="*/ 615190 h 2041182"/>
                <a:gd name="connsiteX9-2099" fmla="*/ 957315 w 1421182"/>
                <a:gd name="connsiteY9-2100" fmla="*/ 944404 h 2041182"/>
                <a:gd name="connsiteX10-2101" fmla="*/ 711016 w 1421182"/>
                <a:gd name="connsiteY10-2102" fmla="*/ 569854 h 2041182"/>
                <a:gd name="connsiteX11-2103" fmla="*/ 729319 w 1421182"/>
                <a:gd name="connsiteY11-2104" fmla="*/ 958061 h 2041182"/>
                <a:gd name="connsiteX12-2105" fmla="*/ 543268 w 1421182"/>
                <a:gd name="connsiteY12-2106" fmla="*/ 242 h 2041182"/>
                <a:gd name="connsiteX13-2107" fmla="*/ 473286 w 1421182"/>
                <a:gd name="connsiteY13-2108" fmla="*/ 1312361 h 2041182"/>
                <a:gd name="connsiteX14-2109" fmla="*/ 338442 w 1421182"/>
                <a:gd name="connsiteY14-2110" fmla="*/ 1258456 h 2041182"/>
                <a:gd name="connsiteX15-2111" fmla="*/ 719 w 1421182"/>
                <a:gd name="connsiteY15-2112" fmla="*/ 957779 h 2041182"/>
                <a:gd name="connsiteX0-2113" fmla="*/ 719 w 1421182"/>
                <a:gd name="connsiteY0-2114" fmla="*/ 957779 h 2041182"/>
                <a:gd name="connsiteX1-2115" fmla="*/ 140932 w 1421182"/>
                <a:gd name="connsiteY1-2116" fmla="*/ 1353553 h 2041182"/>
                <a:gd name="connsiteX2-2117" fmla="*/ 309182 w 1421182"/>
                <a:gd name="connsiteY2-2118" fmla="*/ 1711998 h 2041182"/>
                <a:gd name="connsiteX3-2119" fmla="*/ 704202 w 1421182"/>
                <a:gd name="connsiteY3-2120" fmla="*/ 2041182 h 2041182"/>
                <a:gd name="connsiteX4-2121" fmla="*/ 1311364 w 1421182"/>
                <a:gd name="connsiteY4-2122" fmla="*/ 2026552 h 2041182"/>
                <a:gd name="connsiteX5-2123" fmla="*/ 1421092 w 1421182"/>
                <a:gd name="connsiteY5-2124" fmla="*/ 1126782 h 2041182"/>
                <a:gd name="connsiteX6-2125" fmla="*/ 1152597 w 1421182"/>
                <a:gd name="connsiteY6-2126" fmla="*/ 669316 h 2041182"/>
                <a:gd name="connsiteX7-2127" fmla="*/ 1168953 w 1421182"/>
                <a:gd name="connsiteY7-2128" fmla="*/ 968296 h 2041182"/>
                <a:gd name="connsiteX8-2129" fmla="*/ 927050 w 1421182"/>
                <a:gd name="connsiteY8-2130" fmla="*/ 615190 h 2041182"/>
                <a:gd name="connsiteX9-2131" fmla="*/ 957315 w 1421182"/>
                <a:gd name="connsiteY9-2132" fmla="*/ 944404 h 2041182"/>
                <a:gd name="connsiteX10-2133" fmla="*/ 711016 w 1421182"/>
                <a:gd name="connsiteY10-2134" fmla="*/ 569854 h 2041182"/>
                <a:gd name="connsiteX11-2135" fmla="*/ 729319 w 1421182"/>
                <a:gd name="connsiteY11-2136" fmla="*/ 958061 h 2041182"/>
                <a:gd name="connsiteX12-2137" fmla="*/ 543268 w 1421182"/>
                <a:gd name="connsiteY12-2138" fmla="*/ 242 h 2041182"/>
                <a:gd name="connsiteX13-2139" fmla="*/ 473286 w 1421182"/>
                <a:gd name="connsiteY13-2140" fmla="*/ 1312361 h 2041182"/>
                <a:gd name="connsiteX14-2141" fmla="*/ 338442 w 1421182"/>
                <a:gd name="connsiteY14-2142" fmla="*/ 1258456 h 2041182"/>
                <a:gd name="connsiteX15-2143" fmla="*/ 719 w 1421182"/>
                <a:gd name="connsiteY15-2144" fmla="*/ 957779 h 2041182"/>
                <a:gd name="connsiteX0-2145" fmla="*/ 719 w 1421182"/>
                <a:gd name="connsiteY0-2146" fmla="*/ 957537 h 2040940"/>
                <a:gd name="connsiteX1-2147" fmla="*/ 140932 w 1421182"/>
                <a:gd name="connsiteY1-2148" fmla="*/ 1353311 h 2040940"/>
                <a:gd name="connsiteX2-2149" fmla="*/ 309182 w 1421182"/>
                <a:gd name="connsiteY2-2150" fmla="*/ 1711756 h 2040940"/>
                <a:gd name="connsiteX3-2151" fmla="*/ 704202 w 1421182"/>
                <a:gd name="connsiteY3-2152" fmla="*/ 2040940 h 2040940"/>
                <a:gd name="connsiteX4-2153" fmla="*/ 1311364 w 1421182"/>
                <a:gd name="connsiteY4-2154" fmla="*/ 2026310 h 2040940"/>
                <a:gd name="connsiteX5-2155" fmla="*/ 1421092 w 1421182"/>
                <a:gd name="connsiteY5-2156" fmla="*/ 1126540 h 2040940"/>
                <a:gd name="connsiteX6-2157" fmla="*/ 1152597 w 1421182"/>
                <a:gd name="connsiteY6-2158" fmla="*/ 669074 h 2040940"/>
                <a:gd name="connsiteX7-2159" fmla="*/ 1168953 w 1421182"/>
                <a:gd name="connsiteY7-2160" fmla="*/ 968054 h 2040940"/>
                <a:gd name="connsiteX8-2161" fmla="*/ 927050 w 1421182"/>
                <a:gd name="connsiteY8-2162" fmla="*/ 614948 h 2040940"/>
                <a:gd name="connsiteX9-2163" fmla="*/ 957315 w 1421182"/>
                <a:gd name="connsiteY9-2164" fmla="*/ 944162 h 2040940"/>
                <a:gd name="connsiteX10-2165" fmla="*/ 711016 w 1421182"/>
                <a:gd name="connsiteY10-2166" fmla="*/ 569612 h 2040940"/>
                <a:gd name="connsiteX11-2167" fmla="*/ 729319 w 1421182"/>
                <a:gd name="connsiteY11-2168" fmla="*/ 957819 h 2040940"/>
                <a:gd name="connsiteX12-2169" fmla="*/ 543268 w 1421182"/>
                <a:gd name="connsiteY12-2170" fmla="*/ 0 h 2040940"/>
                <a:gd name="connsiteX13-2171" fmla="*/ 473286 w 1421182"/>
                <a:gd name="connsiteY13-2172" fmla="*/ 1312119 h 2040940"/>
                <a:gd name="connsiteX14-2173" fmla="*/ 338442 w 1421182"/>
                <a:gd name="connsiteY14-2174" fmla="*/ 1258214 h 2040940"/>
                <a:gd name="connsiteX15-2175" fmla="*/ 719 w 1421182"/>
                <a:gd name="connsiteY15-2176" fmla="*/ 957537 h 2040940"/>
                <a:gd name="connsiteX0-2177" fmla="*/ 719 w 1421182"/>
                <a:gd name="connsiteY0-2178" fmla="*/ 957545 h 2040948"/>
                <a:gd name="connsiteX1-2179" fmla="*/ 140932 w 1421182"/>
                <a:gd name="connsiteY1-2180" fmla="*/ 1353319 h 2040948"/>
                <a:gd name="connsiteX2-2181" fmla="*/ 309182 w 1421182"/>
                <a:gd name="connsiteY2-2182" fmla="*/ 1711764 h 2040948"/>
                <a:gd name="connsiteX3-2183" fmla="*/ 704202 w 1421182"/>
                <a:gd name="connsiteY3-2184" fmla="*/ 2040948 h 2040948"/>
                <a:gd name="connsiteX4-2185" fmla="*/ 1311364 w 1421182"/>
                <a:gd name="connsiteY4-2186" fmla="*/ 2026318 h 2040948"/>
                <a:gd name="connsiteX5-2187" fmla="*/ 1421092 w 1421182"/>
                <a:gd name="connsiteY5-2188" fmla="*/ 1126548 h 2040948"/>
                <a:gd name="connsiteX6-2189" fmla="*/ 1152597 w 1421182"/>
                <a:gd name="connsiteY6-2190" fmla="*/ 669082 h 2040948"/>
                <a:gd name="connsiteX7-2191" fmla="*/ 1168953 w 1421182"/>
                <a:gd name="connsiteY7-2192" fmla="*/ 968062 h 2040948"/>
                <a:gd name="connsiteX8-2193" fmla="*/ 927050 w 1421182"/>
                <a:gd name="connsiteY8-2194" fmla="*/ 614956 h 2040948"/>
                <a:gd name="connsiteX9-2195" fmla="*/ 957315 w 1421182"/>
                <a:gd name="connsiteY9-2196" fmla="*/ 944170 h 2040948"/>
                <a:gd name="connsiteX10-2197" fmla="*/ 711016 w 1421182"/>
                <a:gd name="connsiteY10-2198" fmla="*/ 569620 h 2040948"/>
                <a:gd name="connsiteX11-2199" fmla="*/ 729319 w 1421182"/>
                <a:gd name="connsiteY11-2200" fmla="*/ 957827 h 2040948"/>
                <a:gd name="connsiteX12-2201" fmla="*/ 543268 w 1421182"/>
                <a:gd name="connsiteY12-2202" fmla="*/ 8 h 2040948"/>
                <a:gd name="connsiteX13-2203" fmla="*/ 473286 w 1421182"/>
                <a:gd name="connsiteY13-2204" fmla="*/ 1312127 h 2040948"/>
                <a:gd name="connsiteX14-2205" fmla="*/ 338442 w 1421182"/>
                <a:gd name="connsiteY14-2206" fmla="*/ 1258222 h 2040948"/>
                <a:gd name="connsiteX15-2207" fmla="*/ 719 w 1421182"/>
                <a:gd name="connsiteY15-2208" fmla="*/ 957545 h 2040948"/>
                <a:gd name="connsiteX0-2209" fmla="*/ 719 w 1421182"/>
                <a:gd name="connsiteY0-2210" fmla="*/ 957545 h 2040948"/>
                <a:gd name="connsiteX1-2211" fmla="*/ 140932 w 1421182"/>
                <a:gd name="connsiteY1-2212" fmla="*/ 1353319 h 2040948"/>
                <a:gd name="connsiteX2-2213" fmla="*/ 309182 w 1421182"/>
                <a:gd name="connsiteY2-2214" fmla="*/ 1711764 h 2040948"/>
                <a:gd name="connsiteX3-2215" fmla="*/ 704202 w 1421182"/>
                <a:gd name="connsiteY3-2216" fmla="*/ 2040948 h 2040948"/>
                <a:gd name="connsiteX4-2217" fmla="*/ 1311364 w 1421182"/>
                <a:gd name="connsiteY4-2218" fmla="*/ 2026318 h 2040948"/>
                <a:gd name="connsiteX5-2219" fmla="*/ 1421092 w 1421182"/>
                <a:gd name="connsiteY5-2220" fmla="*/ 1126548 h 2040948"/>
                <a:gd name="connsiteX6-2221" fmla="*/ 1152597 w 1421182"/>
                <a:gd name="connsiteY6-2222" fmla="*/ 669082 h 2040948"/>
                <a:gd name="connsiteX7-2223" fmla="*/ 1168953 w 1421182"/>
                <a:gd name="connsiteY7-2224" fmla="*/ 968062 h 2040948"/>
                <a:gd name="connsiteX8-2225" fmla="*/ 927050 w 1421182"/>
                <a:gd name="connsiteY8-2226" fmla="*/ 614956 h 2040948"/>
                <a:gd name="connsiteX9-2227" fmla="*/ 957315 w 1421182"/>
                <a:gd name="connsiteY9-2228" fmla="*/ 944170 h 2040948"/>
                <a:gd name="connsiteX10-2229" fmla="*/ 711016 w 1421182"/>
                <a:gd name="connsiteY10-2230" fmla="*/ 569620 h 2040948"/>
                <a:gd name="connsiteX11-2231" fmla="*/ 729319 w 1421182"/>
                <a:gd name="connsiteY11-2232" fmla="*/ 957827 h 2040948"/>
                <a:gd name="connsiteX12-2233" fmla="*/ 543268 w 1421182"/>
                <a:gd name="connsiteY12-2234" fmla="*/ 8 h 2040948"/>
                <a:gd name="connsiteX13-2235" fmla="*/ 473286 w 1421182"/>
                <a:gd name="connsiteY13-2236" fmla="*/ 1312127 h 2040948"/>
                <a:gd name="connsiteX14-2237" fmla="*/ 338442 w 1421182"/>
                <a:gd name="connsiteY14-2238" fmla="*/ 1258222 h 2040948"/>
                <a:gd name="connsiteX15-2239" fmla="*/ 719 w 1421182"/>
                <a:gd name="connsiteY15-2240" fmla="*/ 957545 h 2040948"/>
                <a:gd name="connsiteX0-2241" fmla="*/ 719 w 1421182"/>
                <a:gd name="connsiteY0-2242" fmla="*/ 957545 h 2026318"/>
                <a:gd name="connsiteX1-2243" fmla="*/ 140932 w 1421182"/>
                <a:gd name="connsiteY1-2244" fmla="*/ 1353319 h 2026318"/>
                <a:gd name="connsiteX2-2245" fmla="*/ 309182 w 1421182"/>
                <a:gd name="connsiteY2-2246" fmla="*/ 1711764 h 2026318"/>
                <a:gd name="connsiteX3-2247" fmla="*/ 693290 w 1421182"/>
                <a:gd name="connsiteY3-2248" fmla="*/ 2019121 h 2026318"/>
                <a:gd name="connsiteX4-2249" fmla="*/ 1311364 w 1421182"/>
                <a:gd name="connsiteY4-2250" fmla="*/ 2026318 h 2026318"/>
                <a:gd name="connsiteX5-2251" fmla="*/ 1421092 w 1421182"/>
                <a:gd name="connsiteY5-2252" fmla="*/ 1126548 h 2026318"/>
                <a:gd name="connsiteX6-2253" fmla="*/ 1152597 w 1421182"/>
                <a:gd name="connsiteY6-2254" fmla="*/ 669082 h 2026318"/>
                <a:gd name="connsiteX7-2255" fmla="*/ 1168953 w 1421182"/>
                <a:gd name="connsiteY7-2256" fmla="*/ 968062 h 2026318"/>
                <a:gd name="connsiteX8-2257" fmla="*/ 927050 w 1421182"/>
                <a:gd name="connsiteY8-2258" fmla="*/ 614956 h 2026318"/>
                <a:gd name="connsiteX9-2259" fmla="*/ 957315 w 1421182"/>
                <a:gd name="connsiteY9-2260" fmla="*/ 944170 h 2026318"/>
                <a:gd name="connsiteX10-2261" fmla="*/ 711016 w 1421182"/>
                <a:gd name="connsiteY10-2262" fmla="*/ 569620 h 2026318"/>
                <a:gd name="connsiteX11-2263" fmla="*/ 729319 w 1421182"/>
                <a:gd name="connsiteY11-2264" fmla="*/ 957827 h 2026318"/>
                <a:gd name="connsiteX12-2265" fmla="*/ 543268 w 1421182"/>
                <a:gd name="connsiteY12-2266" fmla="*/ 8 h 2026318"/>
                <a:gd name="connsiteX13-2267" fmla="*/ 473286 w 1421182"/>
                <a:gd name="connsiteY13-2268" fmla="*/ 1312127 h 2026318"/>
                <a:gd name="connsiteX14-2269" fmla="*/ 338442 w 1421182"/>
                <a:gd name="connsiteY14-2270" fmla="*/ 1258222 h 2026318"/>
                <a:gd name="connsiteX15-2271" fmla="*/ 719 w 1421182"/>
                <a:gd name="connsiteY15-2272" fmla="*/ 957545 h 2026318"/>
                <a:gd name="connsiteX0-2273" fmla="*/ 719 w 1421182"/>
                <a:gd name="connsiteY0-2274" fmla="*/ 957545 h 2295953"/>
                <a:gd name="connsiteX1-2275" fmla="*/ 140932 w 1421182"/>
                <a:gd name="connsiteY1-2276" fmla="*/ 1353319 h 2295953"/>
                <a:gd name="connsiteX2-2277" fmla="*/ 309182 w 1421182"/>
                <a:gd name="connsiteY2-2278" fmla="*/ 1711764 h 2295953"/>
                <a:gd name="connsiteX3-2279" fmla="*/ 693290 w 1421182"/>
                <a:gd name="connsiteY3-2280" fmla="*/ 2019121 h 2295953"/>
                <a:gd name="connsiteX4-2281" fmla="*/ 722524 w 1421182"/>
                <a:gd name="connsiteY4-2282" fmla="*/ 2295953 h 2295953"/>
                <a:gd name="connsiteX5-2283" fmla="*/ 1311364 w 1421182"/>
                <a:gd name="connsiteY5-2284" fmla="*/ 2026318 h 2295953"/>
                <a:gd name="connsiteX6-2285" fmla="*/ 1421092 w 1421182"/>
                <a:gd name="connsiteY6-2286" fmla="*/ 1126548 h 2295953"/>
                <a:gd name="connsiteX7-2287" fmla="*/ 1152597 w 1421182"/>
                <a:gd name="connsiteY7-2288" fmla="*/ 669082 h 2295953"/>
                <a:gd name="connsiteX8-2289" fmla="*/ 1168953 w 1421182"/>
                <a:gd name="connsiteY8-2290" fmla="*/ 968062 h 2295953"/>
                <a:gd name="connsiteX9-2291" fmla="*/ 927050 w 1421182"/>
                <a:gd name="connsiteY9-2292" fmla="*/ 614956 h 2295953"/>
                <a:gd name="connsiteX10-2293" fmla="*/ 957315 w 1421182"/>
                <a:gd name="connsiteY10-2294" fmla="*/ 944170 h 2295953"/>
                <a:gd name="connsiteX11-2295" fmla="*/ 711016 w 1421182"/>
                <a:gd name="connsiteY11-2296" fmla="*/ 569620 h 2295953"/>
                <a:gd name="connsiteX12-2297" fmla="*/ 729319 w 1421182"/>
                <a:gd name="connsiteY12-2298" fmla="*/ 957827 h 2295953"/>
                <a:gd name="connsiteX13-2299" fmla="*/ 543268 w 1421182"/>
                <a:gd name="connsiteY13-2300" fmla="*/ 8 h 2295953"/>
                <a:gd name="connsiteX14-2301" fmla="*/ 473286 w 1421182"/>
                <a:gd name="connsiteY14-2302" fmla="*/ 1312127 h 2295953"/>
                <a:gd name="connsiteX15-2303" fmla="*/ 338442 w 1421182"/>
                <a:gd name="connsiteY15-2304" fmla="*/ 1258222 h 2295953"/>
                <a:gd name="connsiteX16-2305" fmla="*/ 719 w 1421182"/>
                <a:gd name="connsiteY16-2306" fmla="*/ 957545 h 2295953"/>
                <a:gd name="connsiteX0-2307" fmla="*/ 719 w 1421182"/>
                <a:gd name="connsiteY0-2308" fmla="*/ 957545 h 2317397"/>
                <a:gd name="connsiteX1-2309" fmla="*/ 140932 w 1421182"/>
                <a:gd name="connsiteY1-2310" fmla="*/ 1353319 h 2317397"/>
                <a:gd name="connsiteX2-2311" fmla="*/ 309182 w 1421182"/>
                <a:gd name="connsiteY2-2312" fmla="*/ 1711764 h 2317397"/>
                <a:gd name="connsiteX3-2313" fmla="*/ 693290 w 1421182"/>
                <a:gd name="connsiteY3-2314" fmla="*/ 2019121 h 2317397"/>
                <a:gd name="connsiteX4-2315" fmla="*/ 722524 w 1421182"/>
                <a:gd name="connsiteY4-2316" fmla="*/ 2295953 h 2317397"/>
                <a:gd name="connsiteX5-2317" fmla="*/ 1170733 w 1421182"/>
                <a:gd name="connsiteY5-2318" fmla="*/ 2300858 h 2317397"/>
                <a:gd name="connsiteX6-2319" fmla="*/ 1311364 w 1421182"/>
                <a:gd name="connsiteY6-2320" fmla="*/ 2026318 h 2317397"/>
                <a:gd name="connsiteX7-2321" fmla="*/ 1421092 w 1421182"/>
                <a:gd name="connsiteY7-2322" fmla="*/ 1126548 h 2317397"/>
                <a:gd name="connsiteX8-2323" fmla="*/ 1152597 w 1421182"/>
                <a:gd name="connsiteY8-2324" fmla="*/ 669082 h 2317397"/>
                <a:gd name="connsiteX9-2325" fmla="*/ 1168953 w 1421182"/>
                <a:gd name="connsiteY9-2326" fmla="*/ 968062 h 2317397"/>
                <a:gd name="connsiteX10-2327" fmla="*/ 927050 w 1421182"/>
                <a:gd name="connsiteY10-2328" fmla="*/ 614956 h 2317397"/>
                <a:gd name="connsiteX11-2329" fmla="*/ 957315 w 1421182"/>
                <a:gd name="connsiteY11-2330" fmla="*/ 944170 h 2317397"/>
                <a:gd name="connsiteX12-2331" fmla="*/ 711016 w 1421182"/>
                <a:gd name="connsiteY12-2332" fmla="*/ 569620 h 2317397"/>
                <a:gd name="connsiteX13-2333" fmla="*/ 729319 w 1421182"/>
                <a:gd name="connsiteY13-2334" fmla="*/ 957827 h 2317397"/>
                <a:gd name="connsiteX14-2335" fmla="*/ 543268 w 1421182"/>
                <a:gd name="connsiteY14-2336" fmla="*/ 8 h 2317397"/>
                <a:gd name="connsiteX15-2337" fmla="*/ 473286 w 1421182"/>
                <a:gd name="connsiteY15-2338" fmla="*/ 1312127 h 2317397"/>
                <a:gd name="connsiteX16-2339" fmla="*/ 338442 w 1421182"/>
                <a:gd name="connsiteY16-2340" fmla="*/ 1258222 h 2317397"/>
                <a:gd name="connsiteX17" fmla="*/ 719 w 1421182"/>
                <a:gd name="connsiteY17" fmla="*/ 957545 h 2317397"/>
                <a:gd name="connsiteX0-2341" fmla="*/ 719 w 1421182"/>
                <a:gd name="connsiteY0-2342" fmla="*/ 957545 h 2317397"/>
                <a:gd name="connsiteX1-2343" fmla="*/ 140932 w 1421182"/>
                <a:gd name="connsiteY1-2344" fmla="*/ 1353319 h 2317397"/>
                <a:gd name="connsiteX2-2345" fmla="*/ 309182 w 1421182"/>
                <a:gd name="connsiteY2-2346" fmla="*/ 1711764 h 2317397"/>
                <a:gd name="connsiteX3-2347" fmla="*/ 626141 w 1421182"/>
                <a:gd name="connsiteY3-2348" fmla="*/ 1985150 h 2317397"/>
                <a:gd name="connsiteX4-2349" fmla="*/ 722524 w 1421182"/>
                <a:gd name="connsiteY4-2350" fmla="*/ 2295953 h 2317397"/>
                <a:gd name="connsiteX5-2351" fmla="*/ 1170733 w 1421182"/>
                <a:gd name="connsiteY5-2352" fmla="*/ 2300858 h 2317397"/>
                <a:gd name="connsiteX6-2353" fmla="*/ 1311364 w 1421182"/>
                <a:gd name="connsiteY6-2354" fmla="*/ 2026318 h 2317397"/>
                <a:gd name="connsiteX7-2355" fmla="*/ 1421092 w 1421182"/>
                <a:gd name="connsiteY7-2356" fmla="*/ 1126548 h 2317397"/>
                <a:gd name="connsiteX8-2357" fmla="*/ 1152597 w 1421182"/>
                <a:gd name="connsiteY8-2358" fmla="*/ 669082 h 2317397"/>
                <a:gd name="connsiteX9-2359" fmla="*/ 1168953 w 1421182"/>
                <a:gd name="connsiteY9-2360" fmla="*/ 968062 h 2317397"/>
                <a:gd name="connsiteX10-2361" fmla="*/ 927050 w 1421182"/>
                <a:gd name="connsiteY10-2362" fmla="*/ 614956 h 2317397"/>
                <a:gd name="connsiteX11-2363" fmla="*/ 957315 w 1421182"/>
                <a:gd name="connsiteY11-2364" fmla="*/ 944170 h 2317397"/>
                <a:gd name="connsiteX12-2365" fmla="*/ 711016 w 1421182"/>
                <a:gd name="connsiteY12-2366" fmla="*/ 569620 h 2317397"/>
                <a:gd name="connsiteX13-2367" fmla="*/ 729319 w 1421182"/>
                <a:gd name="connsiteY13-2368" fmla="*/ 957827 h 2317397"/>
                <a:gd name="connsiteX14-2369" fmla="*/ 543268 w 1421182"/>
                <a:gd name="connsiteY14-2370" fmla="*/ 8 h 2317397"/>
                <a:gd name="connsiteX15-2371" fmla="*/ 473286 w 1421182"/>
                <a:gd name="connsiteY15-2372" fmla="*/ 1312127 h 2317397"/>
                <a:gd name="connsiteX16-2373" fmla="*/ 338442 w 1421182"/>
                <a:gd name="connsiteY16-2374" fmla="*/ 1258222 h 2317397"/>
                <a:gd name="connsiteX17-2375" fmla="*/ 719 w 1421182"/>
                <a:gd name="connsiteY17-2376" fmla="*/ 957545 h 2317397"/>
                <a:gd name="connsiteX0-2377" fmla="*/ 719 w 1421182"/>
                <a:gd name="connsiteY0-2378" fmla="*/ 957545 h 2314785"/>
                <a:gd name="connsiteX1-2379" fmla="*/ 140932 w 1421182"/>
                <a:gd name="connsiteY1-2380" fmla="*/ 1353319 h 2314785"/>
                <a:gd name="connsiteX2-2381" fmla="*/ 309182 w 1421182"/>
                <a:gd name="connsiteY2-2382" fmla="*/ 1711764 h 2314785"/>
                <a:gd name="connsiteX3-2383" fmla="*/ 626141 w 1421182"/>
                <a:gd name="connsiteY3-2384" fmla="*/ 1985150 h 2314785"/>
                <a:gd name="connsiteX4-2385" fmla="*/ 658780 w 1421182"/>
                <a:gd name="connsiteY4-2386" fmla="*/ 2266927 h 2314785"/>
                <a:gd name="connsiteX5-2387" fmla="*/ 1170733 w 1421182"/>
                <a:gd name="connsiteY5-2388" fmla="*/ 2300858 h 2314785"/>
                <a:gd name="connsiteX6-2389" fmla="*/ 1311364 w 1421182"/>
                <a:gd name="connsiteY6-2390" fmla="*/ 2026318 h 2314785"/>
                <a:gd name="connsiteX7-2391" fmla="*/ 1421092 w 1421182"/>
                <a:gd name="connsiteY7-2392" fmla="*/ 1126548 h 2314785"/>
                <a:gd name="connsiteX8-2393" fmla="*/ 1152597 w 1421182"/>
                <a:gd name="connsiteY8-2394" fmla="*/ 669082 h 2314785"/>
                <a:gd name="connsiteX9-2395" fmla="*/ 1168953 w 1421182"/>
                <a:gd name="connsiteY9-2396" fmla="*/ 968062 h 2314785"/>
                <a:gd name="connsiteX10-2397" fmla="*/ 927050 w 1421182"/>
                <a:gd name="connsiteY10-2398" fmla="*/ 614956 h 2314785"/>
                <a:gd name="connsiteX11-2399" fmla="*/ 957315 w 1421182"/>
                <a:gd name="connsiteY11-2400" fmla="*/ 944170 h 2314785"/>
                <a:gd name="connsiteX12-2401" fmla="*/ 711016 w 1421182"/>
                <a:gd name="connsiteY12-2402" fmla="*/ 569620 h 2314785"/>
                <a:gd name="connsiteX13-2403" fmla="*/ 729319 w 1421182"/>
                <a:gd name="connsiteY13-2404" fmla="*/ 957827 h 2314785"/>
                <a:gd name="connsiteX14-2405" fmla="*/ 543268 w 1421182"/>
                <a:gd name="connsiteY14-2406" fmla="*/ 8 h 2314785"/>
                <a:gd name="connsiteX15-2407" fmla="*/ 473286 w 1421182"/>
                <a:gd name="connsiteY15-2408" fmla="*/ 1312127 h 2314785"/>
                <a:gd name="connsiteX16-2409" fmla="*/ 338442 w 1421182"/>
                <a:gd name="connsiteY16-2410" fmla="*/ 1258222 h 2314785"/>
                <a:gd name="connsiteX17-2411" fmla="*/ 719 w 1421182"/>
                <a:gd name="connsiteY17-2412" fmla="*/ 957545 h 2314785"/>
                <a:gd name="connsiteX0-2413" fmla="*/ 719 w 1421182"/>
                <a:gd name="connsiteY0-2414" fmla="*/ 957545 h 2323891"/>
                <a:gd name="connsiteX1-2415" fmla="*/ 140932 w 1421182"/>
                <a:gd name="connsiteY1-2416" fmla="*/ 1353319 h 2323891"/>
                <a:gd name="connsiteX2-2417" fmla="*/ 309182 w 1421182"/>
                <a:gd name="connsiteY2-2418" fmla="*/ 1711764 h 2323891"/>
                <a:gd name="connsiteX3-2419" fmla="*/ 626141 w 1421182"/>
                <a:gd name="connsiteY3-2420" fmla="*/ 1985150 h 2323891"/>
                <a:gd name="connsiteX4-2421" fmla="*/ 658780 w 1421182"/>
                <a:gd name="connsiteY4-2422" fmla="*/ 2266927 h 2323891"/>
                <a:gd name="connsiteX5-2423" fmla="*/ 1170733 w 1421182"/>
                <a:gd name="connsiteY5-2424" fmla="*/ 2300858 h 2323891"/>
                <a:gd name="connsiteX6-2425" fmla="*/ 1311364 w 1421182"/>
                <a:gd name="connsiteY6-2426" fmla="*/ 2026318 h 2323891"/>
                <a:gd name="connsiteX7-2427" fmla="*/ 1421092 w 1421182"/>
                <a:gd name="connsiteY7-2428" fmla="*/ 1126548 h 2323891"/>
                <a:gd name="connsiteX8-2429" fmla="*/ 1152597 w 1421182"/>
                <a:gd name="connsiteY8-2430" fmla="*/ 669082 h 2323891"/>
                <a:gd name="connsiteX9-2431" fmla="*/ 1168953 w 1421182"/>
                <a:gd name="connsiteY9-2432" fmla="*/ 968062 h 2323891"/>
                <a:gd name="connsiteX10-2433" fmla="*/ 927050 w 1421182"/>
                <a:gd name="connsiteY10-2434" fmla="*/ 614956 h 2323891"/>
                <a:gd name="connsiteX11-2435" fmla="*/ 957315 w 1421182"/>
                <a:gd name="connsiteY11-2436" fmla="*/ 944170 h 2323891"/>
                <a:gd name="connsiteX12-2437" fmla="*/ 711016 w 1421182"/>
                <a:gd name="connsiteY12-2438" fmla="*/ 569620 h 2323891"/>
                <a:gd name="connsiteX13-2439" fmla="*/ 729319 w 1421182"/>
                <a:gd name="connsiteY13-2440" fmla="*/ 957827 h 2323891"/>
                <a:gd name="connsiteX14-2441" fmla="*/ 543268 w 1421182"/>
                <a:gd name="connsiteY14-2442" fmla="*/ 8 h 2323891"/>
                <a:gd name="connsiteX15-2443" fmla="*/ 473286 w 1421182"/>
                <a:gd name="connsiteY15-2444" fmla="*/ 1312127 h 2323891"/>
                <a:gd name="connsiteX16-2445" fmla="*/ 338442 w 1421182"/>
                <a:gd name="connsiteY16-2446" fmla="*/ 1258222 h 2323891"/>
                <a:gd name="connsiteX17-2447" fmla="*/ 719 w 1421182"/>
                <a:gd name="connsiteY17-2448" fmla="*/ 957545 h 2323891"/>
                <a:gd name="connsiteX0-2449" fmla="*/ 719 w 1421182"/>
                <a:gd name="connsiteY0-2450" fmla="*/ 957545 h 2358736"/>
                <a:gd name="connsiteX1-2451" fmla="*/ 140932 w 1421182"/>
                <a:gd name="connsiteY1-2452" fmla="*/ 1353319 h 2358736"/>
                <a:gd name="connsiteX2-2453" fmla="*/ 309182 w 1421182"/>
                <a:gd name="connsiteY2-2454" fmla="*/ 1711764 h 2358736"/>
                <a:gd name="connsiteX3-2455" fmla="*/ 626141 w 1421182"/>
                <a:gd name="connsiteY3-2456" fmla="*/ 1985150 h 2358736"/>
                <a:gd name="connsiteX4-2457" fmla="*/ 658780 w 1421182"/>
                <a:gd name="connsiteY4-2458" fmla="*/ 2266927 h 2358736"/>
                <a:gd name="connsiteX5-2459" fmla="*/ 1227989 w 1421182"/>
                <a:gd name="connsiteY5-2460" fmla="*/ 2341644 h 2358736"/>
                <a:gd name="connsiteX6-2461" fmla="*/ 1311364 w 1421182"/>
                <a:gd name="connsiteY6-2462" fmla="*/ 2026318 h 2358736"/>
                <a:gd name="connsiteX7-2463" fmla="*/ 1421092 w 1421182"/>
                <a:gd name="connsiteY7-2464" fmla="*/ 1126548 h 2358736"/>
                <a:gd name="connsiteX8-2465" fmla="*/ 1152597 w 1421182"/>
                <a:gd name="connsiteY8-2466" fmla="*/ 669082 h 2358736"/>
                <a:gd name="connsiteX9-2467" fmla="*/ 1168953 w 1421182"/>
                <a:gd name="connsiteY9-2468" fmla="*/ 968062 h 2358736"/>
                <a:gd name="connsiteX10-2469" fmla="*/ 927050 w 1421182"/>
                <a:gd name="connsiteY10-2470" fmla="*/ 614956 h 2358736"/>
                <a:gd name="connsiteX11-2471" fmla="*/ 957315 w 1421182"/>
                <a:gd name="connsiteY11-2472" fmla="*/ 944170 h 2358736"/>
                <a:gd name="connsiteX12-2473" fmla="*/ 711016 w 1421182"/>
                <a:gd name="connsiteY12-2474" fmla="*/ 569620 h 2358736"/>
                <a:gd name="connsiteX13-2475" fmla="*/ 729319 w 1421182"/>
                <a:gd name="connsiteY13-2476" fmla="*/ 957827 h 2358736"/>
                <a:gd name="connsiteX14-2477" fmla="*/ 543268 w 1421182"/>
                <a:gd name="connsiteY14-2478" fmla="*/ 8 h 2358736"/>
                <a:gd name="connsiteX15-2479" fmla="*/ 473286 w 1421182"/>
                <a:gd name="connsiteY15-2480" fmla="*/ 1312127 h 2358736"/>
                <a:gd name="connsiteX16-2481" fmla="*/ 338442 w 1421182"/>
                <a:gd name="connsiteY16-2482" fmla="*/ 1258222 h 2358736"/>
                <a:gd name="connsiteX17-2483" fmla="*/ 719 w 1421182"/>
                <a:gd name="connsiteY17-2484" fmla="*/ 957545 h 2358736"/>
                <a:gd name="connsiteX0-2485" fmla="*/ 719 w 1421182"/>
                <a:gd name="connsiteY0-2486" fmla="*/ 957545 h 2341644"/>
                <a:gd name="connsiteX1-2487" fmla="*/ 140932 w 1421182"/>
                <a:gd name="connsiteY1-2488" fmla="*/ 1353319 h 2341644"/>
                <a:gd name="connsiteX2-2489" fmla="*/ 309182 w 1421182"/>
                <a:gd name="connsiteY2-2490" fmla="*/ 1711764 h 2341644"/>
                <a:gd name="connsiteX3-2491" fmla="*/ 626141 w 1421182"/>
                <a:gd name="connsiteY3-2492" fmla="*/ 1985150 h 2341644"/>
                <a:gd name="connsiteX4-2493" fmla="*/ 658780 w 1421182"/>
                <a:gd name="connsiteY4-2494" fmla="*/ 2266927 h 2341644"/>
                <a:gd name="connsiteX5-2495" fmla="*/ 1227989 w 1421182"/>
                <a:gd name="connsiteY5-2496" fmla="*/ 2341644 h 2341644"/>
                <a:gd name="connsiteX6-2497" fmla="*/ 1311364 w 1421182"/>
                <a:gd name="connsiteY6-2498" fmla="*/ 2026318 h 2341644"/>
                <a:gd name="connsiteX7-2499" fmla="*/ 1421092 w 1421182"/>
                <a:gd name="connsiteY7-2500" fmla="*/ 1126548 h 2341644"/>
                <a:gd name="connsiteX8-2501" fmla="*/ 1152597 w 1421182"/>
                <a:gd name="connsiteY8-2502" fmla="*/ 669082 h 2341644"/>
                <a:gd name="connsiteX9-2503" fmla="*/ 1168953 w 1421182"/>
                <a:gd name="connsiteY9-2504" fmla="*/ 968062 h 2341644"/>
                <a:gd name="connsiteX10-2505" fmla="*/ 927050 w 1421182"/>
                <a:gd name="connsiteY10-2506" fmla="*/ 614956 h 2341644"/>
                <a:gd name="connsiteX11-2507" fmla="*/ 957315 w 1421182"/>
                <a:gd name="connsiteY11-2508" fmla="*/ 944170 h 2341644"/>
                <a:gd name="connsiteX12-2509" fmla="*/ 711016 w 1421182"/>
                <a:gd name="connsiteY12-2510" fmla="*/ 569620 h 2341644"/>
                <a:gd name="connsiteX13-2511" fmla="*/ 729319 w 1421182"/>
                <a:gd name="connsiteY13-2512" fmla="*/ 957827 h 2341644"/>
                <a:gd name="connsiteX14-2513" fmla="*/ 543268 w 1421182"/>
                <a:gd name="connsiteY14-2514" fmla="*/ 8 h 2341644"/>
                <a:gd name="connsiteX15-2515" fmla="*/ 473286 w 1421182"/>
                <a:gd name="connsiteY15-2516" fmla="*/ 1312127 h 2341644"/>
                <a:gd name="connsiteX16-2517" fmla="*/ 338442 w 1421182"/>
                <a:gd name="connsiteY16-2518" fmla="*/ 1258222 h 2341644"/>
                <a:gd name="connsiteX17-2519" fmla="*/ 719 w 1421182"/>
                <a:gd name="connsiteY17-2520" fmla="*/ 957545 h 2341644"/>
                <a:gd name="connsiteX0-2521" fmla="*/ 719 w 1421092"/>
                <a:gd name="connsiteY0-2522" fmla="*/ 957545 h 2341644"/>
                <a:gd name="connsiteX1-2523" fmla="*/ 140932 w 1421092"/>
                <a:gd name="connsiteY1-2524" fmla="*/ 1353319 h 2341644"/>
                <a:gd name="connsiteX2-2525" fmla="*/ 309182 w 1421092"/>
                <a:gd name="connsiteY2-2526" fmla="*/ 1711764 h 2341644"/>
                <a:gd name="connsiteX3-2527" fmla="*/ 626141 w 1421092"/>
                <a:gd name="connsiteY3-2528" fmla="*/ 1985150 h 2341644"/>
                <a:gd name="connsiteX4-2529" fmla="*/ 658780 w 1421092"/>
                <a:gd name="connsiteY4-2530" fmla="*/ 2266927 h 2341644"/>
                <a:gd name="connsiteX5-2531" fmla="*/ 1227989 w 1421092"/>
                <a:gd name="connsiteY5-2532" fmla="*/ 2341644 h 2341644"/>
                <a:gd name="connsiteX6-2533" fmla="*/ 1262460 w 1421092"/>
                <a:gd name="connsiteY6-2534" fmla="*/ 1987074 h 2341644"/>
                <a:gd name="connsiteX7-2535" fmla="*/ 1421092 w 1421092"/>
                <a:gd name="connsiteY7-2536" fmla="*/ 1126548 h 2341644"/>
                <a:gd name="connsiteX8-2537" fmla="*/ 1152597 w 1421092"/>
                <a:gd name="connsiteY8-2538" fmla="*/ 669082 h 2341644"/>
                <a:gd name="connsiteX9-2539" fmla="*/ 1168953 w 1421092"/>
                <a:gd name="connsiteY9-2540" fmla="*/ 968062 h 2341644"/>
                <a:gd name="connsiteX10-2541" fmla="*/ 927050 w 1421092"/>
                <a:gd name="connsiteY10-2542" fmla="*/ 614956 h 2341644"/>
                <a:gd name="connsiteX11-2543" fmla="*/ 957315 w 1421092"/>
                <a:gd name="connsiteY11-2544" fmla="*/ 944170 h 2341644"/>
                <a:gd name="connsiteX12-2545" fmla="*/ 711016 w 1421092"/>
                <a:gd name="connsiteY12-2546" fmla="*/ 569620 h 2341644"/>
                <a:gd name="connsiteX13-2547" fmla="*/ 729319 w 1421092"/>
                <a:gd name="connsiteY13-2548" fmla="*/ 957827 h 2341644"/>
                <a:gd name="connsiteX14-2549" fmla="*/ 543268 w 1421092"/>
                <a:gd name="connsiteY14-2550" fmla="*/ 8 h 2341644"/>
                <a:gd name="connsiteX15-2551" fmla="*/ 473286 w 1421092"/>
                <a:gd name="connsiteY15-2552" fmla="*/ 1312127 h 2341644"/>
                <a:gd name="connsiteX16-2553" fmla="*/ 338442 w 1421092"/>
                <a:gd name="connsiteY16-2554" fmla="*/ 1258222 h 2341644"/>
                <a:gd name="connsiteX17-2555" fmla="*/ 719 w 1421092"/>
                <a:gd name="connsiteY17-2556" fmla="*/ 957545 h 2341644"/>
                <a:gd name="connsiteX0-2557" fmla="*/ 719 w 1421109"/>
                <a:gd name="connsiteY0-2558" fmla="*/ 957545 h 2341644"/>
                <a:gd name="connsiteX1-2559" fmla="*/ 140932 w 1421109"/>
                <a:gd name="connsiteY1-2560" fmla="*/ 1353319 h 2341644"/>
                <a:gd name="connsiteX2-2561" fmla="*/ 309182 w 1421109"/>
                <a:gd name="connsiteY2-2562" fmla="*/ 1711764 h 2341644"/>
                <a:gd name="connsiteX3-2563" fmla="*/ 626141 w 1421109"/>
                <a:gd name="connsiteY3-2564" fmla="*/ 1985150 h 2341644"/>
                <a:gd name="connsiteX4-2565" fmla="*/ 658780 w 1421109"/>
                <a:gd name="connsiteY4-2566" fmla="*/ 2266927 h 2341644"/>
                <a:gd name="connsiteX5-2567" fmla="*/ 1227989 w 1421109"/>
                <a:gd name="connsiteY5-2568" fmla="*/ 2341644 h 2341644"/>
                <a:gd name="connsiteX6-2569" fmla="*/ 1262460 w 1421109"/>
                <a:gd name="connsiteY6-2570" fmla="*/ 1987074 h 2341644"/>
                <a:gd name="connsiteX7-2571" fmla="*/ 1421092 w 1421109"/>
                <a:gd name="connsiteY7-2572" fmla="*/ 1126548 h 2341644"/>
                <a:gd name="connsiteX8-2573" fmla="*/ 1152597 w 1421109"/>
                <a:gd name="connsiteY8-2574" fmla="*/ 669082 h 2341644"/>
                <a:gd name="connsiteX9-2575" fmla="*/ 1168953 w 1421109"/>
                <a:gd name="connsiteY9-2576" fmla="*/ 968062 h 2341644"/>
                <a:gd name="connsiteX10-2577" fmla="*/ 927050 w 1421109"/>
                <a:gd name="connsiteY10-2578" fmla="*/ 614956 h 2341644"/>
                <a:gd name="connsiteX11-2579" fmla="*/ 957315 w 1421109"/>
                <a:gd name="connsiteY11-2580" fmla="*/ 944170 h 2341644"/>
                <a:gd name="connsiteX12-2581" fmla="*/ 711016 w 1421109"/>
                <a:gd name="connsiteY12-2582" fmla="*/ 569620 h 2341644"/>
                <a:gd name="connsiteX13-2583" fmla="*/ 729319 w 1421109"/>
                <a:gd name="connsiteY13-2584" fmla="*/ 957827 h 2341644"/>
                <a:gd name="connsiteX14-2585" fmla="*/ 543268 w 1421109"/>
                <a:gd name="connsiteY14-2586" fmla="*/ 8 h 2341644"/>
                <a:gd name="connsiteX15-2587" fmla="*/ 473286 w 1421109"/>
                <a:gd name="connsiteY15-2588" fmla="*/ 1312127 h 2341644"/>
                <a:gd name="connsiteX16-2589" fmla="*/ 338442 w 1421109"/>
                <a:gd name="connsiteY16-2590" fmla="*/ 1258222 h 2341644"/>
                <a:gd name="connsiteX17-2591" fmla="*/ 719 w 1421109"/>
                <a:gd name="connsiteY17-2592" fmla="*/ 957545 h 2341644"/>
                <a:gd name="connsiteX0-2593" fmla="*/ 719 w 1421109"/>
                <a:gd name="connsiteY0-2594" fmla="*/ 957545 h 2341644"/>
                <a:gd name="connsiteX1-2595" fmla="*/ 140932 w 1421109"/>
                <a:gd name="connsiteY1-2596" fmla="*/ 1353319 h 2341644"/>
                <a:gd name="connsiteX2-2597" fmla="*/ 309182 w 1421109"/>
                <a:gd name="connsiteY2-2598" fmla="*/ 1711764 h 2341644"/>
                <a:gd name="connsiteX3-2599" fmla="*/ 626141 w 1421109"/>
                <a:gd name="connsiteY3-2600" fmla="*/ 1985150 h 2341644"/>
                <a:gd name="connsiteX4-2601" fmla="*/ 658780 w 1421109"/>
                <a:gd name="connsiteY4-2602" fmla="*/ 2266927 h 2341644"/>
                <a:gd name="connsiteX5-2603" fmla="*/ 1227989 w 1421109"/>
                <a:gd name="connsiteY5-2604" fmla="*/ 2341644 h 2341644"/>
                <a:gd name="connsiteX6-2605" fmla="*/ 1262460 w 1421109"/>
                <a:gd name="connsiteY6-2606" fmla="*/ 1987074 h 2341644"/>
                <a:gd name="connsiteX7-2607" fmla="*/ 1421092 w 1421109"/>
                <a:gd name="connsiteY7-2608" fmla="*/ 1126548 h 2341644"/>
                <a:gd name="connsiteX8-2609" fmla="*/ 1152597 w 1421109"/>
                <a:gd name="connsiteY8-2610" fmla="*/ 669082 h 2341644"/>
                <a:gd name="connsiteX9-2611" fmla="*/ 1168953 w 1421109"/>
                <a:gd name="connsiteY9-2612" fmla="*/ 968062 h 2341644"/>
                <a:gd name="connsiteX10-2613" fmla="*/ 927050 w 1421109"/>
                <a:gd name="connsiteY10-2614" fmla="*/ 614956 h 2341644"/>
                <a:gd name="connsiteX11-2615" fmla="*/ 957315 w 1421109"/>
                <a:gd name="connsiteY11-2616" fmla="*/ 944170 h 2341644"/>
                <a:gd name="connsiteX12-2617" fmla="*/ 711016 w 1421109"/>
                <a:gd name="connsiteY12-2618" fmla="*/ 569620 h 2341644"/>
                <a:gd name="connsiteX13-2619" fmla="*/ 729319 w 1421109"/>
                <a:gd name="connsiteY13-2620" fmla="*/ 957827 h 2341644"/>
                <a:gd name="connsiteX14-2621" fmla="*/ 543268 w 1421109"/>
                <a:gd name="connsiteY14-2622" fmla="*/ 8 h 2341644"/>
                <a:gd name="connsiteX15-2623" fmla="*/ 473286 w 1421109"/>
                <a:gd name="connsiteY15-2624" fmla="*/ 1312127 h 2341644"/>
                <a:gd name="connsiteX16-2625" fmla="*/ 338442 w 1421109"/>
                <a:gd name="connsiteY16-2626" fmla="*/ 1258222 h 2341644"/>
                <a:gd name="connsiteX17-2627" fmla="*/ 719 w 1421109"/>
                <a:gd name="connsiteY17-2628" fmla="*/ 957545 h 2341644"/>
                <a:gd name="connsiteX0-2629" fmla="*/ 719 w 1421109"/>
                <a:gd name="connsiteY0-2630" fmla="*/ 957545 h 2341644"/>
                <a:gd name="connsiteX1-2631" fmla="*/ 140932 w 1421109"/>
                <a:gd name="connsiteY1-2632" fmla="*/ 1353319 h 2341644"/>
                <a:gd name="connsiteX2-2633" fmla="*/ 309182 w 1421109"/>
                <a:gd name="connsiteY2-2634" fmla="*/ 1711764 h 2341644"/>
                <a:gd name="connsiteX3-2635" fmla="*/ 626141 w 1421109"/>
                <a:gd name="connsiteY3-2636" fmla="*/ 1985150 h 2341644"/>
                <a:gd name="connsiteX4-2637" fmla="*/ 622941 w 1421109"/>
                <a:gd name="connsiteY4-2638" fmla="*/ 2320778 h 2341644"/>
                <a:gd name="connsiteX5-2639" fmla="*/ 1227989 w 1421109"/>
                <a:gd name="connsiteY5-2640" fmla="*/ 2341644 h 2341644"/>
                <a:gd name="connsiteX6-2641" fmla="*/ 1262460 w 1421109"/>
                <a:gd name="connsiteY6-2642" fmla="*/ 1987074 h 2341644"/>
                <a:gd name="connsiteX7-2643" fmla="*/ 1421092 w 1421109"/>
                <a:gd name="connsiteY7-2644" fmla="*/ 1126548 h 2341644"/>
                <a:gd name="connsiteX8-2645" fmla="*/ 1152597 w 1421109"/>
                <a:gd name="connsiteY8-2646" fmla="*/ 669082 h 2341644"/>
                <a:gd name="connsiteX9-2647" fmla="*/ 1168953 w 1421109"/>
                <a:gd name="connsiteY9-2648" fmla="*/ 968062 h 2341644"/>
                <a:gd name="connsiteX10-2649" fmla="*/ 927050 w 1421109"/>
                <a:gd name="connsiteY10-2650" fmla="*/ 614956 h 2341644"/>
                <a:gd name="connsiteX11-2651" fmla="*/ 957315 w 1421109"/>
                <a:gd name="connsiteY11-2652" fmla="*/ 944170 h 2341644"/>
                <a:gd name="connsiteX12-2653" fmla="*/ 711016 w 1421109"/>
                <a:gd name="connsiteY12-2654" fmla="*/ 569620 h 2341644"/>
                <a:gd name="connsiteX13-2655" fmla="*/ 729319 w 1421109"/>
                <a:gd name="connsiteY13-2656" fmla="*/ 957827 h 2341644"/>
                <a:gd name="connsiteX14-2657" fmla="*/ 543268 w 1421109"/>
                <a:gd name="connsiteY14-2658" fmla="*/ 8 h 2341644"/>
                <a:gd name="connsiteX15-2659" fmla="*/ 473286 w 1421109"/>
                <a:gd name="connsiteY15-2660" fmla="*/ 1312127 h 2341644"/>
                <a:gd name="connsiteX16-2661" fmla="*/ 338442 w 1421109"/>
                <a:gd name="connsiteY16-2662" fmla="*/ 1258222 h 2341644"/>
                <a:gd name="connsiteX17-2663" fmla="*/ 719 w 1421109"/>
                <a:gd name="connsiteY17-2664" fmla="*/ 957545 h 2341644"/>
                <a:gd name="connsiteX0-2665" fmla="*/ 719 w 1421109"/>
                <a:gd name="connsiteY0-2666" fmla="*/ 957545 h 2341644"/>
                <a:gd name="connsiteX1-2667" fmla="*/ 140932 w 1421109"/>
                <a:gd name="connsiteY1-2668" fmla="*/ 1353319 h 2341644"/>
                <a:gd name="connsiteX2-2669" fmla="*/ 309182 w 1421109"/>
                <a:gd name="connsiteY2-2670" fmla="*/ 1711764 h 2341644"/>
                <a:gd name="connsiteX3-2671" fmla="*/ 548773 w 1421109"/>
                <a:gd name="connsiteY3-2672" fmla="*/ 1936338 h 2341644"/>
                <a:gd name="connsiteX4-2673" fmla="*/ 622941 w 1421109"/>
                <a:gd name="connsiteY4-2674" fmla="*/ 2320778 h 2341644"/>
                <a:gd name="connsiteX5-2675" fmla="*/ 1227989 w 1421109"/>
                <a:gd name="connsiteY5-2676" fmla="*/ 2341644 h 2341644"/>
                <a:gd name="connsiteX6-2677" fmla="*/ 1262460 w 1421109"/>
                <a:gd name="connsiteY6-2678" fmla="*/ 1987074 h 2341644"/>
                <a:gd name="connsiteX7-2679" fmla="*/ 1421092 w 1421109"/>
                <a:gd name="connsiteY7-2680" fmla="*/ 1126548 h 2341644"/>
                <a:gd name="connsiteX8-2681" fmla="*/ 1152597 w 1421109"/>
                <a:gd name="connsiteY8-2682" fmla="*/ 669082 h 2341644"/>
                <a:gd name="connsiteX9-2683" fmla="*/ 1168953 w 1421109"/>
                <a:gd name="connsiteY9-2684" fmla="*/ 968062 h 2341644"/>
                <a:gd name="connsiteX10-2685" fmla="*/ 927050 w 1421109"/>
                <a:gd name="connsiteY10-2686" fmla="*/ 614956 h 2341644"/>
                <a:gd name="connsiteX11-2687" fmla="*/ 957315 w 1421109"/>
                <a:gd name="connsiteY11-2688" fmla="*/ 944170 h 2341644"/>
                <a:gd name="connsiteX12-2689" fmla="*/ 711016 w 1421109"/>
                <a:gd name="connsiteY12-2690" fmla="*/ 569620 h 2341644"/>
                <a:gd name="connsiteX13-2691" fmla="*/ 729319 w 1421109"/>
                <a:gd name="connsiteY13-2692" fmla="*/ 957827 h 2341644"/>
                <a:gd name="connsiteX14-2693" fmla="*/ 543268 w 1421109"/>
                <a:gd name="connsiteY14-2694" fmla="*/ 8 h 2341644"/>
                <a:gd name="connsiteX15-2695" fmla="*/ 473286 w 1421109"/>
                <a:gd name="connsiteY15-2696" fmla="*/ 1312127 h 2341644"/>
                <a:gd name="connsiteX16-2697" fmla="*/ 338442 w 1421109"/>
                <a:gd name="connsiteY16-2698" fmla="*/ 1258222 h 2341644"/>
                <a:gd name="connsiteX17-2699" fmla="*/ 719 w 1421109"/>
                <a:gd name="connsiteY17-2700" fmla="*/ 957545 h 2341644"/>
                <a:gd name="connsiteX0-2701" fmla="*/ 719 w 1421109"/>
                <a:gd name="connsiteY0-2702" fmla="*/ 957545 h 2341644"/>
                <a:gd name="connsiteX1-2703" fmla="*/ 140932 w 1421109"/>
                <a:gd name="connsiteY1-2704" fmla="*/ 1353319 h 2341644"/>
                <a:gd name="connsiteX2-2705" fmla="*/ 309182 w 1421109"/>
                <a:gd name="connsiteY2-2706" fmla="*/ 1711764 h 2341644"/>
                <a:gd name="connsiteX3-2707" fmla="*/ 548773 w 1421109"/>
                <a:gd name="connsiteY3-2708" fmla="*/ 1936338 h 2341644"/>
                <a:gd name="connsiteX4-2709" fmla="*/ 557331 w 1421109"/>
                <a:gd name="connsiteY4-2710" fmla="*/ 2278453 h 2341644"/>
                <a:gd name="connsiteX5-2711" fmla="*/ 1227989 w 1421109"/>
                <a:gd name="connsiteY5-2712" fmla="*/ 2341644 h 2341644"/>
                <a:gd name="connsiteX6-2713" fmla="*/ 1262460 w 1421109"/>
                <a:gd name="connsiteY6-2714" fmla="*/ 1987074 h 2341644"/>
                <a:gd name="connsiteX7-2715" fmla="*/ 1421092 w 1421109"/>
                <a:gd name="connsiteY7-2716" fmla="*/ 1126548 h 2341644"/>
                <a:gd name="connsiteX8-2717" fmla="*/ 1152597 w 1421109"/>
                <a:gd name="connsiteY8-2718" fmla="*/ 669082 h 2341644"/>
                <a:gd name="connsiteX9-2719" fmla="*/ 1168953 w 1421109"/>
                <a:gd name="connsiteY9-2720" fmla="*/ 968062 h 2341644"/>
                <a:gd name="connsiteX10-2721" fmla="*/ 927050 w 1421109"/>
                <a:gd name="connsiteY10-2722" fmla="*/ 614956 h 2341644"/>
                <a:gd name="connsiteX11-2723" fmla="*/ 957315 w 1421109"/>
                <a:gd name="connsiteY11-2724" fmla="*/ 944170 h 2341644"/>
                <a:gd name="connsiteX12-2725" fmla="*/ 711016 w 1421109"/>
                <a:gd name="connsiteY12-2726" fmla="*/ 569620 h 2341644"/>
                <a:gd name="connsiteX13-2727" fmla="*/ 729319 w 1421109"/>
                <a:gd name="connsiteY13-2728" fmla="*/ 957827 h 2341644"/>
                <a:gd name="connsiteX14-2729" fmla="*/ 543268 w 1421109"/>
                <a:gd name="connsiteY14-2730" fmla="*/ 8 h 2341644"/>
                <a:gd name="connsiteX15-2731" fmla="*/ 473286 w 1421109"/>
                <a:gd name="connsiteY15-2732" fmla="*/ 1312127 h 2341644"/>
                <a:gd name="connsiteX16-2733" fmla="*/ 338442 w 1421109"/>
                <a:gd name="connsiteY16-2734" fmla="*/ 1258222 h 2341644"/>
                <a:gd name="connsiteX17-2735" fmla="*/ 719 w 1421109"/>
                <a:gd name="connsiteY17-2736" fmla="*/ 957545 h 2341644"/>
                <a:gd name="connsiteX0-2737" fmla="*/ 719 w 1421109"/>
                <a:gd name="connsiteY0-2738" fmla="*/ 957545 h 2341644"/>
                <a:gd name="connsiteX1-2739" fmla="*/ 140932 w 1421109"/>
                <a:gd name="connsiteY1-2740" fmla="*/ 1353319 h 2341644"/>
                <a:gd name="connsiteX2-2741" fmla="*/ 309182 w 1421109"/>
                <a:gd name="connsiteY2-2742" fmla="*/ 1711764 h 2341644"/>
                <a:gd name="connsiteX3-2743" fmla="*/ 548773 w 1421109"/>
                <a:gd name="connsiteY3-2744" fmla="*/ 1936338 h 2341644"/>
                <a:gd name="connsiteX4-2745" fmla="*/ 601148 w 1421109"/>
                <a:gd name="connsiteY4-2746" fmla="*/ 2297232 h 2341644"/>
                <a:gd name="connsiteX5-2747" fmla="*/ 1227989 w 1421109"/>
                <a:gd name="connsiteY5-2748" fmla="*/ 2341644 h 2341644"/>
                <a:gd name="connsiteX6-2749" fmla="*/ 1262460 w 1421109"/>
                <a:gd name="connsiteY6-2750" fmla="*/ 1987074 h 2341644"/>
                <a:gd name="connsiteX7-2751" fmla="*/ 1421092 w 1421109"/>
                <a:gd name="connsiteY7-2752" fmla="*/ 1126548 h 2341644"/>
                <a:gd name="connsiteX8-2753" fmla="*/ 1152597 w 1421109"/>
                <a:gd name="connsiteY8-2754" fmla="*/ 669082 h 2341644"/>
                <a:gd name="connsiteX9-2755" fmla="*/ 1168953 w 1421109"/>
                <a:gd name="connsiteY9-2756" fmla="*/ 968062 h 2341644"/>
                <a:gd name="connsiteX10-2757" fmla="*/ 927050 w 1421109"/>
                <a:gd name="connsiteY10-2758" fmla="*/ 614956 h 2341644"/>
                <a:gd name="connsiteX11-2759" fmla="*/ 957315 w 1421109"/>
                <a:gd name="connsiteY11-2760" fmla="*/ 944170 h 2341644"/>
                <a:gd name="connsiteX12-2761" fmla="*/ 711016 w 1421109"/>
                <a:gd name="connsiteY12-2762" fmla="*/ 569620 h 2341644"/>
                <a:gd name="connsiteX13-2763" fmla="*/ 729319 w 1421109"/>
                <a:gd name="connsiteY13-2764" fmla="*/ 957827 h 2341644"/>
                <a:gd name="connsiteX14-2765" fmla="*/ 543268 w 1421109"/>
                <a:gd name="connsiteY14-2766" fmla="*/ 8 h 2341644"/>
                <a:gd name="connsiteX15-2767" fmla="*/ 473286 w 1421109"/>
                <a:gd name="connsiteY15-2768" fmla="*/ 1312127 h 2341644"/>
                <a:gd name="connsiteX16-2769" fmla="*/ 338442 w 1421109"/>
                <a:gd name="connsiteY16-2770" fmla="*/ 1258222 h 2341644"/>
                <a:gd name="connsiteX17-2771" fmla="*/ 719 w 1421109"/>
                <a:gd name="connsiteY17-2772" fmla="*/ 957545 h 2341644"/>
                <a:gd name="connsiteX0-2773" fmla="*/ 719 w 1421109"/>
                <a:gd name="connsiteY0-2774" fmla="*/ 957545 h 2310754"/>
                <a:gd name="connsiteX1-2775" fmla="*/ 140932 w 1421109"/>
                <a:gd name="connsiteY1-2776" fmla="*/ 1353319 h 2310754"/>
                <a:gd name="connsiteX2-2777" fmla="*/ 309182 w 1421109"/>
                <a:gd name="connsiteY2-2778" fmla="*/ 1711764 h 2310754"/>
                <a:gd name="connsiteX3-2779" fmla="*/ 548773 w 1421109"/>
                <a:gd name="connsiteY3-2780" fmla="*/ 1936338 h 2310754"/>
                <a:gd name="connsiteX4-2781" fmla="*/ 601148 w 1421109"/>
                <a:gd name="connsiteY4-2782" fmla="*/ 2297232 h 2310754"/>
                <a:gd name="connsiteX5-2783" fmla="*/ 1253027 w 1421109"/>
                <a:gd name="connsiteY5-2784" fmla="*/ 2310347 h 2310754"/>
                <a:gd name="connsiteX6-2785" fmla="*/ 1262460 w 1421109"/>
                <a:gd name="connsiteY6-2786" fmla="*/ 1987074 h 2310754"/>
                <a:gd name="connsiteX7-2787" fmla="*/ 1421092 w 1421109"/>
                <a:gd name="connsiteY7-2788" fmla="*/ 1126548 h 2310754"/>
                <a:gd name="connsiteX8-2789" fmla="*/ 1152597 w 1421109"/>
                <a:gd name="connsiteY8-2790" fmla="*/ 669082 h 2310754"/>
                <a:gd name="connsiteX9-2791" fmla="*/ 1168953 w 1421109"/>
                <a:gd name="connsiteY9-2792" fmla="*/ 968062 h 2310754"/>
                <a:gd name="connsiteX10-2793" fmla="*/ 927050 w 1421109"/>
                <a:gd name="connsiteY10-2794" fmla="*/ 614956 h 2310754"/>
                <a:gd name="connsiteX11-2795" fmla="*/ 957315 w 1421109"/>
                <a:gd name="connsiteY11-2796" fmla="*/ 944170 h 2310754"/>
                <a:gd name="connsiteX12-2797" fmla="*/ 711016 w 1421109"/>
                <a:gd name="connsiteY12-2798" fmla="*/ 569620 h 2310754"/>
                <a:gd name="connsiteX13-2799" fmla="*/ 729319 w 1421109"/>
                <a:gd name="connsiteY13-2800" fmla="*/ 957827 h 2310754"/>
                <a:gd name="connsiteX14-2801" fmla="*/ 543268 w 1421109"/>
                <a:gd name="connsiteY14-2802" fmla="*/ 8 h 2310754"/>
                <a:gd name="connsiteX15-2803" fmla="*/ 473286 w 1421109"/>
                <a:gd name="connsiteY15-2804" fmla="*/ 1312127 h 2310754"/>
                <a:gd name="connsiteX16-2805" fmla="*/ 338442 w 1421109"/>
                <a:gd name="connsiteY16-2806" fmla="*/ 1258222 h 2310754"/>
                <a:gd name="connsiteX17-2807" fmla="*/ 719 w 1421109"/>
                <a:gd name="connsiteY17-2808" fmla="*/ 957545 h 2310754"/>
                <a:gd name="connsiteX0-2809" fmla="*/ 719 w 1421109"/>
                <a:gd name="connsiteY0-2810" fmla="*/ 957545 h 2310755"/>
                <a:gd name="connsiteX1-2811" fmla="*/ 140932 w 1421109"/>
                <a:gd name="connsiteY1-2812" fmla="*/ 1353319 h 2310755"/>
                <a:gd name="connsiteX2-2813" fmla="*/ 309182 w 1421109"/>
                <a:gd name="connsiteY2-2814" fmla="*/ 1711764 h 2310755"/>
                <a:gd name="connsiteX3-2815" fmla="*/ 548773 w 1421109"/>
                <a:gd name="connsiteY3-2816" fmla="*/ 1936338 h 2310755"/>
                <a:gd name="connsiteX4-2817" fmla="*/ 601148 w 1421109"/>
                <a:gd name="connsiteY4-2818" fmla="*/ 2297232 h 2310755"/>
                <a:gd name="connsiteX5-2819" fmla="*/ 1253027 w 1421109"/>
                <a:gd name="connsiteY5-2820" fmla="*/ 2310347 h 2310755"/>
                <a:gd name="connsiteX6-2821" fmla="*/ 1262460 w 1421109"/>
                <a:gd name="connsiteY6-2822" fmla="*/ 1987074 h 2310755"/>
                <a:gd name="connsiteX7-2823" fmla="*/ 1421092 w 1421109"/>
                <a:gd name="connsiteY7-2824" fmla="*/ 1126548 h 2310755"/>
                <a:gd name="connsiteX8-2825" fmla="*/ 1152597 w 1421109"/>
                <a:gd name="connsiteY8-2826" fmla="*/ 669082 h 2310755"/>
                <a:gd name="connsiteX9-2827" fmla="*/ 1168953 w 1421109"/>
                <a:gd name="connsiteY9-2828" fmla="*/ 968062 h 2310755"/>
                <a:gd name="connsiteX10-2829" fmla="*/ 927050 w 1421109"/>
                <a:gd name="connsiteY10-2830" fmla="*/ 614956 h 2310755"/>
                <a:gd name="connsiteX11-2831" fmla="*/ 957315 w 1421109"/>
                <a:gd name="connsiteY11-2832" fmla="*/ 944170 h 2310755"/>
                <a:gd name="connsiteX12-2833" fmla="*/ 711016 w 1421109"/>
                <a:gd name="connsiteY12-2834" fmla="*/ 569620 h 2310755"/>
                <a:gd name="connsiteX13-2835" fmla="*/ 729319 w 1421109"/>
                <a:gd name="connsiteY13-2836" fmla="*/ 957827 h 2310755"/>
                <a:gd name="connsiteX14-2837" fmla="*/ 543268 w 1421109"/>
                <a:gd name="connsiteY14-2838" fmla="*/ 8 h 2310755"/>
                <a:gd name="connsiteX15-2839" fmla="*/ 473286 w 1421109"/>
                <a:gd name="connsiteY15-2840" fmla="*/ 1312127 h 2310755"/>
                <a:gd name="connsiteX16-2841" fmla="*/ 338442 w 1421109"/>
                <a:gd name="connsiteY16-2842" fmla="*/ 1258222 h 2310755"/>
                <a:gd name="connsiteX17-2843" fmla="*/ 719 w 1421109"/>
                <a:gd name="connsiteY17-2844" fmla="*/ 957545 h 2310755"/>
                <a:gd name="connsiteX0-2845" fmla="*/ 719 w 1421109"/>
                <a:gd name="connsiteY0-2846" fmla="*/ 957545 h 2310755"/>
                <a:gd name="connsiteX1-2847" fmla="*/ 140932 w 1421109"/>
                <a:gd name="connsiteY1-2848" fmla="*/ 1353319 h 2310755"/>
                <a:gd name="connsiteX2-2849" fmla="*/ 309182 w 1421109"/>
                <a:gd name="connsiteY2-2850" fmla="*/ 1711764 h 2310755"/>
                <a:gd name="connsiteX3-2851" fmla="*/ 548773 w 1421109"/>
                <a:gd name="connsiteY3-2852" fmla="*/ 1936338 h 2310755"/>
                <a:gd name="connsiteX4-2853" fmla="*/ 582370 w 1421109"/>
                <a:gd name="connsiteY4-2854" fmla="*/ 2297232 h 2310755"/>
                <a:gd name="connsiteX5-2855" fmla="*/ 1253027 w 1421109"/>
                <a:gd name="connsiteY5-2856" fmla="*/ 2310347 h 2310755"/>
                <a:gd name="connsiteX6-2857" fmla="*/ 1262460 w 1421109"/>
                <a:gd name="connsiteY6-2858" fmla="*/ 1987074 h 2310755"/>
                <a:gd name="connsiteX7-2859" fmla="*/ 1421092 w 1421109"/>
                <a:gd name="connsiteY7-2860" fmla="*/ 1126548 h 2310755"/>
                <a:gd name="connsiteX8-2861" fmla="*/ 1152597 w 1421109"/>
                <a:gd name="connsiteY8-2862" fmla="*/ 669082 h 2310755"/>
                <a:gd name="connsiteX9-2863" fmla="*/ 1168953 w 1421109"/>
                <a:gd name="connsiteY9-2864" fmla="*/ 968062 h 2310755"/>
                <a:gd name="connsiteX10-2865" fmla="*/ 927050 w 1421109"/>
                <a:gd name="connsiteY10-2866" fmla="*/ 614956 h 2310755"/>
                <a:gd name="connsiteX11-2867" fmla="*/ 957315 w 1421109"/>
                <a:gd name="connsiteY11-2868" fmla="*/ 944170 h 2310755"/>
                <a:gd name="connsiteX12-2869" fmla="*/ 711016 w 1421109"/>
                <a:gd name="connsiteY12-2870" fmla="*/ 569620 h 2310755"/>
                <a:gd name="connsiteX13-2871" fmla="*/ 729319 w 1421109"/>
                <a:gd name="connsiteY13-2872" fmla="*/ 957827 h 2310755"/>
                <a:gd name="connsiteX14-2873" fmla="*/ 543268 w 1421109"/>
                <a:gd name="connsiteY14-2874" fmla="*/ 8 h 2310755"/>
                <a:gd name="connsiteX15-2875" fmla="*/ 473286 w 1421109"/>
                <a:gd name="connsiteY15-2876" fmla="*/ 1312127 h 2310755"/>
                <a:gd name="connsiteX16-2877" fmla="*/ 338442 w 1421109"/>
                <a:gd name="connsiteY16-2878" fmla="*/ 1258222 h 2310755"/>
                <a:gd name="connsiteX17-2879" fmla="*/ 719 w 1421109"/>
                <a:gd name="connsiteY17-2880" fmla="*/ 957545 h 2310755"/>
                <a:gd name="connsiteX0-2881" fmla="*/ 719 w 1421109"/>
                <a:gd name="connsiteY0-2882" fmla="*/ 957545 h 2310755"/>
                <a:gd name="connsiteX1-2883" fmla="*/ 140932 w 1421109"/>
                <a:gd name="connsiteY1-2884" fmla="*/ 1353319 h 2310755"/>
                <a:gd name="connsiteX2-2885" fmla="*/ 309182 w 1421109"/>
                <a:gd name="connsiteY2-2886" fmla="*/ 1711764 h 2310755"/>
                <a:gd name="connsiteX3-2887" fmla="*/ 548773 w 1421109"/>
                <a:gd name="connsiteY3-2888" fmla="*/ 1936338 h 2310755"/>
                <a:gd name="connsiteX4-2889" fmla="*/ 582370 w 1421109"/>
                <a:gd name="connsiteY4-2890" fmla="*/ 2297232 h 2310755"/>
                <a:gd name="connsiteX5-2891" fmla="*/ 1253027 w 1421109"/>
                <a:gd name="connsiteY5-2892" fmla="*/ 2310347 h 2310755"/>
                <a:gd name="connsiteX6-2893" fmla="*/ 1262460 w 1421109"/>
                <a:gd name="connsiteY6-2894" fmla="*/ 1987074 h 2310755"/>
                <a:gd name="connsiteX7-2895" fmla="*/ 1421092 w 1421109"/>
                <a:gd name="connsiteY7-2896" fmla="*/ 1126548 h 2310755"/>
                <a:gd name="connsiteX8-2897" fmla="*/ 1152597 w 1421109"/>
                <a:gd name="connsiteY8-2898" fmla="*/ 669082 h 2310755"/>
                <a:gd name="connsiteX9-2899" fmla="*/ 1168953 w 1421109"/>
                <a:gd name="connsiteY9-2900" fmla="*/ 968062 h 2310755"/>
                <a:gd name="connsiteX10-2901" fmla="*/ 927050 w 1421109"/>
                <a:gd name="connsiteY10-2902" fmla="*/ 614956 h 2310755"/>
                <a:gd name="connsiteX11-2903" fmla="*/ 957315 w 1421109"/>
                <a:gd name="connsiteY11-2904" fmla="*/ 944170 h 2310755"/>
                <a:gd name="connsiteX12-2905" fmla="*/ 711016 w 1421109"/>
                <a:gd name="connsiteY12-2906" fmla="*/ 569620 h 2310755"/>
                <a:gd name="connsiteX13-2907" fmla="*/ 729319 w 1421109"/>
                <a:gd name="connsiteY13-2908" fmla="*/ 957827 h 2310755"/>
                <a:gd name="connsiteX14-2909" fmla="*/ 543268 w 1421109"/>
                <a:gd name="connsiteY14-2910" fmla="*/ 8 h 2310755"/>
                <a:gd name="connsiteX15-2911" fmla="*/ 473286 w 1421109"/>
                <a:gd name="connsiteY15-2912" fmla="*/ 1312127 h 2310755"/>
                <a:gd name="connsiteX16-2913" fmla="*/ 338442 w 1421109"/>
                <a:gd name="connsiteY16-2914" fmla="*/ 1258222 h 2310755"/>
                <a:gd name="connsiteX17-2915" fmla="*/ 719 w 1421109"/>
                <a:gd name="connsiteY17-2916" fmla="*/ 957545 h 2310755"/>
                <a:gd name="connsiteX0-2917" fmla="*/ 719 w 1421109"/>
                <a:gd name="connsiteY0-2918" fmla="*/ 957545 h 2310347"/>
                <a:gd name="connsiteX1-2919" fmla="*/ 140932 w 1421109"/>
                <a:gd name="connsiteY1-2920" fmla="*/ 1353319 h 2310347"/>
                <a:gd name="connsiteX2-2921" fmla="*/ 309182 w 1421109"/>
                <a:gd name="connsiteY2-2922" fmla="*/ 1711764 h 2310347"/>
                <a:gd name="connsiteX3-2923" fmla="*/ 548773 w 1421109"/>
                <a:gd name="connsiteY3-2924" fmla="*/ 1936338 h 2310347"/>
                <a:gd name="connsiteX4-2925" fmla="*/ 582370 w 1421109"/>
                <a:gd name="connsiteY4-2926" fmla="*/ 2297232 h 2310347"/>
                <a:gd name="connsiteX5-2927" fmla="*/ 1253027 w 1421109"/>
                <a:gd name="connsiteY5-2928" fmla="*/ 2310347 h 2310347"/>
                <a:gd name="connsiteX6-2929" fmla="*/ 1262460 w 1421109"/>
                <a:gd name="connsiteY6-2930" fmla="*/ 1987074 h 2310347"/>
                <a:gd name="connsiteX7-2931" fmla="*/ 1421092 w 1421109"/>
                <a:gd name="connsiteY7-2932" fmla="*/ 1126548 h 2310347"/>
                <a:gd name="connsiteX8-2933" fmla="*/ 1152597 w 1421109"/>
                <a:gd name="connsiteY8-2934" fmla="*/ 669082 h 2310347"/>
                <a:gd name="connsiteX9-2935" fmla="*/ 1168953 w 1421109"/>
                <a:gd name="connsiteY9-2936" fmla="*/ 968062 h 2310347"/>
                <a:gd name="connsiteX10-2937" fmla="*/ 927050 w 1421109"/>
                <a:gd name="connsiteY10-2938" fmla="*/ 614956 h 2310347"/>
                <a:gd name="connsiteX11-2939" fmla="*/ 957315 w 1421109"/>
                <a:gd name="connsiteY11-2940" fmla="*/ 944170 h 2310347"/>
                <a:gd name="connsiteX12-2941" fmla="*/ 711016 w 1421109"/>
                <a:gd name="connsiteY12-2942" fmla="*/ 569620 h 2310347"/>
                <a:gd name="connsiteX13-2943" fmla="*/ 729319 w 1421109"/>
                <a:gd name="connsiteY13-2944" fmla="*/ 957827 h 2310347"/>
                <a:gd name="connsiteX14-2945" fmla="*/ 543268 w 1421109"/>
                <a:gd name="connsiteY14-2946" fmla="*/ 8 h 2310347"/>
                <a:gd name="connsiteX15-2947" fmla="*/ 473286 w 1421109"/>
                <a:gd name="connsiteY15-2948" fmla="*/ 1312127 h 2310347"/>
                <a:gd name="connsiteX16-2949" fmla="*/ 338442 w 1421109"/>
                <a:gd name="connsiteY16-2950" fmla="*/ 1258222 h 2310347"/>
                <a:gd name="connsiteX17-2951" fmla="*/ 719 w 1421109"/>
                <a:gd name="connsiteY17-2952" fmla="*/ 957545 h 2310347"/>
                <a:gd name="connsiteX0-2953" fmla="*/ 719 w 1423213"/>
                <a:gd name="connsiteY0-2954" fmla="*/ 957545 h 2310347"/>
                <a:gd name="connsiteX1-2955" fmla="*/ 140932 w 1423213"/>
                <a:gd name="connsiteY1-2956" fmla="*/ 1353319 h 2310347"/>
                <a:gd name="connsiteX2-2957" fmla="*/ 309182 w 1423213"/>
                <a:gd name="connsiteY2-2958" fmla="*/ 1711764 h 2310347"/>
                <a:gd name="connsiteX3-2959" fmla="*/ 548773 w 1423213"/>
                <a:gd name="connsiteY3-2960" fmla="*/ 1936338 h 2310347"/>
                <a:gd name="connsiteX4-2961" fmla="*/ 582370 w 1423213"/>
                <a:gd name="connsiteY4-2962" fmla="*/ 2297232 h 2310347"/>
                <a:gd name="connsiteX5-2963" fmla="*/ 1253027 w 1423213"/>
                <a:gd name="connsiteY5-2964" fmla="*/ 2310347 h 2310347"/>
                <a:gd name="connsiteX6-2965" fmla="*/ 1262460 w 1423213"/>
                <a:gd name="connsiteY6-2966" fmla="*/ 1987074 h 2310347"/>
                <a:gd name="connsiteX7-2967" fmla="*/ 1421092 w 1423213"/>
                <a:gd name="connsiteY7-2968" fmla="*/ 1126548 h 2310347"/>
                <a:gd name="connsiteX8-2969" fmla="*/ 1378773 w 1423213"/>
                <a:gd name="connsiteY8-2970" fmla="*/ 734522 h 2310347"/>
                <a:gd name="connsiteX9-2971" fmla="*/ 1152597 w 1423213"/>
                <a:gd name="connsiteY9-2972" fmla="*/ 669082 h 2310347"/>
                <a:gd name="connsiteX10-2973" fmla="*/ 1168953 w 1423213"/>
                <a:gd name="connsiteY10-2974" fmla="*/ 968062 h 2310347"/>
                <a:gd name="connsiteX11-2975" fmla="*/ 927050 w 1423213"/>
                <a:gd name="connsiteY11-2976" fmla="*/ 614956 h 2310347"/>
                <a:gd name="connsiteX12-2977" fmla="*/ 957315 w 1423213"/>
                <a:gd name="connsiteY12-2978" fmla="*/ 944170 h 2310347"/>
                <a:gd name="connsiteX13-2979" fmla="*/ 711016 w 1423213"/>
                <a:gd name="connsiteY13-2980" fmla="*/ 569620 h 2310347"/>
                <a:gd name="connsiteX14-2981" fmla="*/ 729319 w 1423213"/>
                <a:gd name="connsiteY14-2982" fmla="*/ 957827 h 2310347"/>
                <a:gd name="connsiteX15-2983" fmla="*/ 543268 w 1423213"/>
                <a:gd name="connsiteY15-2984" fmla="*/ 8 h 2310347"/>
                <a:gd name="connsiteX16-2985" fmla="*/ 473286 w 1423213"/>
                <a:gd name="connsiteY16-2986" fmla="*/ 1312127 h 2310347"/>
                <a:gd name="connsiteX17-2987" fmla="*/ 338442 w 1423213"/>
                <a:gd name="connsiteY17-2988" fmla="*/ 1258222 h 2310347"/>
                <a:gd name="connsiteX18" fmla="*/ 719 w 1423213"/>
                <a:gd name="connsiteY18" fmla="*/ 957545 h 2310347"/>
                <a:gd name="connsiteX0-2989" fmla="*/ 719 w 1423213"/>
                <a:gd name="connsiteY0-2990" fmla="*/ 957545 h 2310347"/>
                <a:gd name="connsiteX1-2991" fmla="*/ 140932 w 1423213"/>
                <a:gd name="connsiteY1-2992" fmla="*/ 1353319 h 2310347"/>
                <a:gd name="connsiteX2-2993" fmla="*/ 309182 w 1423213"/>
                <a:gd name="connsiteY2-2994" fmla="*/ 1711764 h 2310347"/>
                <a:gd name="connsiteX3-2995" fmla="*/ 548773 w 1423213"/>
                <a:gd name="connsiteY3-2996" fmla="*/ 1936338 h 2310347"/>
                <a:gd name="connsiteX4-2997" fmla="*/ 582370 w 1423213"/>
                <a:gd name="connsiteY4-2998" fmla="*/ 2297232 h 2310347"/>
                <a:gd name="connsiteX5-2999" fmla="*/ 1253027 w 1423213"/>
                <a:gd name="connsiteY5-3000" fmla="*/ 2310347 h 2310347"/>
                <a:gd name="connsiteX6-3001" fmla="*/ 1262460 w 1423213"/>
                <a:gd name="connsiteY6-3002" fmla="*/ 1987074 h 2310347"/>
                <a:gd name="connsiteX7-3003" fmla="*/ 1421092 w 1423213"/>
                <a:gd name="connsiteY7-3004" fmla="*/ 1126548 h 2310347"/>
                <a:gd name="connsiteX8-3005" fmla="*/ 1378773 w 1423213"/>
                <a:gd name="connsiteY8-3006" fmla="*/ 734522 h 2310347"/>
                <a:gd name="connsiteX9-3007" fmla="*/ 1152597 w 1423213"/>
                <a:gd name="connsiteY9-3008" fmla="*/ 669082 h 2310347"/>
                <a:gd name="connsiteX10-3009" fmla="*/ 1168953 w 1423213"/>
                <a:gd name="connsiteY10-3010" fmla="*/ 968062 h 2310347"/>
                <a:gd name="connsiteX11-3011" fmla="*/ 927050 w 1423213"/>
                <a:gd name="connsiteY11-3012" fmla="*/ 614956 h 2310347"/>
                <a:gd name="connsiteX12-3013" fmla="*/ 957315 w 1423213"/>
                <a:gd name="connsiteY12-3014" fmla="*/ 944170 h 2310347"/>
                <a:gd name="connsiteX13-3015" fmla="*/ 711016 w 1423213"/>
                <a:gd name="connsiteY13-3016" fmla="*/ 569620 h 2310347"/>
                <a:gd name="connsiteX14-3017" fmla="*/ 729319 w 1423213"/>
                <a:gd name="connsiteY14-3018" fmla="*/ 957827 h 2310347"/>
                <a:gd name="connsiteX15-3019" fmla="*/ 543268 w 1423213"/>
                <a:gd name="connsiteY15-3020" fmla="*/ 8 h 2310347"/>
                <a:gd name="connsiteX16-3021" fmla="*/ 473286 w 1423213"/>
                <a:gd name="connsiteY16-3022" fmla="*/ 1312127 h 2310347"/>
                <a:gd name="connsiteX17-3023" fmla="*/ 338442 w 1423213"/>
                <a:gd name="connsiteY17-3024" fmla="*/ 1258222 h 2310347"/>
                <a:gd name="connsiteX18-3025" fmla="*/ 719 w 1423213"/>
                <a:gd name="connsiteY18-3026" fmla="*/ 957545 h 2310347"/>
                <a:gd name="connsiteX0-3027" fmla="*/ 719 w 1423213"/>
                <a:gd name="connsiteY0-3028" fmla="*/ 957545 h 2310347"/>
                <a:gd name="connsiteX1-3029" fmla="*/ 140932 w 1423213"/>
                <a:gd name="connsiteY1-3030" fmla="*/ 1353319 h 2310347"/>
                <a:gd name="connsiteX2-3031" fmla="*/ 309182 w 1423213"/>
                <a:gd name="connsiteY2-3032" fmla="*/ 1711764 h 2310347"/>
                <a:gd name="connsiteX3-3033" fmla="*/ 548773 w 1423213"/>
                <a:gd name="connsiteY3-3034" fmla="*/ 1936338 h 2310347"/>
                <a:gd name="connsiteX4-3035" fmla="*/ 582370 w 1423213"/>
                <a:gd name="connsiteY4-3036" fmla="*/ 2297232 h 2310347"/>
                <a:gd name="connsiteX5-3037" fmla="*/ 1253027 w 1423213"/>
                <a:gd name="connsiteY5-3038" fmla="*/ 2310347 h 2310347"/>
                <a:gd name="connsiteX6-3039" fmla="*/ 1262460 w 1423213"/>
                <a:gd name="connsiteY6-3040" fmla="*/ 1987074 h 2310347"/>
                <a:gd name="connsiteX7-3041" fmla="*/ 1421092 w 1423213"/>
                <a:gd name="connsiteY7-3042" fmla="*/ 1126548 h 2310347"/>
                <a:gd name="connsiteX8-3043" fmla="*/ 1378773 w 1423213"/>
                <a:gd name="connsiteY8-3044" fmla="*/ 734522 h 2310347"/>
                <a:gd name="connsiteX9-3045" fmla="*/ 1176719 w 1423213"/>
                <a:gd name="connsiteY9-3046" fmla="*/ 664258 h 2310347"/>
                <a:gd name="connsiteX10-3047" fmla="*/ 1168953 w 1423213"/>
                <a:gd name="connsiteY10-3048" fmla="*/ 968062 h 2310347"/>
                <a:gd name="connsiteX11-3049" fmla="*/ 927050 w 1423213"/>
                <a:gd name="connsiteY11-3050" fmla="*/ 614956 h 2310347"/>
                <a:gd name="connsiteX12-3051" fmla="*/ 957315 w 1423213"/>
                <a:gd name="connsiteY12-3052" fmla="*/ 944170 h 2310347"/>
                <a:gd name="connsiteX13-3053" fmla="*/ 711016 w 1423213"/>
                <a:gd name="connsiteY13-3054" fmla="*/ 569620 h 2310347"/>
                <a:gd name="connsiteX14-3055" fmla="*/ 729319 w 1423213"/>
                <a:gd name="connsiteY14-3056" fmla="*/ 957827 h 2310347"/>
                <a:gd name="connsiteX15-3057" fmla="*/ 543268 w 1423213"/>
                <a:gd name="connsiteY15-3058" fmla="*/ 8 h 2310347"/>
                <a:gd name="connsiteX16-3059" fmla="*/ 473286 w 1423213"/>
                <a:gd name="connsiteY16-3060" fmla="*/ 1312127 h 2310347"/>
                <a:gd name="connsiteX17-3061" fmla="*/ 338442 w 1423213"/>
                <a:gd name="connsiteY17-3062" fmla="*/ 1258222 h 2310347"/>
                <a:gd name="connsiteX18-3063" fmla="*/ 719 w 1423213"/>
                <a:gd name="connsiteY18-3064" fmla="*/ 957545 h 2310347"/>
                <a:gd name="connsiteX0-3065" fmla="*/ 719 w 1423213"/>
                <a:gd name="connsiteY0-3066" fmla="*/ 957545 h 2310347"/>
                <a:gd name="connsiteX1-3067" fmla="*/ 140932 w 1423213"/>
                <a:gd name="connsiteY1-3068" fmla="*/ 1353319 h 2310347"/>
                <a:gd name="connsiteX2-3069" fmla="*/ 309182 w 1423213"/>
                <a:gd name="connsiteY2-3070" fmla="*/ 1711764 h 2310347"/>
                <a:gd name="connsiteX3-3071" fmla="*/ 548773 w 1423213"/>
                <a:gd name="connsiteY3-3072" fmla="*/ 1936338 h 2310347"/>
                <a:gd name="connsiteX4-3073" fmla="*/ 582370 w 1423213"/>
                <a:gd name="connsiteY4-3074" fmla="*/ 2297232 h 2310347"/>
                <a:gd name="connsiteX5-3075" fmla="*/ 1253027 w 1423213"/>
                <a:gd name="connsiteY5-3076" fmla="*/ 2310347 h 2310347"/>
                <a:gd name="connsiteX6-3077" fmla="*/ 1262460 w 1423213"/>
                <a:gd name="connsiteY6-3078" fmla="*/ 1987074 h 2310347"/>
                <a:gd name="connsiteX7-3079" fmla="*/ 1421092 w 1423213"/>
                <a:gd name="connsiteY7-3080" fmla="*/ 1126548 h 2310347"/>
                <a:gd name="connsiteX8-3081" fmla="*/ 1378773 w 1423213"/>
                <a:gd name="connsiteY8-3082" fmla="*/ 734522 h 2310347"/>
                <a:gd name="connsiteX9-3083" fmla="*/ 1176719 w 1423213"/>
                <a:gd name="connsiteY9-3084" fmla="*/ 664258 h 2310347"/>
                <a:gd name="connsiteX10-3085" fmla="*/ 1168953 w 1423213"/>
                <a:gd name="connsiteY10-3086" fmla="*/ 968062 h 2310347"/>
                <a:gd name="connsiteX11-3087" fmla="*/ 1156855 w 1423213"/>
                <a:gd name="connsiteY11-3088" fmla="*/ 657333 h 2310347"/>
                <a:gd name="connsiteX12-3089" fmla="*/ 927050 w 1423213"/>
                <a:gd name="connsiteY12-3090" fmla="*/ 614956 h 2310347"/>
                <a:gd name="connsiteX13-3091" fmla="*/ 957315 w 1423213"/>
                <a:gd name="connsiteY13-3092" fmla="*/ 944170 h 2310347"/>
                <a:gd name="connsiteX14-3093" fmla="*/ 711016 w 1423213"/>
                <a:gd name="connsiteY14-3094" fmla="*/ 569620 h 2310347"/>
                <a:gd name="connsiteX15-3095" fmla="*/ 729319 w 1423213"/>
                <a:gd name="connsiteY15-3096" fmla="*/ 957827 h 2310347"/>
                <a:gd name="connsiteX16-3097" fmla="*/ 543268 w 1423213"/>
                <a:gd name="connsiteY16-3098" fmla="*/ 8 h 2310347"/>
                <a:gd name="connsiteX17-3099" fmla="*/ 473286 w 1423213"/>
                <a:gd name="connsiteY17-3100" fmla="*/ 1312127 h 2310347"/>
                <a:gd name="connsiteX18-3101" fmla="*/ 338442 w 1423213"/>
                <a:gd name="connsiteY18-3102" fmla="*/ 1258222 h 2310347"/>
                <a:gd name="connsiteX19" fmla="*/ 719 w 1423213"/>
                <a:gd name="connsiteY19" fmla="*/ 957545 h 2310347"/>
                <a:gd name="connsiteX0-3103" fmla="*/ 719 w 1423213"/>
                <a:gd name="connsiteY0-3104" fmla="*/ 957545 h 2310347"/>
                <a:gd name="connsiteX1-3105" fmla="*/ 140932 w 1423213"/>
                <a:gd name="connsiteY1-3106" fmla="*/ 1353319 h 2310347"/>
                <a:gd name="connsiteX2-3107" fmla="*/ 309182 w 1423213"/>
                <a:gd name="connsiteY2-3108" fmla="*/ 1711764 h 2310347"/>
                <a:gd name="connsiteX3-3109" fmla="*/ 548773 w 1423213"/>
                <a:gd name="connsiteY3-3110" fmla="*/ 1936338 h 2310347"/>
                <a:gd name="connsiteX4-3111" fmla="*/ 582370 w 1423213"/>
                <a:gd name="connsiteY4-3112" fmla="*/ 2297232 h 2310347"/>
                <a:gd name="connsiteX5-3113" fmla="*/ 1253027 w 1423213"/>
                <a:gd name="connsiteY5-3114" fmla="*/ 2310347 h 2310347"/>
                <a:gd name="connsiteX6-3115" fmla="*/ 1262460 w 1423213"/>
                <a:gd name="connsiteY6-3116" fmla="*/ 1987074 h 2310347"/>
                <a:gd name="connsiteX7-3117" fmla="*/ 1421092 w 1423213"/>
                <a:gd name="connsiteY7-3118" fmla="*/ 1126548 h 2310347"/>
                <a:gd name="connsiteX8-3119" fmla="*/ 1378773 w 1423213"/>
                <a:gd name="connsiteY8-3120" fmla="*/ 734522 h 2310347"/>
                <a:gd name="connsiteX9-3121" fmla="*/ 1176719 w 1423213"/>
                <a:gd name="connsiteY9-3122" fmla="*/ 664258 h 2310347"/>
                <a:gd name="connsiteX10-3123" fmla="*/ 1168953 w 1423213"/>
                <a:gd name="connsiteY10-3124" fmla="*/ 968062 h 2310347"/>
                <a:gd name="connsiteX11-3125" fmla="*/ 1156855 w 1423213"/>
                <a:gd name="connsiteY11-3126" fmla="*/ 657333 h 2310347"/>
                <a:gd name="connsiteX12-3127" fmla="*/ 927050 w 1423213"/>
                <a:gd name="connsiteY12-3128" fmla="*/ 614956 h 2310347"/>
                <a:gd name="connsiteX13-3129" fmla="*/ 957315 w 1423213"/>
                <a:gd name="connsiteY13-3130" fmla="*/ 944170 h 2310347"/>
                <a:gd name="connsiteX14-3131" fmla="*/ 711016 w 1423213"/>
                <a:gd name="connsiteY14-3132" fmla="*/ 569620 h 2310347"/>
                <a:gd name="connsiteX15-3133" fmla="*/ 729319 w 1423213"/>
                <a:gd name="connsiteY15-3134" fmla="*/ 957827 h 2310347"/>
                <a:gd name="connsiteX16-3135" fmla="*/ 543268 w 1423213"/>
                <a:gd name="connsiteY16-3136" fmla="*/ 8 h 2310347"/>
                <a:gd name="connsiteX17-3137" fmla="*/ 473286 w 1423213"/>
                <a:gd name="connsiteY17-3138" fmla="*/ 1312127 h 2310347"/>
                <a:gd name="connsiteX18-3139" fmla="*/ 338442 w 1423213"/>
                <a:gd name="connsiteY18-3140" fmla="*/ 1258222 h 2310347"/>
                <a:gd name="connsiteX19-3141" fmla="*/ 719 w 1423213"/>
                <a:gd name="connsiteY19-3142" fmla="*/ 957545 h 2310347"/>
                <a:gd name="connsiteX0-3143" fmla="*/ 719 w 1423213"/>
                <a:gd name="connsiteY0-3144" fmla="*/ 957545 h 2310347"/>
                <a:gd name="connsiteX1-3145" fmla="*/ 140932 w 1423213"/>
                <a:gd name="connsiteY1-3146" fmla="*/ 1353319 h 2310347"/>
                <a:gd name="connsiteX2-3147" fmla="*/ 309182 w 1423213"/>
                <a:gd name="connsiteY2-3148" fmla="*/ 1711764 h 2310347"/>
                <a:gd name="connsiteX3-3149" fmla="*/ 548773 w 1423213"/>
                <a:gd name="connsiteY3-3150" fmla="*/ 1936338 h 2310347"/>
                <a:gd name="connsiteX4-3151" fmla="*/ 582370 w 1423213"/>
                <a:gd name="connsiteY4-3152" fmla="*/ 2297232 h 2310347"/>
                <a:gd name="connsiteX5-3153" fmla="*/ 1253027 w 1423213"/>
                <a:gd name="connsiteY5-3154" fmla="*/ 2310347 h 2310347"/>
                <a:gd name="connsiteX6-3155" fmla="*/ 1262460 w 1423213"/>
                <a:gd name="connsiteY6-3156" fmla="*/ 1987074 h 2310347"/>
                <a:gd name="connsiteX7-3157" fmla="*/ 1421092 w 1423213"/>
                <a:gd name="connsiteY7-3158" fmla="*/ 1126548 h 2310347"/>
                <a:gd name="connsiteX8-3159" fmla="*/ 1378773 w 1423213"/>
                <a:gd name="connsiteY8-3160" fmla="*/ 734522 h 2310347"/>
                <a:gd name="connsiteX9-3161" fmla="*/ 1176719 w 1423213"/>
                <a:gd name="connsiteY9-3162" fmla="*/ 664258 h 2310347"/>
                <a:gd name="connsiteX10-3163" fmla="*/ 1168953 w 1423213"/>
                <a:gd name="connsiteY10-3164" fmla="*/ 968062 h 2310347"/>
                <a:gd name="connsiteX11-3165" fmla="*/ 1156855 w 1423213"/>
                <a:gd name="connsiteY11-3166" fmla="*/ 657333 h 2310347"/>
                <a:gd name="connsiteX12-3167" fmla="*/ 927050 w 1423213"/>
                <a:gd name="connsiteY12-3168" fmla="*/ 614956 h 2310347"/>
                <a:gd name="connsiteX13-3169" fmla="*/ 957315 w 1423213"/>
                <a:gd name="connsiteY13-3170" fmla="*/ 944170 h 2310347"/>
                <a:gd name="connsiteX14-3171" fmla="*/ 711016 w 1423213"/>
                <a:gd name="connsiteY14-3172" fmla="*/ 569620 h 2310347"/>
                <a:gd name="connsiteX15-3173" fmla="*/ 729319 w 1423213"/>
                <a:gd name="connsiteY15-3174" fmla="*/ 957827 h 2310347"/>
                <a:gd name="connsiteX16-3175" fmla="*/ 543268 w 1423213"/>
                <a:gd name="connsiteY16-3176" fmla="*/ 8 h 2310347"/>
                <a:gd name="connsiteX17-3177" fmla="*/ 473286 w 1423213"/>
                <a:gd name="connsiteY17-3178" fmla="*/ 1312127 h 2310347"/>
                <a:gd name="connsiteX18-3179" fmla="*/ 338442 w 1423213"/>
                <a:gd name="connsiteY18-3180" fmla="*/ 1258222 h 2310347"/>
                <a:gd name="connsiteX19-3181" fmla="*/ 719 w 1423213"/>
                <a:gd name="connsiteY19-3182" fmla="*/ 957545 h 2310347"/>
                <a:gd name="connsiteX0-3183" fmla="*/ 719 w 1423213"/>
                <a:gd name="connsiteY0-3184" fmla="*/ 957545 h 2310347"/>
                <a:gd name="connsiteX1-3185" fmla="*/ 140932 w 1423213"/>
                <a:gd name="connsiteY1-3186" fmla="*/ 1353319 h 2310347"/>
                <a:gd name="connsiteX2-3187" fmla="*/ 309182 w 1423213"/>
                <a:gd name="connsiteY2-3188" fmla="*/ 1711764 h 2310347"/>
                <a:gd name="connsiteX3-3189" fmla="*/ 548773 w 1423213"/>
                <a:gd name="connsiteY3-3190" fmla="*/ 1936338 h 2310347"/>
                <a:gd name="connsiteX4-3191" fmla="*/ 582370 w 1423213"/>
                <a:gd name="connsiteY4-3192" fmla="*/ 2297232 h 2310347"/>
                <a:gd name="connsiteX5-3193" fmla="*/ 1253027 w 1423213"/>
                <a:gd name="connsiteY5-3194" fmla="*/ 2310347 h 2310347"/>
                <a:gd name="connsiteX6-3195" fmla="*/ 1262460 w 1423213"/>
                <a:gd name="connsiteY6-3196" fmla="*/ 1987074 h 2310347"/>
                <a:gd name="connsiteX7-3197" fmla="*/ 1421092 w 1423213"/>
                <a:gd name="connsiteY7-3198" fmla="*/ 1126548 h 2310347"/>
                <a:gd name="connsiteX8-3199" fmla="*/ 1378773 w 1423213"/>
                <a:gd name="connsiteY8-3200" fmla="*/ 734522 h 2310347"/>
                <a:gd name="connsiteX9-3201" fmla="*/ 1176719 w 1423213"/>
                <a:gd name="connsiteY9-3202" fmla="*/ 664258 h 2310347"/>
                <a:gd name="connsiteX10-3203" fmla="*/ 1168953 w 1423213"/>
                <a:gd name="connsiteY10-3204" fmla="*/ 968062 h 2310347"/>
                <a:gd name="connsiteX11-3205" fmla="*/ 1156855 w 1423213"/>
                <a:gd name="connsiteY11-3206" fmla="*/ 657333 h 2310347"/>
                <a:gd name="connsiteX12-3207" fmla="*/ 927050 w 1423213"/>
                <a:gd name="connsiteY12-3208" fmla="*/ 614956 h 2310347"/>
                <a:gd name="connsiteX13-3209" fmla="*/ 957315 w 1423213"/>
                <a:gd name="connsiteY13-3210" fmla="*/ 944170 h 2310347"/>
                <a:gd name="connsiteX14-3211" fmla="*/ 711016 w 1423213"/>
                <a:gd name="connsiteY14-3212" fmla="*/ 569620 h 2310347"/>
                <a:gd name="connsiteX15-3213" fmla="*/ 729319 w 1423213"/>
                <a:gd name="connsiteY15-3214" fmla="*/ 957827 h 2310347"/>
                <a:gd name="connsiteX16-3215" fmla="*/ 543268 w 1423213"/>
                <a:gd name="connsiteY16-3216" fmla="*/ 8 h 2310347"/>
                <a:gd name="connsiteX17-3217" fmla="*/ 473286 w 1423213"/>
                <a:gd name="connsiteY17-3218" fmla="*/ 1312127 h 2310347"/>
                <a:gd name="connsiteX18-3219" fmla="*/ 338442 w 1423213"/>
                <a:gd name="connsiteY18-3220" fmla="*/ 1258222 h 2310347"/>
                <a:gd name="connsiteX19-3221" fmla="*/ 719 w 1423213"/>
                <a:gd name="connsiteY19-3222" fmla="*/ 957545 h 2310347"/>
                <a:gd name="connsiteX0-3223" fmla="*/ 719 w 1423213"/>
                <a:gd name="connsiteY0-3224" fmla="*/ 957545 h 2310347"/>
                <a:gd name="connsiteX1-3225" fmla="*/ 140932 w 1423213"/>
                <a:gd name="connsiteY1-3226" fmla="*/ 1353319 h 2310347"/>
                <a:gd name="connsiteX2-3227" fmla="*/ 309182 w 1423213"/>
                <a:gd name="connsiteY2-3228" fmla="*/ 1711764 h 2310347"/>
                <a:gd name="connsiteX3-3229" fmla="*/ 548773 w 1423213"/>
                <a:gd name="connsiteY3-3230" fmla="*/ 1936338 h 2310347"/>
                <a:gd name="connsiteX4-3231" fmla="*/ 582370 w 1423213"/>
                <a:gd name="connsiteY4-3232" fmla="*/ 2297232 h 2310347"/>
                <a:gd name="connsiteX5-3233" fmla="*/ 1253027 w 1423213"/>
                <a:gd name="connsiteY5-3234" fmla="*/ 2310347 h 2310347"/>
                <a:gd name="connsiteX6-3235" fmla="*/ 1262460 w 1423213"/>
                <a:gd name="connsiteY6-3236" fmla="*/ 1987074 h 2310347"/>
                <a:gd name="connsiteX7-3237" fmla="*/ 1421092 w 1423213"/>
                <a:gd name="connsiteY7-3238" fmla="*/ 1126548 h 2310347"/>
                <a:gd name="connsiteX8-3239" fmla="*/ 1378773 w 1423213"/>
                <a:gd name="connsiteY8-3240" fmla="*/ 734522 h 2310347"/>
                <a:gd name="connsiteX9-3241" fmla="*/ 1186368 w 1423213"/>
                <a:gd name="connsiteY9-3242" fmla="*/ 644961 h 2310347"/>
                <a:gd name="connsiteX10-3243" fmla="*/ 1168953 w 1423213"/>
                <a:gd name="connsiteY10-3244" fmla="*/ 968062 h 2310347"/>
                <a:gd name="connsiteX11-3245" fmla="*/ 1156855 w 1423213"/>
                <a:gd name="connsiteY11-3246" fmla="*/ 657333 h 2310347"/>
                <a:gd name="connsiteX12-3247" fmla="*/ 927050 w 1423213"/>
                <a:gd name="connsiteY12-3248" fmla="*/ 614956 h 2310347"/>
                <a:gd name="connsiteX13-3249" fmla="*/ 957315 w 1423213"/>
                <a:gd name="connsiteY13-3250" fmla="*/ 944170 h 2310347"/>
                <a:gd name="connsiteX14-3251" fmla="*/ 711016 w 1423213"/>
                <a:gd name="connsiteY14-3252" fmla="*/ 569620 h 2310347"/>
                <a:gd name="connsiteX15-3253" fmla="*/ 729319 w 1423213"/>
                <a:gd name="connsiteY15-3254" fmla="*/ 957827 h 2310347"/>
                <a:gd name="connsiteX16-3255" fmla="*/ 543268 w 1423213"/>
                <a:gd name="connsiteY16-3256" fmla="*/ 8 h 2310347"/>
                <a:gd name="connsiteX17-3257" fmla="*/ 473286 w 1423213"/>
                <a:gd name="connsiteY17-3258" fmla="*/ 1312127 h 2310347"/>
                <a:gd name="connsiteX18-3259" fmla="*/ 338442 w 1423213"/>
                <a:gd name="connsiteY18-3260" fmla="*/ 1258222 h 2310347"/>
                <a:gd name="connsiteX19-3261" fmla="*/ 719 w 1423213"/>
                <a:gd name="connsiteY19-3262" fmla="*/ 957545 h 2310347"/>
                <a:gd name="connsiteX0-3263" fmla="*/ 719 w 1423213"/>
                <a:gd name="connsiteY0-3264" fmla="*/ 957545 h 2310347"/>
                <a:gd name="connsiteX1-3265" fmla="*/ 140932 w 1423213"/>
                <a:gd name="connsiteY1-3266" fmla="*/ 1353319 h 2310347"/>
                <a:gd name="connsiteX2-3267" fmla="*/ 309182 w 1423213"/>
                <a:gd name="connsiteY2-3268" fmla="*/ 1711764 h 2310347"/>
                <a:gd name="connsiteX3-3269" fmla="*/ 548773 w 1423213"/>
                <a:gd name="connsiteY3-3270" fmla="*/ 1936338 h 2310347"/>
                <a:gd name="connsiteX4-3271" fmla="*/ 582370 w 1423213"/>
                <a:gd name="connsiteY4-3272" fmla="*/ 2297232 h 2310347"/>
                <a:gd name="connsiteX5-3273" fmla="*/ 1253027 w 1423213"/>
                <a:gd name="connsiteY5-3274" fmla="*/ 2310347 h 2310347"/>
                <a:gd name="connsiteX6-3275" fmla="*/ 1262460 w 1423213"/>
                <a:gd name="connsiteY6-3276" fmla="*/ 1987074 h 2310347"/>
                <a:gd name="connsiteX7-3277" fmla="*/ 1421092 w 1423213"/>
                <a:gd name="connsiteY7-3278" fmla="*/ 1126548 h 2310347"/>
                <a:gd name="connsiteX8-3279" fmla="*/ 1378773 w 1423213"/>
                <a:gd name="connsiteY8-3280" fmla="*/ 734522 h 2310347"/>
                <a:gd name="connsiteX9-3281" fmla="*/ 1186368 w 1423213"/>
                <a:gd name="connsiteY9-3282" fmla="*/ 644961 h 2310347"/>
                <a:gd name="connsiteX10-3283" fmla="*/ 1168953 w 1423213"/>
                <a:gd name="connsiteY10-3284" fmla="*/ 968062 h 2310347"/>
                <a:gd name="connsiteX11-3285" fmla="*/ 1156855 w 1423213"/>
                <a:gd name="connsiteY11-3286" fmla="*/ 657333 h 2310347"/>
                <a:gd name="connsiteX12-3287" fmla="*/ 927050 w 1423213"/>
                <a:gd name="connsiteY12-3288" fmla="*/ 614956 h 2310347"/>
                <a:gd name="connsiteX13-3289" fmla="*/ 957315 w 1423213"/>
                <a:gd name="connsiteY13-3290" fmla="*/ 944170 h 2310347"/>
                <a:gd name="connsiteX14-3291" fmla="*/ 711016 w 1423213"/>
                <a:gd name="connsiteY14-3292" fmla="*/ 569620 h 2310347"/>
                <a:gd name="connsiteX15-3293" fmla="*/ 729319 w 1423213"/>
                <a:gd name="connsiteY15-3294" fmla="*/ 957827 h 2310347"/>
                <a:gd name="connsiteX16-3295" fmla="*/ 543268 w 1423213"/>
                <a:gd name="connsiteY16-3296" fmla="*/ 8 h 2310347"/>
                <a:gd name="connsiteX17-3297" fmla="*/ 473286 w 1423213"/>
                <a:gd name="connsiteY17-3298" fmla="*/ 1312127 h 2310347"/>
                <a:gd name="connsiteX18-3299" fmla="*/ 338442 w 1423213"/>
                <a:gd name="connsiteY18-3300" fmla="*/ 1258222 h 2310347"/>
                <a:gd name="connsiteX19-3301" fmla="*/ 719 w 1423213"/>
                <a:gd name="connsiteY19-3302" fmla="*/ 957545 h 2310347"/>
                <a:gd name="connsiteX0-3303" fmla="*/ 719 w 1426650"/>
                <a:gd name="connsiteY0-3304" fmla="*/ 957545 h 2310347"/>
                <a:gd name="connsiteX1-3305" fmla="*/ 140932 w 1426650"/>
                <a:gd name="connsiteY1-3306" fmla="*/ 1353319 h 2310347"/>
                <a:gd name="connsiteX2-3307" fmla="*/ 309182 w 1426650"/>
                <a:gd name="connsiteY2-3308" fmla="*/ 1711764 h 2310347"/>
                <a:gd name="connsiteX3-3309" fmla="*/ 548773 w 1426650"/>
                <a:gd name="connsiteY3-3310" fmla="*/ 1936338 h 2310347"/>
                <a:gd name="connsiteX4-3311" fmla="*/ 582370 w 1426650"/>
                <a:gd name="connsiteY4-3312" fmla="*/ 2297232 h 2310347"/>
                <a:gd name="connsiteX5-3313" fmla="*/ 1253027 w 1426650"/>
                <a:gd name="connsiteY5-3314" fmla="*/ 2310347 h 2310347"/>
                <a:gd name="connsiteX6-3315" fmla="*/ 1262460 w 1426650"/>
                <a:gd name="connsiteY6-3316" fmla="*/ 1987074 h 2310347"/>
                <a:gd name="connsiteX7-3317" fmla="*/ 1421092 w 1426650"/>
                <a:gd name="connsiteY7-3318" fmla="*/ 1126548 h 2310347"/>
                <a:gd name="connsiteX8-3319" fmla="*/ 1393246 w 1426650"/>
                <a:gd name="connsiteY8-3320" fmla="*/ 734522 h 2310347"/>
                <a:gd name="connsiteX9-3321" fmla="*/ 1186368 w 1426650"/>
                <a:gd name="connsiteY9-3322" fmla="*/ 644961 h 2310347"/>
                <a:gd name="connsiteX10-3323" fmla="*/ 1168953 w 1426650"/>
                <a:gd name="connsiteY10-3324" fmla="*/ 968062 h 2310347"/>
                <a:gd name="connsiteX11-3325" fmla="*/ 1156855 w 1426650"/>
                <a:gd name="connsiteY11-3326" fmla="*/ 657333 h 2310347"/>
                <a:gd name="connsiteX12-3327" fmla="*/ 927050 w 1426650"/>
                <a:gd name="connsiteY12-3328" fmla="*/ 614956 h 2310347"/>
                <a:gd name="connsiteX13-3329" fmla="*/ 957315 w 1426650"/>
                <a:gd name="connsiteY13-3330" fmla="*/ 944170 h 2310347"/>
                <a:gd name="connsiteX14-3331" fmla="*/ 711016 w 1426650"/>
                <a:gd name="connsiteY14-3332" fmla="*/ 569620 h 2310347"/>
                <a:gd name="connsiteX15-3333" fmla="*/ 729319 w 1426650"/>
                <a:gd name="connsiteY15-3334" fmla="*/ 957827 h 2310347"/>
                <a:gd name="connsiteX16-3335" fmla="*/ 543268 w 1426650"/>
                <a:gd name="connsiteY16-3336" fmla="*/ 8 h 2310347"/>
                <a:gd name="connsiteX17-3337" fmla="*/ 473286 w 1426650"/>
                <a:gd name="connsiteY17-3338" fmla="*/ 1312127 h 2310347"/>
                <a:gd name="connsiteX18-3339" fmla="*/ 338442 w 1426650"/>
                <a:gd name="connsiteY18-3340" fmla="*/ 1258222 h 2310347"/>
                <a:gd name="connsiteX19-3341" fmla="*/ 719 w 1426650"/>
                <a:gd name="connsiteY19-3342" fmla="*/ 957545 h 2310347"/>
                <a:gd name="connsiteX0-3343" fmla="*/ 719 w 1422362"/>
                <a:gd name="connsiteY0-3344" fmla="*/ 957545 h 2310347"/>
                <a:gd name="connsiteX1-3345" fmla="*/ 140932 w 1422362"/>
                <a:gd name="connsiteY1-3346" fmla="*/ 1353319 h 2310347"/>
                <a:gd name="connsiteX2-3347" fmla="*/ 309182 w 1422362"/>
                <a:gd name="connsiteY2-3348" fmla="*/ 1711764 h 2310347"/>
                <a:gd name="connsiteX3-3349" fmla="*/ 548773 w 1422362"/>
                <a:gd name="connsiteY3-3350" fmla="*/ 1936338 h 2310347"/>
                <a:gd name="connsiteX4-3351" fmla="*/ 582370 w 1422362"/>
                <a:gd name="connsiteY4-3352" fmla="*/ 2297232 h 2310347"/>
                <a:gd name="connsiteX5-3353" fmla="*/ 1253027 w 1422362"/>
                <a:gd name="connsiteY5-3354" fmla="*/ 2310347 h 2310347"/>
                <a:gd name="connsiteX6-3355" fmla="*/ 1262460 w 1422362"/>
                <a:gd name="connsiteY6-3356" fmla="*/ 1987074 h 2310347"/>
                <a:gd name="connsiteX7-3357" fmla="*/ 1421092 w 1422362"/>
                <a:gd name="connsiteY7-3358" fmla="*/ 1126548 h 2310347"/>
                <a:gd name="connsiteX8-3359" fmla="*/ 1369124 w 1422362"/>
                <a:gd name="connsiteY8-3360" fmla="*/ 700752 h 2310347"/>
                <a:gd name="connsiteX9-3361" fmla="*/ 1186368 w 1422362"/>
                <a:gd name="connsiteY9-3362" fmla="*/ 644961 h 2310347"/>
                <a:gd name="connsiteX10-3363" fmla="*/ 1168953 w 1422362"/>
                <a:gd name="connsiteY10-3364" fmla="*/ 968062 h 2310347"/>
                <a:gd name="connsiteX11-3365" fmla="*/ 1156855 w 1422362"/>
                <a:gd name="connsiteY11-3366" fmla="*/ 657333 h 2310347"/>
                <a:gd name="connsiteX12-3367" fmla="*/ 927050 w 1422362"/>
                <a:gd name="connsiteY12-3368" fmla="*/ 614956 h 2310347"/>
                <a:gd name="connsiteX13-3369" fmla="*/ 957315 w 1422362"/>
                <a:gd name="connsiteY13-3370" fmla="*/ 944170 h 2310347"/>
                <a:gd name="connsiteX14-3371" fmla="*/ 711016 w 1422362"/>
                <a:gd name="connsiteY14-3372" fmla="*/ 569620 h 2310347"/>
                <a:gd name="connsiteX15-3373" fmla="*/ 729319 w 1422362"/>
                <a:gd name="connsiteY15-3374" fmla="*/ 957827 h 2310347"/>
                <a:gd name="connsiteX16-3375" fmla="*/ 543268 w 1422362"/>
                <a:gd name="connsiteY16-3376" fmla="*/ 8 h 2310347"/>
                <a:gd name="connsiteX17-3377" fmla="*/ 473286 w 1422362"/>
                <a:gd name="connsiteY17-3378" fmla="*/ 1312127 h 2310347"/>
                <a:gd name="connsiteX18-3379" fmla="*/ 338442 w 1422362"/>
                <a:gd name="connsiteY18-3380" fmla="*/ 1258222 h 2310347"/>
                <a:gd name="connsiteX19-3381" fmla="*/ 719 w 1422362"/>
                <a:gd name="connsiteY19-3382" fmla="*/ 957545 h 2310347"/>
                <a:gd name="connsiteX0-3383" fmla="*/ 719 w 1422362"/>
                <a:gd name="connsiteY0-3384" fmla="*/ 957545 h 2310347"/>
                <a:gd name="connsiteX1-3385" fmla="*/ 140932 w 1422362"/>
                <a:gd name="connsiteY1-3386" fmla="*/ 1353319 h 2310347"/>
                <a:gd name="connsiteX2-3387" fmla="*/ 309182 w 1422362"/>
                <a:gd name="connsiteY2-3388" fmla="*/ 1711764 h 2310347"/>
                <a:gd name="connsiteX3-3389" fmla="*/ 548773 w 1422362"/>
                <a:gd name="connsiteY3-3390" fmla="*/ 1936338 h 2310347"/>
                <a:gd name="connsiteX4-3391" fmla="*/ 582370 w 1422362"/>
                <a:gd name="connsiteY4-3392" fmla="*/ 2297232 h 2310347"/>
                <a:gd name="connsiteX5-3393" fmla="*/ 1253027 w 1422362"/>
                <a:gd name="connsiteY5-3394" fmla="*/ 2310347 h 2310347"/>
                <a:gd name="connsiteX6-3395" fmla="*/ 1262460 w 1422362"/>
                <a:gd name="connsiteY6-3396" fmla="*/ 1987074 h 2310347"/>
                <a:gd name="connsiteX7-3397" fmla="*/ 1421092 w 1422362"/>
                <a:gd name="connsiteY7-3398" fmla="*/ 1126548 h 2310347"/>
                <a:gd name="connsiteX8-3399" fmla="*/ 1369124 w 1422362"/>
                <a:gd name="connsiteY8-3400" fmla="*/ 700752 h 2310347"/>
                <a:gd name="connsiteX9-3401" fmla="*/ 1186368 w 1422362"/>
                <a:gd name="connsiteY9-3402" fmla="*/ 644961 h 2310347"/>
                <a:gd name="connsiteX10-3403" fmla="*/ 1168953 w 1422362"/>
                <a:gd name="connsiteY10-3404" fmla="*/ 968062 h 2310347"/>
                <a:gd name="connsiteX11-3405" fmla="*/ 1156855 w 1422362"/>
                <a:gd name="connsiteY11-3406" fmla="*/ 657333 h 2310347"/>
                <a:gd name="connsiteX12-3407" fmla="*/ 927050 w 1422362"/>
                <a:gd name="connsiteY12-3408" fmla="*/ 614956 h 2310347"/>
                <a:gd name="connsiteX13-3409" fmla="*/ 957315 w 1422362"/>
                <a:gd name="connsiteY13-3410" fmla="*/ 944170 h 2310347"/>
                <a:gd name="connsiteX14-3411" fmla="*/ 905990 w 1422362"/>
                <a:gd name="connsiteY14-3412" fmla="*/ 613914 h 2310347"/>
                <a:gd name="connsiteX15-3413" fmla="*/ 711016 w 1422362"/>
                <a:gd name="connsiteY15-3414" fmla="*/ 569620 h 2310347"/>
                <a:gd name="connsiteX16-3415" fmla="*/ 729319 w 1422362"/>
                <a:gd name="connsiteY16-3416" fmla="*/ 957827 h 2310347"/>
                <a:gd name="connsiteX17-3417" fmla="*/ 543268 w 1422362"/>
                <a:gd name="connsiteY17-3418" fmla="*/ 8 h 2310347"/>
                <a:gd name="connsiteX18-3419" fmla="*/ 473286 w 1422362"/>
                <a:gd name="connsiteY18-3420" fmla="*/ 1312127 h 2310347"/>
                <a:gd name="connsiteX19-3421" fmla="*/ 338442 w 1422362"/>
                <a:gd name="connsiteY19-3422" fmla="*/ 1258222 h 2310347"/>
                <a:gd name="connsiteX20" fmla="*/ 719 w 1422362"/>
                <a:gd name="connsiteY20" fmla="*/ 957545 h 2310347"/>
                <a:gd name="connsiteX0-3423" fmla="*/ 719 w 1422362"/>
                <a:gd name="connsiteY0-3424" fmla="*/ 957545 h 2310347"/>
                <a:gd name="connsiteX1-3425" fmla="*/ 140932 w 1422362"/>
                <a:gd name="connsiteY1-3426" fmla="*/ 1353319 h 2310347"/>
                <a:gd name="connsiteX2-3427" fmla="*/ 309182 w 1422362"/>
                <a:gd name="connsiteY2-3428" fmla="*/ 1711764 h 2310347"/>
                <a:gd name="connsiteX3-3429" fmla="*/ 548773 w 1422362"/>
                <a:gd name="connsiteY3-3430" fmla="*/ 1936338 h 2310347"/>
                <a:gd name="connsiteX4-3431" fmla="*/ 582370 w 1422362"/>
                <a:gd name="connsiteY4-3432" fmla="*/ 2297232 h 2310347"/>
                <a:gd name="connsiteX5-3433" fmla="*/ 1253027 w 1422362"/>
                <a:gd name="connsiteY5-3434" fmla="*/ 2310347 h 2310347"/>
                <a:gd name="connsiteX6-3435" fmla="*/ 1262460 w 1422362"/>
                <a:gd name="connsiteY6-3436" fmla="*/ 1987074 h 2310347"/>
                <a:gd name="connsiteX7-3437" fmla="*/ 1421092 w 1422362"/>
                <a:gd name="connsiteY7-3438" fmla="*/ 1126548 h 2310347"/>
                <a:gd name="connsiteX8-3439" fmla="*/ 1369124 w 1422362"/>
                <a:gd name="connsiteY8-3440" fmla="*/ 700752 h 2310347"/>
                <a:gd name="connsiteX9-3441" fmla="*/ 1186368 w 1422362"/>
                <a:gd name="connsiteY9-3442" fmla="*/ 644961 h 2310347"/>
                <a:gd name="connsiteX10-3443" fmla="*/ 1168953 w 1422362"/>
                <a:gd name="connsiteY10-3444" fmla="*/ 968062 h 2310347"/>
                <a:gd name="connsiteX11-3445" fmla="*/ 1156855 w 1422362"/>
                <a:gd name="connsiteY11-3446" fmla="*/ 657333 h 2310347"/>
                <a:gd name="connsiteX12-3447" fmla="*/ 927050 w 1422362"/>
                <a:gd name="connsiteY12-3448" fmla="*/ 614956 h 2310347"/>
                <a:gd name="connsiteX13-3449" fmla="*/ 957315 w 1422362"/>
                <a:gd name="connsiteY13-3450" fmla="*/ 944170 h 2310347"/>
                <a:gd name="connsiteX14-3451" fmla="*/ 905990 w 1422362"/>
                <a:gd name="connsiteY14-3452" fmla="*/ 613914 h 2310347"/>
                <a:gd name="connsiteX15-3453" fmla="*/ 711016 w 1422362"/>
                <a:gd name="connsiteY15-3454" fmla="*/ 569620 h 2310347"/>
                <a:gd name="connsiteX16-3455" fmla="*/ 729319 w 1422362"/>
                <a:gd name="connsiteY16-3456" fmla="*/ 957827 h 2310347"/>
                <a:gd name="connsiteX17-3457" fmla="*/ 543268 w 1422362"/>
                <a:gd name="connsiteY17-3458" fmla="*/ 8 h 2310347"/>
                <a:gd name="connsiteX18-3459" fmla="*/ 473286 w 1422362"/>
                <a:gd name="connsiteY18-3460" fmla="*/ 1312127 h 2310347"/>
                <a:gd name="connsiteX19-3461" fmla="*/ 338442 w 1422362"/>
                <a:gd name="connsiteY19-3462" fmla="*/ 1258222 h 2310347"/>
                <a:gd name="connsiteX20-3463" fmla="*/ 719 w 1422362"/>
                <a:gd name="connsiteY20-3464" fmla="*/ 957545 h 2310347"/>
                <a:gd name="connsiteX0-3465" fmla="*/ 719 w 1422362"/>
                <a:gd name="connsiteY0-3466" fmla="*/ 957545 h 2310347"/>
                <a:gd name="connsiteX1-3467" fmla="*/ 140932 w 1422362"/>
                <a:gd name="connsiteY1-3468" fmla="*/ 1353319 h 2310347"/>
                <a:gd name="connsiteX2-3469" fmla="*/ 309182 w 1422362"/>
                <a:gd name="connsiteY2-3470" fmla="*/ 1711764 h 2310347"/>
                <a:gd name="connsiteX3-3471" fmla="*/ 548773 w 1422362"/>
                <a:gd name="connsiteY3-3472" fmla="*/ 1936338 h 2310347"/>
                <a:gd name="connsiteX4-3473" fmla="*/ 582370 w 1422362"/>
                <a:gd name="connsiteY4-3474" fmla="*/ 2297232 h 2310347"/>
                <a:gd name="connsiteX5-3475" fmla="*/ 1253027 w 1422362"/>
                <a:gd name="connsiteY5-3476" fmla="*/ 2310347 h 2310347"/>
                <a:gd name="connsiteX6-3477" fmla="*/ 1262460 w 1422362"/>
                <a:gd name="connsiteY6-3478" fmla="*/ 1987074 h 2310347"/>
                <a:gd name="connsiteX7-3479" fmla="*/ 1421092 w 1422362"/>
                <a:gd name="connsiteY7-3480" fmla="*/ 1126548 h 2310347"/>
                <a:gd name="connsiteX8-3481" fmla="*/ 1369124 w 1422362"/>
                <a:gd name="connsiteY8-3482" fmla="*/ 700752 h 2310347"/>
                <a:gd name="connsiteX9-3483" fmla="*/ 1186368 w 1422362"/>
                <a:gd name="connsiteY9-3484" fmla="*/ 644961 h 2310347"/>
                <a:gd name="connsiteX10-3485" fmla="*/ 1168953 w 1422362"/>
                <a:gd name="connsiteY10-3486" fmla="*/ 968062 h 2310347"/>
                <a:gd name="connsiteX11-3487" fmla="*/ 1156855 w 1422362"/>
                <a:gd name="connsiteY11-3488" fmla="*/ 657333 h 2310347"/>
                <a:gd name="connsiteX12-3489" fmla="*/ 927050 w 1422362"/>
                <a:gd name="connsiteY12-3490" fmla="*/ 614956 h 2310347"/>
                <a:gd name="connsiteX13-3491" fmla="*/ 957315 w 1422362"/>
                <a:gd name="connsiteY13-3492" fmla="*/ 944170 h 2310347"/>
                <a:gd name="connsiteX14-3493" fmla="*/ 905990 w 1422362"/>
                <a:gd name="connsiteY14-3494" fmla="*/ 613914 h 2310347"/>
                <a:gd name="connsiteX15-3495" fmla="*/ 711016 w 1422362"/>
                <a:gd name="connsiteY15-3496" fmla="*/ 569620 h 2310347"/>
                <a:gd name="connsiteX16-3497" fmla="*/ 729319 w 1422362"/>
                <a:gd name="connsiteY16-3498" fmla="*/ 957827 h 2310347"/>
                <a:gd name="connsiteX17-3499" fmla="*/ 543268 w 1422362"/>
                <a:gd name="connsiteY17-3500" fmla="*/ 8 h 2310347"/>
                <a:gd name="connsiteX18-3501" fmla="*/ 473286 w 1422362"/>
                <a:gd name="connsiteY18-3502" fmla="*/ 1312127 h 2310347"/>
                <a:gd name="connsiteX19-3503" fmla="*/ 338442 w 1422362"/>
                <a:gd name="connsiteY19-3504" fmla="*/ 1258222 h 2310347"/>
                <a:gd name="connsiteX20-3505" fmla="*/ 719 w 1422362"/>
                <a:gd name="connsiteY20-3506" fmla="*/ 957545 h 2310347"/>
                <a:gd name="connsiteX0-3507" fmla="*/ 719 w 1422362"/>
                <a:gd name="connsiteY0-3508" fmla="*/ 957545 h 2310347"/>
                <a:gd name="connsiteX1-3509" fmla="*/ 140932 w 1422362"/>
                <a:gd name="connsiteY1-3510" fmla="*/ 1353319 h 2310347"/>
                <a:gd name="connsiteX2-3511" fmla="*/ 309182 w 1422362"/>
                <a:gd name="connsiteY2-3512" fmla="*/ 1711764 h 2310347"/>
                <a:gd name="connsiteX3-3513" fmla="*/ 548773 w 1422362"/>
                <a:gd name="connsiteY3-3514" fmla="*/ 1936338 h 2310347"/>
                <a:gd name="connsiteX4-3515" fmla="*/ 582370 w 1422362"/>
                <a:gd name="connsiteY4-3516" fmla="*/ 2297232 h 2310347"/>
                <a:gd name="connsiteX5-3517" fmla="*/ 1253027 w 1422362"/>
                <a:gd name="connsiteY5-3518" fmla="*/ 2310347 h 2310347"/>
                <a:gd name="connsiteX6-3519" fmla="*/ 1262460 w 1422362"/>
                <a:gd name="connsiteY6-3520" fmla="*/ 1987074 h 2310347"/>
                <a:gd name="connsiteX7-3521" fmla="*/ 1421092 w 1422362"/>
                <a:gd name="connsiteY7-3522" fmla="*/ 1126548 h 2310347"/>
                <a:gd name="connsiteX8-3523" fmla="*/ 1369124 w 1422362"/>
                <a:gd name="connsiteY8-3524" fmla="*/ 700752 h 2310347"/>
                <a:gd name="connsiteX9-3525" fmla="*/ 1186368 w 1422362"/>
                <a:gd name="connsiteY9-3526" fmla="*/ 644961 h 2310347"/>
                <a:gd name="connsiteX10-3527" fmla="*/ 1168953 w 1422362"/>
                <a:gd name="connsiteY10-3528" fmla="*/ 968062 h 2310347"/>
                <a:gd name="connsiteX11-3529" fmla="*/ 1156855 w 1422362"/>
                <a:gd name="connsiteY11-3530" fmla="*/ 657333 h 2310347"/>
                <a:gd name="connsiteX12-3531" fmla="*/ 927050 w 1422362"/>
                <a:gd name="connsiteY12-3532" fmla="*/ 614956 h 2310347"/>
                <a:gd name="connsiteX13-3533" fmla="*/ 957315 w 1422362"/>
                <a:gd name="connsiteY13-3534" fmla="*/ 944170 h 2310347"/>
                <a:gd name="connsiteX14-3535" fmla="*/ 905990 w 1422362"/>
                <a:gd name="connsiteY14-3536" fmla="*/ 613914 h 2310347"/>
                <a:gd name="connsiteX15-3537" fmla="*/ 711016 w 1422362"/>
                <a:gd name="connsiteY15-3538" fmla="*/ 569620 h 2310347"/>
                <a:gd name="connsiteX16-3539" fmla="*/ 729319 w 1422362"/>
                <a:gd name="connsiteY16-3540" fmla="*/ 957827 h 2310347"/>
                <a:gd name="connsiteX17-3541" fmla="*/ 543268 w 1422362"/>
                <a:gd name="connsiteY17-3542" fmla="*/ 8 h 2310347"/>
                <a:gd name="connsiteX18-3543" fmla="*/ 473286 w 1422362"/>
                <a:gd name="connsiteY18-3544" fmla="*/ 1312127 h 2310347"/>
                <a:gd name="connsiteX19-3545" fmla="*/ 338442 w 1422362"/>
                <a:gd name="connsiteY19-3546" fmla="*/ 1258222 h 2310347"/>
                <a:gd name="connsiteX20-3547" fmla="*/ 719 w 1422362"/>
                <a:gd name="connsiteY20-3548" fmla="*/ 957545 h 2310347"/>
                <a:gd name="connsiteX0-3549" fmla="*/ 719 w 1422362"/>
                <a:gd name="connsiteY0-3550" fmla="*/ 957545 h 2310347"/>
                <a:gd name="connsiteX1-3551" fmla="*/ 140932 w 1422362"/>
                <a:gd name="connsiteY1-3552" fmla="*/ 1353319 h 2310347"/>
                <a:gd name="connsiteX2-3553" fmla="*/ 309182 w 1422362"/>
                <a:gd name="connsiteY2-3554" fmla="*/ 1711764 h 2310347"/>
                <a:gd name="connsiteX3-3555" fmla="*/ 548773 w 1422362"/>
                <a:gd name="connsiteY3-3556" fmla="*/ 1936338 h 2310347"/>
                <a:gd name="connsiteX4-3557" fmla="*/ 582370 w 1422362"/>
                <a:gd name="connsiteY4-3558" fmla="*/ 2297232 h 2310347"/>
                <a:gd name="connsiteX5-3559" fmla="*/ 1253027 w 1422362"/>
                <a:gd name="connsiteY5-3560" fmla="*/ 2310347 h 2310347"/>
                <a:gd name="connsiteX6-3561" fmla="*/ 1262460 w 1422362"/>
                <a:gd name="connsiteY6-3562" fmla="*/ 1987074 h 2310347"/>
                <a:gd name="connsiteX7-3563" fmla="*/ 1421092 w 1422362"/>
                <a:gd name="connsiteY7-3564" fmla="*/ 1126548 h 2310347"/>
                <a:gd name="connsiteX8-3565" fmla="*/ 1369124 w 1422362"/>
                <a:gd name="connsiteY8-3566" fmla="*/ 700752 h 2310347"/>
                <a:gd name="connsiteX9-3567" fmla="*/ 1186368 w 1422362"/>
                <a:gd name="connsiteY9-3568" fmla="*/ 644961 h 2310347"/>
                <a:gd name="connsiteX10-3569" fmla="*/ 1168953 w 1422362"/>
                <a:gd name="connsiteY10-3570" fmla="*/ 968062 h 2310347"/>
                <a:gd name="connsiteX11-3571" fmla="*/ 1156855 w 1422362"/>
                <a:gd name="connsiteY11-3572" fmla="*/ 657333 h 2310347"/>
                <a:gd name="connsiteX12-3573" fmla="*/ 927050 w 1422362"/>
                <a:gd name="connsiteY12-3574" fmla="*/ 614956 h 2310347"/>
                <a:gd name="connsiteX13-3575" fmla="*/ 957315 w 1422362"/>
                <a:gd name="connsiteY13-3576" fmla="*/ 944170 h 2310347"/>
                <a:gd name="connsiteX14-3577" fmla="*/ 905990 w 1422362"/>
                <a:gd name="connsiteY14-3578" fmla="*/ 613914 h 2310347"/>
                <a:gd name="connsiteX15-3579" fmla="*/ 711016 w 1422362"/>
                <a:gd name="connsiteY15-3580" fmla="*/ 569620 h 2310347"/>
                <a:gd name="connsiteX16-3581" fmla="*/ 729319 w 1422362"/>
                <a:gd name="connsiteY16-3582" fmla="*/ 957827 h 2310347"/>
                <a:gd name="connsiteX17-3583" fmla="*/ 543268 w 1422362"/>
                <a:gd name="connsiteY17-3584" fmla="*/ 8 h 2310347"/>
                <a:gd name="connsiteX18-3585" fmla="*/ 473286 w 1422362"/>
                <a:gd name="connsiteY18-3586" fmla="*/ 1312127 h 2310347"/>
                <a:gd name="connsiteX19-3587" fmla="*/ 338442 w 1422362"/>
                <a:gd name="connsiteY19-3588" fmla="*/ 1258222 h 2310347"/>
                <a:gd name="connsiteX20-3589" fmla="*/ 719 w 1422362"/>
                <a:gd name="connsiteY20-3590" fmla="*/ 957545 h 2310347"/>
                <a:gd name="connsiteX0-3591" fmla="*/ 719 w 1422362"/>
                <a:gd name="connsiteY0-3592" fmla="*/ 957545 h 2310347"/>
                <a:gd name="connsiteX1-3593" fmla="*/ 140932 w 1422362"/>
                <a:gd name="connsiteY1-3594" fmla="*/ 1353319 h 2310347"/>
                <a:gd name="connsiteX2-3595" fmla="*/ 309182 w 1422362"/>
                <a:gd name="connsiteY2-3596" fmla="*/ 1711764 h 2310347"/>
                <a:gd name="connsiteX3-3597" fmla="*/ 548773 w 1422362"/>
                <a:gd name="connsiteY3-3598" fmla="*/ 1936338 h 2310347"/>
                <a:gd name="connsiteX4-3599" fmla="*/ 582370 w 1422362"/>
                <a:gd name="connsiteY4-3600" fmla="*/ 2297232 h 2310347"/>
                <a:gd name="connsiteX5-3601" fmla="*/ 1253027 w 1422362"/>
                <a:gd name="connsiteY5-3602" fmla="*/ 2310347 h 2310347"/>
                <a:gd name="connsiteX6-3603" fmla="*/ 1262460 w 1422362"/>
                <a:gd name="connsiteY6-3604" fmla="*/ 1987074 h 2310347"/>
                <a:gd name="connsiteX7-3605" fmla="*/ 1421092 w 1422362"/>
                <a:gd name="connsiteY7-3606" fmla="*/ 1126548 h 2310347"/>
                <a:gd name="connsiteX8-3607" fmla="*/ 1369124 w 1422362"/>
                <a:gd name="connsiteY8-3608" fmla="*/ 700752 h 2310347"/>
                <a:gd name="connsiteX9-3609" fmla="*/ 1176719 w 1422362"/>
                <a:gd name="connsiteY9-3610" fmla="*/ 669083 h 2310347"/>
                <a:gd name="connsiteX10-3611" fmla="*/ 1168953 w 1422362"/>
                <a:gd name="connsiteY10-3612" fmla="*/ 968062 h 2310347"/>
                <a:gd name="connsiteX11-3613" fmla="*/ 1156855 w 1422362"/>
                <a:gd name="connsiteY11-3614" fmla="*/ 657333 h 2310347"/>
                <a:gd name="connsiteX12-3615" fmla="*/ 927050 w 1422362"/>
                <a:gd name="connsiteY12-3616" fmla="*/ 614956 h 2310347"/>
                <a:gd name="connsiteX13-3617" fmla="*/ 957315 w 1422362"/>
                <a:gd name="connsiteY13-3618" fmla="*/ 944170 h 2310347"/>
                <a:gd name="connsiteX14-3619" fmla="*/ 905990 w 1422362"/>
                <a:gd name="connsiteY14-3620" fmla="*/ 613914 h 2310347"/>
                <a:gd name="connsiteX15-3621" fmla="*/ 711016 w 1422362"/>
                <a:gd name="connsiteY15-3622" fmla="*/ 569620 h 2310347"/>
                <a:gd name="connsiteX16-3623" fmla="*/ 729319 w 1422362"/>
                <a:gd name="connsiteY16-3624" fmla="*/ 957827 h 2310347"/>
                <a:gd name="connsiteX17-3625" fmla="*/ 543268 w 1422362"/>
                <a:gd name="connsiteY17-3626" fmla="*/ 8 h 2310347"/>
                <a:gd name="connsiteX18-3627" fmla="*/ 473286 w 1422362"/>
                <a:gd name="connsiteY18-3628" fmla="*/ 1312127 h 2310347"/>
                <a:gd name="connsiteX19-3629" fmla="*/ 338442 w 1422362"/>
                <a:gd name="connsiteY19-3630" fmla="*/ 1258222 h 2310347"/>
                <a:gd name="connsiteX20-3631" fmla="*/ 719 w 1422362"/>
                <a:gd name="connsiteY20-3632" fmla="*/ 957545 h 2310347"/>
                <a:gd name="connsiteX0-3633" fmla="*/ 719 w 1422362"/>
                <a:gd name="connsiteY0-3634" fmla="*/ 957545 h 2310347"/>
                <a:gd name="connsiteX1-3635" fmla="*/ 140932 w 1422362"/>
                <a:gd name="connsiteY1-3636" fmla="*/ 1353319 h 2310347"/>
                <a:gd name="connsiteX2-3637" fmla="*/ 309182 w 1422362"/>
                <a:gd name="connsiteY2-3638" fmla="*/ 1711764 h 2310347"/>
                <a:gd name="connsiteX3-3639" fmla="*/ 548773 w 1422362"/>
                <a:gd name="connsiteY3-3640" fmla="*/ 1936338 h 2310347"/>
                <a:gd name="connsiteX4-3641" fmla="*/ 582370 w 1422362"/>
                <a:gd name="connsiteY4-3642" fmla="*/ 2297232 h 2310347"/>
                <a:gd name="connsiteX5-3643" fmla="*/ 1253027 w 1422362"/>
                <a:gd name="connsiteY5-3644" fmla="*/ 2310347 h 2310347"/>
                <a:gd name="connsiteX6-3645" fmla="*/ 1262460 w 1422362"/>
                <a:gd name="connsiteY6-3646" fmla="*/ 1987074 h 2310347"/>
                <a:gd name="connsiteX7-3647" fmla="*/ 1421092 w 1422362"/>
                <a:gd name="connsiteY7-3648" fmla="*/ 1126548 h 2310347"/>
                <a:gd name="connsiteX8-3649" fmla="*/ 1369124 w 1422362"/>
                <a:gd name="connsiteY8-3650" fmla="*/ 700752 h 2310347"/>
                <a:gd name="connsiteX9-3651" fmla="*/ 1176719 w 1422362"/>
                <a:gd name="connsiteY9-3652" fmla="*/ 669083 h 2310347"/>
                <a:gd name="connsiteX10-3653" fmla="*/ 1168953 w 1422362"/>
                <a:gd name="connsiteY10-3654" fmla="*/ 968062 h 2310347"/>
                <a:gd name="connsiteX11-3655" fmla="*/ 1156855 w 1422362"/>
                <a:gd name="connsiteY11-3656" fmla="*/ 657333 h 2310347"/>
                <a:gd name="connsiteX12-3657" fmla="*/ 927050 w 1422362"/>
                <a:gd name="connsiteY12-3658" fmla="*/ 614956 h 2310347"/>
                <a:gd name="connsiteX13-3659" fmla="*/ 957315 w 1422362"/>
                <a:gd name="connsiteY13-3660" fmla="*/ 944170 h 2310347"/>
                <a:gd name="connsiteX14-3661" fmla="*/ 905990 w 1422362"/>
                <a:gd name="connsiteY14-3662" fmla="*/ 613914 h 2310347"/>
                <a:gd name="connsiteX15-3663" fmla="*/ 711016 w 1422362"/>
                <a:gd name="connsiteY15-3664" fmla="*/ 569620 h 2310347"/>
                <a:gd name="connsiteX16-3665" fmla="*/ 729319 w 1422362"/>
                <a:gd name="connsiteY16-3666" fmla="*/ 957827 h 2310347"/>
                <a:gd name="connsiteX17-3667" fmla="*/ 543268 w 1422362"/>
                <a:gd name="connsiteY17-3668" fmla="*/ 8 h 2310347"/>
                <a:gd name="connsiteX18-3669" fmla="*/ 473286 w 1422362"/>
                <a:gd name="connsiteY18-3670" fmla="*/ 1312127 h 2310347"/>
                <a:gd name="connsiteX19-3671" fmla="*/ 338442 w 1422362"/>
                <a:gd name="connsiteY19-3672" fmla="*/ 1258222 h 2310347"/>
                <a:gd name="connsiteX20-3673" fmla="*/ 719 w 1422362"/>
                <a:gd name="connsiteY20-3674" fmla="*/ 957545 h 2310347"/>
                <a:gd name="connsiteX0-3675" fmla="*/ 719 w 1422362"/>
                <a:gd name="connsiteY0-3676" fmla="*/ 957545 h 2310347"/>
                <a:gd name="connsiteX1-3677" fmla="*/ 140932 w 1422362"/>
                <a:gd name="connsiteY1-3678" fmla="*/ 1353319 h 2310347"/>
                <a:gd name="connsiteX2-3679" fmla="*/ 309182 w 1422362"/>
                <a:gd name="connsiteY2-3680" fmla="*/ 1711764 h 2310347"/>
                <a:gd name="connsiteX3-3681" fmla="*/ 548773 w 1422362"/>
                <a:gd name="connsiteY3-3682" fmla="*/ 1936338 h 2310347"/>
                <a:gd name="connsiteX4-3683" fmla="*/ 582370 w 1422362"/>
                <a:gd name="connsiteY4-3684" fmla="*/ 2297232 h 2310347"/>
                <a:gd name="connsiteX5-3685" fmla="*/ 1253027 w 1422362"/>
                <a:gd name="connsiteY5-3686" fmla="*/ 2310347 h 2310347"/>
                <a:gd name="connsiteX6-3687" fmla="*/ 1262460 w 1422362"/>
                <a:gd name="connsiteY6-3688" fmla="*/ 1987074 h 2310347"/>
                <a:gd name="connsiteX7-3689" fmla="*/ 1421092 w 1422362"/>
                <a:gd name="connsiteY7-3690" fmla="*/ 1126548 h 2310347"/>
                <a:gd name="connsiteX8-3691" fmla="*/ 1369124 w 1422362"/>
                <a:gd name="connsiteY8-3692" fmla="*/ 700752 h 2310347"/>
                <a:gd name="connsiteX9-3693" fmla="*/ 1176719 w 1422362"/>
                <a:gd name="connsiteY9-3694" fmla="*/ 669083 h 2310347"/>
                <a:gd name="connsiteX10-3695" fmla="*/ 1168953 w 1422362"/>
                <a:gd name="connsiteY10-3696" fmla="*/ 968062 h 2310347"/>
                <a:gd name="connsiteX11-3697" fmla="*/ 1156855 w 1422362"/>
                <a:gd name="connsiteY11-3698" fmla="*/ 657333 h 2310347"/>
                <a:gd name="connsiteX12-3699" fmla="*/ 927050 w 1422362"/>
                <a:gd name="connsiteY12-3700" fmla="*/ 614956 h 2310347"/>
                <a:gd name="connsiteX13-3701" fmla="*/ 957315 w 1422362"/>
                <a:gd name="connsiteY13-3702" fmla="*/ 944170 h 2310347"/>
                <a:gd name="connsiteX14-3703" fmla="*/ 905990 w 1422362"/>
                <a:gd name="connsiteY14-3704" fmla="*/ 613914 h 2310347"/>
                <a:gd name="connsiteX15-3705" fmla="*/ 711016 w 1422362"/>
                <a:gd name="connsiteY15-3706" fmla="*/ 569620 h 2310347"/>
                <a:gd name="connsiteX16-3707" fmla="*/ 729319 w 1422362"/>
                <a:gd name="connsiteY16-3708" fmla="*/ 957827 h 2310347"/>
                <a:gd name="connsiteX17-3709" fmla="*/ 543268 w 1422362"/>
                <a:gd name="connsiteY17-3710" fmla="*/ 8 h 2310347"/>
                <a:gd name="connsiteX18-3711" fmla="*/ 473286 w 1422362"/>
                <a:gd name="connsiteY18-3712" fmla="*/ 1312127 h 2310347"/>
                <a:gd name="connsiteX19-3713" fmla="*/ 338442 w 1422362"/>
                <a:gd name="connsiteY19-3714" fmla="*/ 1258222 h 2310347"/>
                <a:gd name="connsiteX20-3715" fmla="*/ 719 w 1422362"/>
                <a:gd name="connsiteY20-3716" fmla="*/ 957545 h 2310347"/>
                <a:gd name="connsiteX0-3717" fmla="*/ 719 w 1422362"/>
                <a:gd name="connsiteY0-3718" fmla="*/ 1028697 h 2381499"/>
                <a:gd name="connsiteX1-3719" fmla="*/ 140932 w 1422362"/>
                <a:gd name="connsiteY1-3720" fmla="*/ 1424471 h 2381499"/>
                <a:gd name="connsiteX2-3721" fmla="*/ 309182 w 1422362"/>
                <a:gd name="connsiteY2-3722" fmla="*/ 1782916 h 2381499"/>
                <a:gd name="connsiteX3-3723" fmla="*/ 548773 w 1422362"/>
                <a:gd name="connsiteY3-3724" fmla="*/ 2007490 h 2381499"/>
                <a:gd name="connsiteX4-3725" fmla="*/ 582370 w 1422362"/>
                <a:gd name="connsiteY4-3726" fmla="*/ 2368384 h 2381499"/>
                <a:gd name="connsiteX5-3727" fmla="*/ 1253027 w 1422362"/>
                <a:gd name="connsiteY5-3728" fmla="*/ 2381499 h 2381499"/>
                <a:gd name="connsiteX6-3729" fmla="*/ 1262460 w 1422362"/>
                <a:gd name="connsiteY6-3730" fmla="*/ 2058226 h 2381499"/>
                <a:gd name="connsiteX7-3731" fmla="*/ 1421092 w 1422362"/>
                <a:gd name="connsiteY7-3732" fmla="*/ 1197700 h 2381499"/>
                <a:gd name="connsiteX8-3733" fmla="*/ 1369124 w 1422362"/>
                <a:gd name="connsiteY8-3734" fmla="*/ 771904 h 2381499"/>
                <a:gd name="connsiteX9-3735" fmla="*/ 1176719 w 1422362"/>
                <a:gd name="connsiteY9-3736" fmla="*/ 740235 h 2381499"/>
                <a:gd name="connsiteX10-3737" fmla="*/ 1168953 w 1422362"/>
                <a:gd name="connsiteY10-3738" fmla="*/ 1039214 h 2381499"/>
                <a:gd name="connsiteX11-3739" fmla="*/ 1156855 w 1422362"/>
                <a:gd name="connsiteY11-3740" fmla="*/ 728485 h 2381499"/>
                <a:gd name="connsiteX12-3741" fmla="*/ 927050 w 1422362"/>
                <a:gd name="connsiteY12-3742" fmla="*/ 686108 h 2381499"/>
                <a:gd name="connsiteX13-3743" fmla="*/ 957315 w 1422362"/>
                <a:gd name="connsiteY13-3744" fmla="*/ 1015322 h 2381499"/>
                <a:gd name="connsiteX14-3745" fmla="*/ 905990 w 1422362"/>
                <a:gd name="connsiteY14-3746" fmla="*/ 685066 h 2381499"/>
                <a:gd name="connsiteX15-3747" fmla="*/ 711016 w 1422362"/>
                <a:gd name="connsiteY15-3748" fmla="*/ 640772 h 2381499"/>
                <a:gd name="connsiteX16-3749" fmla="*/ 729319 w 1422362"/>
                <a:gd name="connsiteY16-3750" fmla="*/ 1028979 h 2381499"/>
                <a:gd name="connsiteX17-3751" fmla="*/ 543268 w 1422362"/>
                <a:gd name="connsiteY17-3752" fmla="*/ 71160 h 2381499"/>
                <a:gd name="connsiteX18-3753" fmla="*/ 471802 w 1422362"/>
                <a:gd name="connsiteY18-3754" fmla="*/ 217109 h 2381499"/>
                <a:gd name="connsiteX19-3755" fmla="*/ 473286 w 1422362"/>
                <a:gd name="connsiteY19-3756" fmla="*/ 1383279 h 2381499"/>
                <a:gd name="connsiteX20-3757" fmla="*/ 338442 w 1422362"/>
                <a:gd name="connsiteY20-3758" fmla="*/ 1329374 h 2381499"/>
                <a:gd name="connsiteX21" fmla="*/ 719 w 1422362"/>
                <a:gd name="connsiteY21" fmla="*/ 1028697 h 2381499"/>
                <a:gd name="connsiteX0-3759" fmla="*/ 719 w 1422362"/>
                <a:gd name="connsiteY0-3760" fmla="*/ 1028697 h 2381499"/>
                <a:gd name="connsiteX1-3761" fmla="*/ 140932 w 1422362"/>
                <a:gd name="connsiteY1-3762" fmla="*/ 1424471 h 2381499"/>
                <a:gd name="connsiteX2-3763" fmla="*/ 309182 w 1422362"/>
                <a:gd name="connsiteY2-3764" fmla="*/ 1782916 h 2381499"/>
                <a:gd name="connsiteX3-3765" fmla="*/ 548773 w 1422362"/>
                <a:gd name="connsiteY3-3766" fmla="*/ 2007490 h 2381499"/>
                <a:gd name="connsiteX4-3767" fmla="*/ 582370 w 1422362"/>
                <a:gd name="connsiteY4-3768" fmla="*/ 2368384 h 2381499"/>
                <a:gd name="connsiteX5-3769" fmla="*/ 1253027 w 1422362"/>
                <a:gd name="connsiteY5-3770" fmla="*/ 2381499 h 2381499"/>
                <a:gd name="connsiteX6-3771" fmla="*/ 1262460 w 1422362"/>
                <a:gd name="connsiteY6-3772" fmla="*/ 2058226 h 2381499"/>
                <a:gd name="connsiteX7-3773" fmla="*/ 1421092 w 1422362"/>
                <a:gd name="connsiteY7-3774" fmla="*/ 1197700 h 2381499"/>
                <a:gd name="connsiteX8-3775" fmla="*/ 1369124 w 1422362"/>
                <a:gd name="connsiteY8-3776" fmla="*/ 771904 h 2381499"/>
                <a:gd name="connsiteX9-3777" fmla="*/ 1176719 w 1422362"/>
                <a:gd name="connsiteY9-3778" fmla="*/ 740235 h 2381499"/>
                <a:gd name="connsiteX10-3779" fmla="*/ 1168953 w 1422362"/>
                <a:gd name="connsiteY10-3780" fmla="*/ 1039214 h 2381499"/>
                <a:gd name="connsiteX11-3781" fmla="*/ 1156855 w 1422362"/>
                <a:gd name="connsiteY11-3782" fmla="*/ 728485 h 2381499"/>
                <a:gd name="connsiteX12-3783" fmla="*/ 927050 w 1422362"/>
                <a:gd name="connsiteY12-3784" fmla="*/ 686108 h 2381499"/>
                <a:gd name="connsiteX13-3785" fmla="*/ 957315 w 1422362"/>
                <a:gd name="connsiteY13-3786" fmla="*/ 1015322 h 2381499"/>
                <a:gd name="connsiteX14-3787" fmla="*/ 905990 w 1422362"/>
                <a:gd name="connsiteY14-3788" fmla="*/ 685066 h 2381499"/>
                <a:gd name="connsiteX15-3789" fmla="*/ 711016 w 1422362"/>
                <a:gd name="connsiteY15-3790" fmla="*/ 640772 h 2381499"/>
                <a:gd name="connsiteX16-3791" fmla="*/ 729319 w 1422362"/>
                <a:gd name="connsiteY16-3792" fmla="*/ 1028979 h 2381499"/>
                <a:gd name="connsiteX17-3793" fmla="*/ 543268 w 1422362"/>
                <a:gd name="connsiteY17-3794" fmla="*/ 71160 h 2381499"/>
                <a:gd name="connsiteX18-3795" fmla="*/ 471802 w 1422362"/>
                <a:gd name="connsiteY18-3796" fmla="*/ 217109 h 2381499"/>
                <a:gd name="connsiteX19-3797" fmla="*/ 473286 w 1422362"/>
                <a:gd name="connsiteY19-3798" fmla="*/ 1383279 h 2381499"/>
                <a:gd name="connsiteX20-3799" fmla="*/ 338442 w 1422362"/>
                <a:gd name="connsiteY20-3800" fmla="*/ 1329374 h 2381499"/>
                <a:gd name="connsiteX21-3801" fmla="*/ 719 w 1422362"/>
                <a:gd name="connsiteY21-3802" fmla="*/ 1028697 h 2381499"/>
                <a:gd name="connsiteX0-3803" fmla="*/ 719 w 1422362"/>
                <a:gd name="connsiteY0-3804" fmla="*/ 1025260 h 2378062"/>
                <a:gd name="connsiteX1-3805" fmla="*/ 140932 w 1422362"/>
                <a:gd name="connsiteY1-3806" fmla="*/ 1421034 h 2378062"/>
                <a:gd name="connsiteX2-3807" fmla="*/ 309182 w 1422362"/>
                <a:gd name="connsiteY2-3808" fmla="*/ 1779479 h 2378062"/>
                <a:gd name="connsiteX3-3809" fmla="*/ 548773 w 1422362"/>
                <a:gd name="connsiteY3-3810" fmla="*/ 2004053 h 2378062"/>
                <a:gd name="connsiteX4-3811" fmla="*/ 582370 w 1422362"/>
                <a:gd name="connsiteY4-3812" fmla="*/ 2364947 h 2378062"/>
                <a:gd name="connsiteX5-3813" fmla="*/ 1253027 w 1422362"/>
                <a:gd name="connsiteY5-3814" fmla="*/ 2378062 h 2378062"/>
                <a:gd name="connsiteX6-3815" fmla="*/ 1262460 w 1422362"/>
                <a:gd name="connsiteY6-3816" fmla="*/ 2054789 h 2378062"/>
                <a:gd name="connsiteX7-3817" fmla="*/ 1421092 w 1422362"/>
                <a:gd name="connsiteY7-3818" fmla="*/ 1194263 h 2378062"/>
                <a:gd name="connsiteX8-3819" fmla="*/ 1369124 w 1422362"/>
                <a:gd name="connsiteY8-3820" fmla="*/ 768467 h 2378062"/>
                <a:gd name="connsiteX9-3821" fmla="*/ 1176719 w 1422362"/>
                <a:gd name="connsiteY9-3822" fmla="*/ 736798 h 2378062"/>
                <a:gd name="connsiteX10-3823" fmla="*/ 1168953 w 1422362"/>
                <a:gd name="connsiteY10-3824" fmla="*/ 1035777 h 2378062"/>
                <a:gd name="connsiteX11-3825" fmla="*/ 1156855 w 1422362"/>
                <a:gd name="connsiteY11-3826" fmla="*/ 725048 h 2378062"/>
                <a:gd name="connsiteX12-3827" fmla="*/ 927050 w 1422362"/>
                <a:gd name="connsiteY12-3828" fmla="*/ 682671 h 2378062"/>
                <a:gd name="connsiteX13-3829" fmla="*/ 957315 w 1422362"/>
                <a:gd name="connsiteY13-3830" fmla="*/ 1011885 h 2378062"/>
                <a:gd name="connsiteX14-3831" fmla="*/ 905990 w 1422362"/>
                <a:gd name="connsiteY14-3832" fmla="*/ 681629 h 2378062"/>
                <a:gd name="connsiteX15-3833" fmla="*/ 711016 w 1422362"/>
                <a:gd name="connsiteY15-3834" fmla="*/ 637335 h 2378062"/>
                <a:gd name="connsiteX16-3835" fmla="*/ 729319 w 1422362"/>
                <a:gd name="connsiteY16-3836" fmla="*/ 1025542 h 2378062"/>
                <a:gd name="connsiteX17-3837" fmla="*/ 543268 w 1422362"/>
                <a:gd name="connsiteY17-3838" fmla="*/ 67723 h 2378062"/>
                <a:gd name="connsiteX18-3839" fmla="*/ 471802 w 1422362"/>
                <a:gd name="connsiteY18-3840" fmla="*/ 213672 h 2378062"/>
                <a:gd name="connsiteX19-3841" fmla="*/ 473286 w 1422362"/>
                <a:gd name="connsiteY19-3842" fmla="*/ 1379842 h 2378062"/>
                <a:gd name="connsiteX20-3843" fmla="*/ 338442 w 1422362"/>
                <a:gd name="connsiteY20-3844" fmla="*/ 1325937 h 2378062"/>
                <a:gd name="connsiteX21-3845" fmla="*/ 719 w 1422362"/>
                <a:gd name="connsiteY21-3846" fmla="*/ 1025260 h 2378062"/>
                <a:gd name="connsiteX0-3847" fmla="*/ 719 w 1422362"/>
                <a:gd name="connsiteY0-3848" fmla="*/ 1011512 h 2364314"/>
                <a:gd name="connsiteX1-3849" fmla="*/ 140932 w 1422362"/>
                <a:gd name="connsiteY1-3850" fmla="*/ 1407286 h 2364314"/>
                <a:gd name="connsiteX2-3851" fmla="*/ 309182 w 1422362"/>
                <a:gd name="connsiteY2-3852" fmla="*/ 1765731 h 2364314"/>
                <a:gd name="connsiteX3-3853" fmla="*/ 548773 w 1422362"/>
                <a:gd name="connsiteY3-3854" fmla="*/ 1990305 h 2364314"/>
                <a:gd name="connsiteX4-3855" fmla="*/ 582370 w 1422362"/>
                <a:gd name="connsiteY4-3856" fmla="*/ 2351199 h 2364314"/>
                <a:gd name="connsiteX5-3857" fmla="*/ 1253027 w 1422362"/>
                <a:gd name="connsiteY5-3858" fmla="*/ 2364314 h 2364314"/>
                <a:gd name="connsiteX6-3859" fmla="*/ 1262460 w 1422362"/>
                <a:gd name="connsiteY6-3860" fmla="*/ 2041041 h 2364314"/>
                <a:gd name="connsiteX7-3861" fmla="*/ 1421092 w 1422362"/>
                <a:gd name="connsiteY7-3862" fmla="*/ 1180515 h 2364314"/>
                <a:gd name="connsiteX8-3863" fmla="*/ 1369124 w 1422362"/>
                <a:gd name="connsiteY8-3864" fmla="*/ 754719 h 2364314"/>
                <a:gd name="connsiteX9-3865" fmla="*/ 1176719 w 1422362"/>
                <a:gd name="connsiteY9-3866" fmla="*/ 723050 h 2364314"/>
                <a:gd name="connsiteX10-3867" fmla="*/ 1168953 w 1422362"/>
                <a:gd name="connsiteY10-3868" fmla="*/ 1022029 h 2364314"/>
                <a:gd name="connsiteX11-3869" fmla="*/ 1156855 w 1422362"/>
                <a:gd name="connsiteY11-3870" fmla="*/ 711300 h 2364314"/>
                <a:gd name="connsiteX12-3871" fmla="*/ 927050 w 1422362"/>
                <a:gd name="connsiteY12-3872" fmla="*/ 668923 h 2364314"/>
                <a:gd name="connsiteX13-3873" fmla="*/ 957315 w 1422362"/>
                <a:gd name="connsiteY13-3874" fmla="*/ 998137 h 2364314"/>
                <a:gd name="connsiteX14-3875" fmla="*/ 905990 w 1422362"/>
                <a:gd name="connsiteY14-3876" fmla="*/ 667881 h 2364314"/>
                <a:gd name="connsiteX15-3877" fmla="*/ 711016 w 1422362"/>
                <a:gd name="connsiteY15-3878" fmla="*/ 623587 h 2364314"/>
                <a:gd name="connsiteX16-3879" fmla="*/ 729319 w 1422362"/>
                <a:gd name="connsiteY16-3880" fmla="*/ 1011794 h 2364314"/>
                <a:gd name="connsiteX17-3881" fmla="*/ 630106 w 1422362"/>
                <a:gd name="connsiteY17-3882" fmla="*/ 73272 h 2364314"/>
                <a:gd name="connsiteX18-3883" fmla="*/ 471802 w 1422362"/>
                <a:gd name="connsiteY18-3884" fmla="*/ 199924 h 2364314"/>
                <a:gd name="connsiteX19-3885" fmla="*/ 473286 w 1422362"/>
                <a:gd name="connsiteY19-3886" fmla="*/ 1366094 h 2364314"/>
                <a:gd name="connsiteX20-3887" fmla="*/ 338442 w 1422362"/>
                <a:gd name="connsiteY20-3888" fmla="*/ 1312189 h 2364314"/>
                <a:gd name="connsiteX21-3889" fmla="*/ 719 w 1422362"/>
                <a:gd name="connsiteY21-3890" fmla="*/ 1011512 h 2364314"/>
                <a:gd name="connsiteX0-3891" fmla="*/ 719 w 1422362"/>
                <a:gd name="connsiteY0-3892" fmla="*/ 938672 h 2291474"/>
                <a:gd name="connsiteX1-3893" fmla="*/ 140932 w 1422362"/>
                <a:gd name="connsiteY1-3894" fmla="*/ 1334446 h 2291474"/>
                <a:gd name="connsiteX2-3895" fmla="*/ 309182 w 1422362"/>
                <a:gd name="connsiteY2-3896" fmla="*/ 1692891 h 2291474"/>
                <a:gd name="connsiteX3-3897" fmla="*/ 548773 w 1422362"/>
                <a:gd name="connsiteY3-3898" fmla="*/ 1917465 h 2291474"/>
                <a:gd name="connsiteX4-3899" fmla="*/ 582370 w 1422362"/>
                <a:gd name="connsiteY4-3900" fmla="*/ 2278359 h 2291474"/>
                <a:gd name="connsiteX5-3901" fmla="*/ 1253027 w 1422362"/>
                <a:gd name="connsiteY5-3902" fmla="*/ 2291474 h 2291474"/>
                <a:gd name="connsiteX6-3903" fmla="*/ 1262460 w 1422362"/>
                <a:gd name="connsiteY6-3904" fmla="*/ 1968201 h 2291474"/>
                <a:gd name="connsiteX7-3905" fmla="*/ 1421092 w 1422362"/>
                <a:gd name="connsiteY7-3906" fmla="*/ 1107675 h 2291474"/>
                <a:gd name="connsiteX8-3907" fmla="*/ 1369124 w 1422362"/>
                <a:gd name="connsiteY8-3908" fmla="*/ 681879 h 2291474"/>
                <a:gd name="connsiteX9-3909" fmla="*/ 1176719 w 1422362"/>
                <a:gd name="connsiteY9-3910" fmla="*/ 650210 h 2291474"/>
                <a:gd name="connsiteX10-3911" fmla="*/ 1168953 w 1422362"/>
                <a:gd name="connsiteY10-3912" fmla="*/ 949189 h 2291474"/>
                <a:gd name="connsiteX11-3913" fmla="*/ 1156855 w 1422362"/>
                <a:gd name="connsiteY11-3914" fmla="*/ 638460 h 2291474"/>
                <a:gd name="connsiteX12-3915" fmla="*/ 927050 w 1422362"/>
                <a:gd name="connsiteY12-3916" fmla="*/ 596083 h 2291474"/>
                <a:gd name="connsiteX13-3917" fmla="*/ 957315 w 1422362"/>
                <a:gd name="connsiteY13-3918" fmla="*/ 925297 h 2291474"/>
                <a:gd name="connsiteX14-3919" fmla="*/ 905990 w 1422362"/>
                <a:gd name="connsiteY14-3920" fmla="*/ 595041 h 2291474"/>
                <a:gd name="connsiteX15-3921" fmla="*/ 711016 w 1422362"/>
                <a:gd name="connsiteY15-3922" fmla="*/ 550747 h 2291474"/>
                <a:gd name="connsiteX16-3923" fmla="*/ 729319 w 1422362"/>
                <a:gd name="connsiteY16-3924" fmla="*/ 938954 h 2291474"/>
                <a:gd name="connsiteX17-3925" fmla="*/ 673525 w 1422362"/>
                <a:gd name="connsiteY17-3926" fmla="*/ 130688 h 2291474"/>
                <a:gd name="connsiteX18-3927" fmla="*/ 471802 w 1422362"/>
                <a:gd name="connsiteY18-3928" fmla="*/ 127084 h 2291474"/>
                <a:gd name="connsiteX19-3929" fmla="*/ 473286 w 1422362"/>
                <a:gd name="connsiteY19-3930" fmla="*/ 1293254 h 2291474"/>
                <a:gd name="connsiteX20-3931" fmla="*/ 338442 w 1422362"/>
                <a:gd name="connsiteY20-3932" fmla="*/ 1239349 h 2291474"/>
                <a:gd name="connsiteX21-3933" fmla="*/ 719 w 1422362"/>
                <a:gd name="connsiteY21-3934" fmla="*/ 938672 h 2291474"/>
                <a:gd name="connsiteX0-3935" fmla="*/ 719 w 1422362"/>
                <a:gd name="connsiteY0-3936" fmla="*/ 948524 h 2301326"/>
                <a:gd name="connsiteX1-3937" fmla="*/ 140932 w 1422362"/>
                <a:gd name="connsiteY1-3938" fmla="*/ 1344298 h 2301326"/>
                <a:gd name="connsiteX2-3939" fmla="*/ 309182 w 1422362"/>
                <a:gd name="connsiteY2-3940" fmla="*/ 1702743 h 2301326"/>
                <a:gd name="connsiteX3-3941" fmla="*/ 548773 w 1422362"/>
                <a:gd name="connsiteY3-3942" fmla="*/ 1927317 h 2301326"/>
                <a:gd name="connsiteX4-3943" fmla="*/ 582370 w 1422362"/>
                <a:gd name="connsiteY4-3944" fmla="*/ 2288211 h 2301326"/>
                <a:gd name="connsiteX5-3945" fmla="*/ 1253027 w 1422362"/>
                <a:gd name="connsiteY5-3946" fmla="*/ 2301326 h 2301326"/>
                <a:gd name="connsiteX6-3947" fmla="*/ 1262460 w 1422362"/>
                <a:gd name="connsiteY6-3948" fmla="*/ 1978053 h 2301326"/>
                <a:gd name="connsiteX7-3949" fmla="*/ 1421092 w 1422362"/>
                <a:gd name="connsiteY7-3950" fmla="*/ 1117527 h 2301326"/>
                <a:gd name="connsiteX8-3951" fmla="*/ 1369124 w 1422362"/>
                <a:gd name="connsiteY8-3952" fmla="*/ 691731 h 2301326"/>
                <a:gd name="connsiteX9-3953" fmla="*/ 1176719 w 1422362"/>
                <a:gd name="connsiteY9-3954" fmla="*/ 660062 h 2301326"/>
                <a:gd name="connsiteX10-3955" fmla="*/ 1168953 w 1422362"/>
                <a:gd name="connsiteY10-3956" fmla="*/ 959041 h 2301326"/>
                <a:gd name="connsiteX11-3957" fmla="*/ 1156855 w 1422362"/>
                <a:gd name="connsiteY11-3958" fmla="*/ 648312 h 2301326"/>
                <a:gd name="connsiteX12-3959" fmla="*/ 927050 w 1422362"/>
                <a:gd name="connsiteY12-3960" fmla="*/ 605935 h 2301326"/>
                <a:gd name="connsiteX13-3961" fmla="*/ 957315 w 1422362"/>
                <a:gd name="connsiteY13-3962" fmla="*/ 935149 h 2301326"/>
                <a:gd name="connsiteX14-3963" fmla="*/ 905990 w 1422362"/>
                <a:gd name="connsiteY14-3964" fmla="*/ 604893 h 2301326"/>
                <a:gd name="connsiteX15-3965" fmla="*/ 711016 w 1422362"/>
                <a:gd name="connsiteY15-3966" fmla="*/ 560599 h 2301326"/>
                <a:gd name="connsiteX16-3967" fmla="*/ 729319 w 1422362"/>
                <a:gd name="connsiteY16-3968" fmla="*/ 948806 h 2301326"/>
                <a:gd name="connsiteX17-3969" fmla="*/ 673525 w 1422362"/>
                <a:gd name="connsiteY17-3970" fmla="*/ 140540 h 2301326"/>
                <a:gd name="connsiteX18-3971" fmla="*/ 471802 w 1422362"/>
                <a:gd name="connsiteY18-3972" fmla="*/ 136936 h 2301326"/>
                <a:gd name="connsiteX19-3973" fmla="*/ 473286 w 1422362"/>
                <a:gd name="connsiteY19-3974" fmla="*/ 1303106 h 2301326"/>
                <a:gd name="connsiteX20-3975" fmla="*/ 338442 w 1422362"/>
                <a:gd name="connsiteY20-3976" fmla="*/ 1249201 h 2301326"/>
                <a:gd name="connsiteX21-3977" fmla="*/ 719 w 1422362"/>
                <a:gd name="connsiteY21-3978" fmla="*/ 948524 h 2301326"/>
                <a:gd name="connsiteX0-3979" fmla="*/ 719 w 1422362"/>
                <a:gd name="connsiteY0-3980" fmla="*/ 948524 h 2301326"/>
                <a:gd name="connsiteX1-3981" fmla="*/ 140932 w 1422362"/>
                <a:gd name="connsiteY1-3982" fmla="*/ 1344298 h 2301326"/>
                <a:gd name="connsiteX2-3983" fmla="*/ 309182 w 1422362"/>
                <a:gd name="connsiteY2-3984" fmla="*/ 1702743 h 2301326"/>
                <a:gd name="connsiteX3-3985" fmla="*/ 548773 w 1422362"/>
                <a:gd name="connsiteY3-3986" fmla="*/ 1927317 h 2301326"/>
                <a:gd name="connsiteX4-3987" fmla="*/ 582370 w 1422362"/>
                <a:gd name="connsiteY4-3988" fmla="*/ 2288211 h 2301326"/>
                <a:gd name="connsiteX5-3989" fmla="*/ 1253027 w 1422362"/>
                <a:gd name="connsiteY5-3990" fmla="*/ 2301326 h 2301326"/>
                <a:gd name="connsiteX6-3991" fmla="*/ 1262460 w 1422362"/>
                <a:gd name="connsiteY6-3992" fmla="*/ 1978053 h 2301326"/>
                <a:gd name="connsiteX7-3993" fmla="*/ 1421092 w 1422362"/>
                <a:gd name="connsiteY7-3994" fmla="*/ 1117527 h 2301326"/>
                <a:gd name="connsiteX8-3995" fmla="*/ 1369124 w 1422362"/>
                <a:gd name="connsiteY8-3996" fmla="*/ 691731 h 2301326"/>
                <a:gd name="connsiteX9-3997" fmla="*/ 1176719 w 1422362"/>
                <a:gd name="connsiteY9-3998" fmla="*/ 660062 h 2301326"/>
                <a:gd name="connsiteX10-3999" fmla="*/ 1168953 w 1422362"/>
                <a:gd name="connsiteY10-4000" fmla="*/ 959041 h 2301326"/>
                <a:gd name="connsiteX11-4001" fmla="*/ 1156855 w 1422362"/>
                <a:gd name="connsiteY11-4002" fmla="*/ 648312 h 2301326"/>
                <a:gd name="connsiteX12-4003" fmla="*/ 927050 w 1422362"/>
                <a:gd name="connsiteY12-4004" fmla="*/ 605935 h 2301326"/>
                <a:gd name="connsiteX13-4005" fmla="*/ 957315 w 1422362"/>
                <a:gd name="connsiteY13-4006" fmla="*/ 935149 h 2301326"/>
                <a:gd name="connsiteX14-4007" fmla="*/ 905990 w 1422362"/>
                <a:gd name="connsiteY14-4008" fmla="*/ 604893 h 2301326"/>
                <a:gd name="connsiteX15-4009" fmla="*/ 711016 w 1422362"/>
                <a:gd name="connsiteY15-4010" fmla="*/ 560599 h 2301326"/>
                <a:gd name="connsiteX16-4011" fmla="*/ 729319 w 1422362"/>
                <a:gd name="connsiteY16-4012" fmla="*/ 948806 h 2301326"/>
                <a:gd name="connsiteX17-4013" fmla="*/ 673525 w 1422362"/>
                <a:gd name="connsiteY17-4014" fmla="*/ 140540 h 2301326"/>
                <a:gd name="connsiteX18-4015" fmla="*/ 471802 w 1422362"/>
                <a:gd name="connsiteY18-4016" fmla="*/ 136936 h 2301326"/>
                <a:gd name="connsiteX19-4017" fmla="*/ 473286 w 1422362"/>
                <a:gd name="connsiteY19-4018" fmla="*/ 1303106 h 2301326"/>
                <a:gd name="connsiteX20-4019" fmla="*/ 338442 w 1422362"/>
                <a:gd name="connsiteY20-4020" fmla="*/ 1249201 h 2301326"/>
                <a:gd name="connsiteX21-4021" fmla="*/ 719 w 1422362"/>
                <a:gd name="connsiteY21-4022" fmla="*/ 948524 h 2301326"/>
                <a:gd name="connsiteX0-4023" fmla="*/ 719 w 1422362"/>
                <a:gd name="connsiteY0-4024" fmla="*/ 948524 h 2301326"/>
                <a:gd name="connsiteX1-4025" fmla="*/ 140932 w 1422362"/>
                <a:gd name="connsiteY1-4026" fmla="*/ 1344298 h 2301326"/>
                <a:gd name="connsiteX2-4027" fmla="*/ 309182 w 1422362"/>
                <a:gd name="connsiteY2-4028" fmla="*/ 1702743 h 2301326"/>
                <a:gd name="connsiteX3-4029" fmla="*/ 548773 w 1422362"/>
                <a:gd name="connsiteY3-4030" fmla="*/ 1927317 h 2301326"/>
                <a:gd name="connsiteX4-4031" fmla="*/ 582370 w 1422362"/>
                <a:gd name="connsiteY4-4032" fmla="*/ 2288211 h 2301326"/>
                <a:gd name="connsiteX5-4033" fmla="*/ 1253027 w 1422362"/>
                <a:gd name="connsiteY5-4034" fmla="*/ 2301326 h 2301326"/>
                <a:gd name="connsiteX6-4035" fmla="*/ 1262460 w 1422362"/>
                <a:gd name="connsiteY6-4036" fmla="*/ 1978053 h 2301326"/>
                <a:gd name="connsiteX7-4037" fmla="*/ 1421092 w 1422362"/>
                <a:gd name="connsiteY7-4038" fmla="*/ 1117527 h 2301326"/>
                <a:gd name="connsiteX8-4039" fmla="*/ 1369124 w 1422362"/>
                <a:gd name="connsiteY8-4040" fmla="*/ 691731 h 2301326"/>
                <a:gd name="connsiteX9-4041" fmla="*/ 1176719 w 1422362"/>
                <a:gd name="connsiteY9-4042" fmla="*/ 660062 h 2301326"/>
                <a:gd name="connsiteX10-4043" fmla="*/ 1168953 w 1422362"/>
                <a:gd name="connsiteY10-4044" fmla="*/ 959041 h 2301326"/>
                <a:gd name="connsiteX11-4045" fmla="*/ 1156855 w 1422362"/>
                <a:gd name="connsiteY11-4046" fmla="*/ 648312 h 2301326"/>
                <a:gd name="connsiteX12-4047" fmla="*/ 927050 w 1422362"/>
                <a:gd name="connsiteY12-4048" fmla="*/ 605935 h 2301326"/>
                <a:gd name="connsiteX13-4049" fmla="*/ 957315 w 1422362"/>
                <a:gd name="connsiteY13-4050" fmla="*/ 935149 h 2301326"/>
                <a:gd name="connsiteX14-4051" fmla="*/ 905990 w 1422362"/>
                <a:gd name="connsiteY14-4052" fmla="*/ 604893 h 2301326"/>
                <a:gd name="connsiteX15-4053" fmla="*/ 711016 w 1422362"/>
                <a:gd name="connsiteY15-4054" fmla="*/ 560599 h 2301326"/>
                <a:gd name="connsiteX16-4055" fmla="*/ 729319 w 1422362"/>
                <a:gd name="connsiteY16-4056" fmla="*/ 948806 h 2301326"/>
                <a:gd name="connsiteX17-4057" fmla="*/ 673525 w 1422362"/>
                <a:gd name="connsiteY17-4058" fmla="*/ 140540 h 2301326"/>
                <a:gd name="connsiteX18-4059" fmla="*/ 471802 w 1422362"/>
                <a:gd name="connsiteY18-4060" fmla="*/ 136936 h 2301326"/>
                <a:gd name="connsiteX19-4061" fmla="*/ 473286 w 1422362"/>
                <a:gd name="connsiteY19-4062" fmla="*/ 1303106 h 2301326"/>
                <a:gd name="connsiteX20-4063" fmla="*/ 338442 w 1422362"/>
                <a:gd name="connsiteY20-4064" fmla="*/ 1249201 h 2301326"/>
                <a:gd name="connsiteX21-4065" fmla="*/ 719 w 1422362"/>
                <a:gd name="connsiteY21-4066" fmla="*/ 948524 h 2301326"/>
                <a:gd name="connsiteX0-4067" fmla="*/ 719 w 1422362"/>
                <a:gd name="connsiteY0-4068" fmla="*/ 948524 h 2301326"/>
                <a:gd name="connsiteX1-4069" fmla="*/ 140932 w 1422362"/>
                <a:gd name="connsiteY1-4070" fmla="*/ 1344298 h 2301326"/>
                <a:gd name="connsiteX2-4071" fmla="*/ 309182 w 1422362"/>
                <a:gd name="connsiteY2-4072" fmla="*/ 1702743 h 2301326"/>
                <a:gd name="connsiteX3-4073" fmla="*/ 548773 w 1422362"/>
                <a:gd name="connsiteY3-4074" fmla="*/ 1927317 h 2301326"/>
                <a:gd name="connsiteX4-4075" fmla="*/ 582370 w 1422362"/>
                <a:gd name="connsiteY4-4076" fmla="*/ 2288211 h 2301326"/>
                <a:gd name="connsiteX5-4077" fmla="*/ 1253027 w 1422362"/>
                <a:gd name="connsiteY5-4078" fmla="*/ 2301326 h 2301326"/>
                <a:gd name="connsiteX6-4079" fmla="*/ 1262460 w 1422362"/>
                <a:gd name="connsiteY6-4080" fmla="*/ 1978053 h 2301326"/>
                <a:gd name="connsiteX7-4081" fmla="*/ 1421092 w 1422362"/>
                <a:gd name="connsiteY7-4082" fmla="*/ 1117527 h 2301326"/>
                <a:gd name="connsiteX8-4083" fmla="*/ 1369124 w 1422362"/>
                <a:gd name="connsiteY8-4084" fmla="*/ 691731 h 2301326"/>
                <a:gd name="connsiteX9-4085" fmla="*/ 1176719 w 1422362"/>
                <a:gd name="connsiteY9-4086" fmla="*/ 660062 h 2301326"/>
                <a:gd name="connsiteX10-4087" fmla="*/ 1168953 w 1422362"/>
                <a:gd name="connsiteY10-4088" fmla="*/ 959041 h 2301326"/>
                <a:gd name="connsiteX11-4089" fmla="*/ 1156855 w 1422362"/>
                <a:gd name="connsiteY11-4090" fmla="*/ 648312 h 2301326"/>
                <a:gd name="connsiteX12-4091" fmla="*/ 927050 w 1422362"/>
                <a:gd name="connsiteY12-4092" fmla="*/ 605935 h 2301326"/>
                <a:gd name="connsiteX13-4093" fmla="*/ 957315 w 1422362"/>
                <a:gd name="connsiteY13-4094" fmla="*/ 935149 h 2301326"/>
                <a:gd name="connsiteX14-4095" fmla="*/ 905990 w 1422362"/>
                <a:gd name="connsiteY14-4096" fmla="*/ 604893 h 2301326"/>
                <a:gd name="connsiteX15-4097" fmla="*/ 711016 w 1422362"/>
                <a:gd name="connsiteY15-4098" fmla="*/ 560599 h 2301326"/>
                <a:gd name="connsiteX16-4099" fmla="*/ 714846 w 1422362"/>
                <a:gd name="connsiteY16-4100" fmla="*/ 948806 h 2301326"/>
                <a:gd name="connsiteX17-4101" fmla="*/ 673525 w 1422362"/>
                <a:gd name="connsiteY17-4102" fmla="*/ 140540 h 2301326"/>
                <a:gd name="connsiteX18-4103" fmla="*/ 471802 w 1422362"/>
                <a:gd name="connsiteY18-4104" fmla="*/ 136936 h 2301326"/>
                <a:gd name="connsiteX19-4105" fmla="*/ 473286 w 1422362"/>
                <a:gd name="connsiteY19-4106" fmla="*/ 1303106 h 2301326"/>
                <a:gd name="connsiteX20-4107" fmla="*/ 338442 w 1422362"/>
                <a:gd name="connsiteY20-4108" fmla="*/ 1249201 h 2301326"/>
                <a:gd name="connsiteX21-4109" fmla="*/ 719 w 1422362"/>
                <a:gd name="connsiteY21-4110" fmla="*/ 948524 h 2301326"/>
                <a:gd name="connsiteX0-4111" fmla="*/ 719 w 1422362"/>
                <a:gd name="connsiteY0-4112" fmla="*/ 948524 h 2301326"/>
                <a:gd name="connsiteX1-4113" fmla="*/ 140932 w 1422362"/>
                <a:gd name="connsiteY1-4114" fmla="*/ 1344298 h 2301326"/>
                <a:gd name="connsiteX2-4115" fmla="*/ 309182 w 1422362"/>
                <a:gd name="connsiteY2-4116" fmla="*/ 1702743 h 2301326"/>
                <a:gd name="connsiteX3-4117" fmla="*/ 548773 w 1422362"/>
                <a:gd name="connsiteY3-4118" fmla="*/ 1927317 h 2301326"/>
                <a:gd name="connsiteX4-4119" fmla="*/ 582370 w 1422362"/>
                <a:gd name="connsiteY4-4120" fmla="*/ 2288211 h 2301326"/>
                <a:gd name="connsiteX5-4121" fmla="*/ 1253027 w 1422362"/>
                <a:gd name="connsiteY5-4122" fmla="*/ 2301326 h 2301326"/>
                <a:gd name="connsiteX6-4123" fmla="*/ 1262460 w 1422362"/>
                <a:gd name="connsiteY6-4124" fmla="*/ 1978053 h 2301326"/>
                <a:gd name="connsiteX7-4125" fmla="*/ 1421092 w 1422362"/>
                <a:gd name="connsiteY7-4126" fmla="*/ 1117527 h 2301326"/>
                <a:gd name="connsiteX8-4127" fmla="*/ 1369124 w 1422362"/>
                <a:gd name="connsiteY8-4128" fmla="*/ 691731 h 2301326"/>
                <a:gd name="connsiteX9-4129" fmla="*/ 1176719 w 1422362"/>
                <a:gd name="connsiteY9-4130" fmla="*/ 660062 h 2301326"/>
                <a:gd name="connsiteX10-4131" fmla="*/ 1168953 w 1422362"/>
                <a:gd name="connsiteY10-4132" fmla="*/ 959041 h 2301326"/>
                <a:gd name="connsiteX11-4133" fmla="*/ 1156855 w 1422362"/>
                <a:gd name="connsiteY11-4134" fmla="*/ 648312 h 2301326"/>
                <a:gd name="connsiteX12-4135" fmla="*/ 927050 w 1422362"/>
                <a:gd name="connsiteY12-4136" fmla="*/ 605935 h 2301326"/>
                <a:gd name="connsiteX13-4137" fmla="*/ 957315 w 1422362"/>
                <a:gd name="connsiteY13-4138" fmla="*/ 935149 h 2301326"/>
                <a:gd name="connsiteX14-4139" fmla="*/ 905990 w 1422362"/>
                <a:gd name="connsiteY14-4140" fmla="*/ 604893 h 2301326"/>
                <a:gd name="connsiteX15-4141" fmla="*/ 711016 w 1422362"/>
                <a:gd name="connsiteY15-4142" fmla="*/ 560599 h 2301326"/>
                <a:gd name="connsiteX16-4143" fmla="*/ 714846 w 1422362"/>
                <a:gd name="connsiteY16-4144" fmla="*/ 948806 h 2301326"/>
                <a:gd name="connsiteX17-4145" fmla="*/ 673525 w 1422362"/>
                <a:gd name="connsiteY17-4146" fmla="*/ 140540 h 2301326"/>
                <a:gd name="connsiteX18-4147" fmla="*/ 471802 w 1422362"/>
                <a:gd name="connsiteY18-4148" fmla="*/ 136936 h 2301326"/>
                <a:gd name="connsiteX19-4149" fmla="*/ 473286 w 1422362"/>
                <a:gd name="connsiteY19-4150" fmla="*/ 1303106 h 2301326"/>
                <a:gd name="connsiteX20-4151" fmla="*/ 338442 w 1422362"/>
                <a:gd name="connsiteY20-4152" fmla="*/ 1249201 h 2301326"/>
                <a:gd name="connsiteX21-4153" fmla="*/ 719 w 1422362"/>
                <a:gd name="connsiteY21-4154" fmla="*/ 948524 h 2301326"/>
                <a:gd name="connsiteX0-4155" fmla="*/ 719 w 1422362"/>
                <a:gd name="connsiteY0-4156" fmla="*/ 948524 h 2301326"/>
                <a:gd name="connsiteX1-4157" fmla="*/ 140932 w 1422362"/>
                <a:gd name="connsiteY1-4158" fmla="*/ 1344298 h 2301326"/>
                <a:gd name="connsiteX2-4159" fmla="*/ 309182 w 1422362"/>
                <a:gd name="connsiteY2-4160" fmla="*/ 1702743 h 2301326"/>
                <a:gd name="connsiteX3-4161" fmla="*/ 548773 w 1422362"/>
                <a:gd name="connsiteY3-4162" fmla="*/ 1927317 h 2301326"/>
                <a:gd name="connsiteX4-4163" fmla="*/ 582370 w 1422362"/>
                <a:gd name="connsiteY4-4164" fmla="*/ 2288211 h 2301326"/>
                <a:gd name="connsiteX5-4165" fmla="*/ 1253027 w 1422362"/>
                <a:gd name="connsiteY5-4166" fmla="*/ 2301326 h 2301326"/>
                <a:gd name="connsiteX6-4167" fmla="*/ 1262460 w 1422362"/>
                <a:gd name="connsiteY6-4168" fmla="*/ 1978053 h 2301326"/>
                <a:gd name="connsiteX7-4169" fmla="*/ 1421092 w 1422362"/>
                <a:gd name="connsiteY7-4170" fmla="*/ 1117527 h 2301326"/>
                <a:gd name="connsiteX8-4171" fmla="*/ 1369124 w 1422362"/>
                <a:gd name="connsiteY8-4172" fmla="*/ 691731 h 2301326"/>
                <a:gd name="connsiteX9-4173" fmla="*/ 1176719 w 1422362"/>
                <a:gd name="connsiteY9-4174" fmla="*/ 660062 h 2301326"/>
                <a:gd name="connsiteX10-4175" fmla="*/ 1168953 w 1422362"/>
                <a:gd name="connsiteY10-4176" fmla="*/ 959041 h 2301326"/>
                <a:gd name="connsiteX11-4177" fmla="*/ 1156855 w 1422362"/>
                <a:gd name="connsiteY11-4178" fmla="*/ 648312 h 2301326"/>
                <a:gd name="connsiteX12-4179" fmla="*/ 927050 w 1422362"/>
                <a:gd name="connsiteY12-4180" fmla="*/ 605935 h 2301326"/>
                <a:gd name="connsiteX13-4181" fmla="*/ 957315 w 1422362"/>
                <a:gd name="connsiteY13-4182" fmla="*/ 935149 h 2301326"/>
                <a:gd name="connsiteX14-4183" fmla="*/ 905990 w 1422362"/>
                <a:gd name="connsiteY14-4184" fmla="*/ 604893 h 2301326"/>
                <a:gd name="connsiteX15-4185" fmla="*/ 711016 w 1422362"/>
                <a:gd name="connsiteY15-4186" fmla="*/ 560599 h 2301326"/>
                <a:gd name="connsiteX16-4187" fmla="*/ 714846 w 1422362"/>
                <a:gd name="connsiteY16-4188" fmla="*/ 948806 h 2301326"/>
                <a:gd name="connsiteX17-4189" fmla="*/ 673525 w 1422362"/>
                <a:gd name="connsiteY17-4190" fmla="*/ 140540 h 2301326"/>
                <a:gd name="connsiteX18-4191" fmla="*/ 471802 w 1422362"/>
                <a:gd name="connsiteY18-4192" fmla="*/ 136936 h 2301326"/>
                <a:gd name="connsiteX19-4193" fmla="*/ 473286 w 1422362"/>
                <a:gd name="connsiteY19-4194" fmla="*/ 1303106 h 2301326"/>
                <a:gd name="connsiteX20-4195" fmla="*/ 338442 w 1422362"/>
                <a:gd name="connsiteY20-4196" fmla="*/ 1249201 h 2301326"/>
                <a:gd name="connsiteX21-4197" fmla="*/ 719 w 1422362"/>
                <a:gd name="connsiteY21-4198" fmla="*/ 948524 h 2301326"/>
                <a:gd name="connsiteX0-4199" fmla="*/ 719 w 1422362"/>
                <a:gd name="connsiteY0-4200" fmla="*/ 948524 h 2301326"/>
                <a:gd name="connsiteX1-4201" fmla="*/ 140932 w 1422362"/>
                <a:gd name="connsiteY1-4202" fmla="*/ 1344298 h 2301326"/>
                <a:gd name="connsiteX2-4203" fmla="*/ 309182 w 1422362"/>
                <a:gd name="connsiteY2-4204" fmla="*/ 1702743 h 2301326"/>
                <a:gd name="connsiteX3-4205" fmla="*/ 548773 w 1422362"/>
                <a:gd name="connsiteY3-4206" fmla="*/ 1927317 h 2301326"/>
                <a:gd name="connsiteX4-4207" fmla="*/ 582370 w 1422362"/>
                <a:gd name="connsiteY4-4208" fmla="*/ 2288211 h 2301326"/>
                <a:gd name="connsiteX5-4209" fmla="*/ 1253027 w 1422362"/>
                <a:gd name="connsiteY5-4210" fmla="*/ 2301326 h 2301326"/>
                <a:gd name="connsiteX6-4211" fmla="*/ 1262460 w 1422362"/>
                <a:gd name="connsiteY6-4212" fmla="*/ 1978053 h 2301326"/>
                <a:gd name="connsiteX7-4213" fmla="*/ 1421092 w 1422362"/>
                <a:gd name="connsiteY7-4214" fmla="*/ 1117527 h 2301326"/>
                <a:gd name="connsiteX8-4215" fmla="*/ 1369124 w 1422362"/>
                <a:gd name="connsiteY8-4216" fmla="*/ 691731 h 2301326"/>
                <a:gd name="connsiteX9-4217" fmla="*/ 1176719 w 1422362"/>
                <a:gd name="connsiteY9-4218" fmla="*/ 660062 h 2301326"/>
                <a:gd name="connsiteX10-4219" fmla="*/ 1168953 w 1422362"/>
                <a:gd name="connsiteY10-4220" fmla="*/ 959041 h 2301326"/>
                <a:gd name="connsiteX11-4221" fmla="*/ 1156855 w 1422362"/>
                <a:gd name="connsiteY11-4222" fmla="*/ 648312 h 2301326"/>
                <a:gd name="connsiteX12-4223" fmla="*/ 927050 w 1422362"/>
                <a:gd name="connsiteY12-4224" fmla="*/ 605935 h 2301326"/>
                <a:gd name="connsiteX13-4225" fmla="*/ 957315 w 1422362"/>
                <a:gd name="connsiteY13-4226" fmla="*/ 935149 h 2301326"/>
                <a:gd name="connsiteX14-4227" fmla="*/ 905990 w 1422362"/>
                <a:gd name="connsiteY14-4228" fmla="*/ 604893 h 2301326"/>
                <a:gd name="connsiteX15-4229" fmla="*/ 711016 w 1422362"/>
                <a:gd name="connsiteY15-4230" fmla="*/ 560599 h 2301326"/>
                <a:gd name="connsiteX16-4231" fmla="*/ 714846 w 1422362"/>
                <a:gd name="connsiteY16-4232" fmla="*/ 948806 h 2301326"/>
                <a:gd name="connsiteX17-4233" fmla="*/ 673525 w 1422362"/>
                <a:gd name="connsiteY17-4234" fmla="*/ 140540 h 2301326"/>
                <a:gd name="connsiteX18-4235" fmla="*/ 471802 w 1422362"/>
                <a:gd name="connsiteY18-4236" fmla="*/ 136936 h 2301326"/>
                <a:gd name="connsiteX19-4237" fmla="*/ 473286 w 1422362"/>
                <a:gd name="connsiteY19-4238" fmla="*/ 1303106 h 2301326"/>
                <a:gd name="connsiteX20-4239" fmla="*/ 338442 w 1422362"/>
                <a:gd name="connsiteY20-4240" fmla="*/ 1249201 h 2301326"/>
                <a:gd name="connsiteX21-4241" fmla="*/ 719 w 1422362"/>
                <a:gd name="connsiteY21-4242" fmla="*/ 948524 h 2301326"/>
                <a:gd name="connsiteX0-4243" fmla="*/ 719 w 1422362"/>
                <a:gd name="connsiteY0-4244" fmla="*/ 948524 h 2301326"/>
                <a:gd name="connsiteX1-4245" fmla="*/ 140932 w 1422362"/>
                <a:gd name="connsiteY1-4246" fmla="*/ 1344298 h 2301326"/>
                <a:gd name="connsiteX2-4247" fmla="*/ 309182 w 1422362"/>
                <a:gd name="connsiteY2-4248" fmla="*/ 1702743 h 2301326"/>
                <a:gd name="connsiteX3-4249" fmla="*/ 548773 w 1422362"/>
                <a:gd name="connsiteY3-4250" fmla="*/ 1927317 h 2301326"/>
                <a:gd name="connsiteX4-4251" fmla="*/ 582370 w 1422362"/>
                <a:gd name="connsiteY4-4252" fmla="*/ 2288211 h 2301326"/>
                <a:gd name="connsiteX5-4253" fmla="*/ 1253027 w 1422362"/>
                <a:gd name="connsiteY5-4254" fmla="*/ 2301326 h 2301326"/>
                <a:gd name="connsiteX6-4255" fmla="*/ 1262460 w 1422362"/>
                <a:gd name="connsiteY6-4256" fmla="*/ 1978053 h 2301326"/>
                <a:gd name="connsiteX7-4257" fmla="*/ 1421092 w 1422362"/>
                <a:gd name="connsiteY7-4258" fmla="*/ 1117527 h 2301326"/>
                <a:gd name="connsiteX8-4259" fmla="*/ 1369124 w 1422362"/>
                <a:gd name="connsiteY8-4260" fmla="*/ 691731 h 2301326"/>
                <a:gd name="connsiteX9-4261" fmla="*/ 1176719 w 1422362"/>
                <a:gd name="connsiteY9-4262" fmla="*/ 660062 h 2301326"/>
                <a:gd name="connsiteX10-4263" fmla="*/ 1168953 w 1422362"/>
                <a:gd name="connsiteY10-4264" fmla="*/ 959041 h 2301326"/>
                <a:gd name="connsiteX11-4265" fmla="*/ 1156855 w 1422362"/>
                <a:gd name="connsiteY11-4266" fmla="*/ 648312 h 2301326"/>
                <a:gd name="connsiteX12-4267" fmla="*/ 927050 w 1422362"/>
                <a:gd name="connsiteY12-4268" fmla="*/ 605935 h 2301326"/>
                <a:gd name="connsiteX13-4269" fmla="*/ 957315 w 1422362"/>
                <a:gd name="connsiteY13-4270" fmla="*/ 935149 h 2301326"/>
                <a:gd name="connsiteX14-4271" fmla="*/ 905990 w 1422362"/>
                <a:gd name="connsiteY14-4272" fmla="*/ 604893 h 2301326"/>
                <a:gd name="connsiteX15-4273" fmla="*/ 711016 w 1422362"/>
                <a:gd name="connsiteY15-4274" fmla="*/ 560599 h 2301326"/>
                <a:gd name="connsiteX16-4275" fmla="*/ 714846 w 1422362"/>
                <a:gd name="connsiteY16-4276" fmla="*/ 948806 h 2301326"/>
                <a:gd name="connsiteX17-4277" fmla="*/ 673525 w 1422362"/>
                <a:gd name="connsiteY17-4278" fmla="*/ 140540 h 2301326"/>
                <a:gd name="connsiteX18-4279" fmla="*/ 471802 w 1422362"/>
                <a:gd name="connsiteY18-4280" fmla="*/ 136936 h 2301326"/>
                <a:gd name="connsiteX19-4281" fmla="*/ 473286 w 1422362"/>
                <a:gd name="connsiteY19-4282" fmla="*/ 1303106 h 2301326"/>
                <a:gd name="connsiteX20-4283" fmla="*/ 338442 w 1422362"/>
                <a:gd name="connsiteY20-4284" fmla="*/ 1249201 h 2301326"/>
                <a:gd name="connsiteX21-4285" fmla="*/ 719 w 1422362"/>
                <a:gd name="connsiteY21-4286" fmla="*/ 948524 h 2301326"/>
                <a:gd name="connsiteX0-4287" fmla="*/ 719 w 1422362"/>
                <a:gd name="connsiteY0-4288" fmla="*/ 914198 h 2267000"/>
                <a:gd name="connsiteX1-4289" fmla="*/ 140932 w 1422362"/>
                <a:gd name="connsiteY1-4290" fmla="*/ 1309972 h 2267000"/>
                <a:gd name="connsiteX2-4291" fmla="*/ 309182 w 1422362"/>
                <a:gd name="connsiteY2-4292" fmla="*/ 1668417 h 2267000"/>
                <a:gd name="connsiteX3-4293" fmla="*/ 548773 w 1422362"/>
                <a:gd name="connsiteY3-4294" fmla="*/ 1892991 h 2267000"/>
                <a:gd name="connsiteX4-4295" fmla="*/ 582370 w 1422362"/>
                <a:gd name="connsiteY4-4296" fmla="*/ 2253885 h 2267000"/>
                <a:gd name="connsiteX5-4297" fmla="*/ 1253027 w 1422362"/>
                <a:gd name="connsiteY5-4298" fmla="*/ 2267000 h 2267000"/>
                <a:gd name="connsiteX6-4299" fmla="*/ 1262460 w 1422362"/>
                <a:gd name="connsiteY6-4300" fmla="*/ 1943727 h 2267000"/>
                <a:gd name="connsiteX7-4301" fmla="*/ 1421092 w 1422362"/>
                <a:gd name="connsiteY7-4302" fmla="*/ 1083201 h 2267000"/>
                <a:gd name="connsiteX8-4303" fmla="*/ 1369124 w 1422362"/>
                <a:gd name="connsiteY8-4304" fmla="*/ 657405 h 2267000"/>
                <a:gd name="connsiteX9-4305" fmla="*/ 1176719 w 1422362"/>
                <a:gd name="connsiteY9-4306" fmla="*/ 625736 h 2267000"/>
                <a:gd name="connsiteX10-4307" fmla="*/ 1168953 w 1422362"/>
                <a:gd name="connsiteY10-4308" fmla="*/ 924715 h 2267000"/>
                <a:gd name="connsiteX11-4309" fmla="*/ 1156855 w 1422362"/>
                <a:gd name="connsiteY11-4310" fmla="*/ 613986 h 2267000"/>
                <a:gd name="connsiteX12-4311" fmla="*/ 927050 w 1422362"/>
                <a:gd name="connsiteY12-4312" fmla="*/ 571609 h 2267000"/>
                <a:gd name="connsiteX13-4313" fmla="*/ 957315 w 1422362"/>
                <a:gd name="connsiteY13-4314" fmla="*/ 900823 h 2267000"/>
                <a:gd name="connsiteX14-4315" fmla="*/ 905990 w 1422362"/>
                <a:gd name="connsiteY14-4316" fmla="*/ 570567 h 2267000"/>
                <a:gd name="connsiteX15-4317" fmla="*/ 711016 w 1422362"/>
                <a:gd name="connsiteY15-4318" fmla="*/ 526273 h 2267000"/>
                <a:gd name="connsiteX16-4319" fmla="*/ 714846 w 1422362"/>
                <a:gd name="connsiteY16-4320" fmla="*/ 914480 h 2267000"/>
                <a:gd name="connsiteX17-4321" fmla="*/ 673525 w 1422362"/>
                <a:gd name="connsiteY17-4322" fmla="*/ 106214 h 2267000"/>
                <a:gd name="connsiteX18-4323" fmla="*/ 486275 w 1422362"/>
                <a:gd name="connsiteY18-4324" fmla="*/ 174974 h 2267000"/>
                <a:gd name="connsiteX19-4325" fmla="*/ 473286 w 1422362"/>
                <a:gd name="connsiteY19-4326" fmla="*/ 1268780 h 2267000"/>
                <a:gd name="connsiteX20-4327" fmla="*/ 338442 w 1422362"/>
                <a:gd name="connsiteY20-4328" fmla="*/ 1214875 h 2267000"/>
                <a:gd name="connsiteX21-4329" fmla="*/ 719 w 1422362"/>
                <a:gd name="connsiteY21-4330" fmla="*/ 914198 h 2267000"/>
                <a:gd name="connsiteX0-4331" fmla="*/ 719 w 1422362"/>
                <a:gd name="connsiteY0-4332" fmla="*/ 897709 h 2250511"/>
                <a:gd name="connsiteX1-4333" fmla="*/ 140932 w 1422362"/>
                <a:gd name="connsiteY1-4334" fmla="*/ 1293483 h 2250511"/>
                <a:gd name="connsiteX2-4335" fmla="*/ 309182 w 1422362"/>
                <a:gd name="connsiteY2-4336" fmla="*/ 1651928 h 2250511"/>
                <a:gd name="connsiteX3-4337" fmla="*/ 548773 w 1422362"/>
                <a:gd name="connsiteY3-4338" fmla="*/ 1876502 h 2250511"/>
                <a:gd name="connsiteX4-4339" fmla="*/ 582370 w 1422362"/>
                <a:gd name="connsiteY4-4340" fmla="*/ 2237396 h 2250511"/>
                <a:gd name="connsiteX5-4341" fmla="*/ 1253027 w 1422362"/>
                <a:gd name="connsiteY5-4342" fmla="*/ 2250511 h 2250511"/>
                <a:gd name="connsiteX6-4343" fmla="*/ 1262460 w 1422362"/>
                <a:gd name="connsiteY6-4344" fmla="*/ 1927238 h 2250511"/>
                <a:gd name="connsiteX7-4345" fmla="*/ 1421092 w 1422362"/>
                <a:gd name="connsiteY7-4346" fmla="*/ 1066712 h 2250511"/>
                <a:gd name="connsiteX8-4347" fmla="*/ 1369124 w 1422362"/>
                <a:gd name="connsiteY8-4348" fmla="*/ 640916 h 2250511"/>
                <a:gd name="connsiteX9-4349" fmla="*/ 1176719 w 1422362"/>
                <a:gd name="connsiteY9-4350" fmla="*/ 609247 h 2250511"/>
                <a:gd name="connsiteX10-4351" fmla="*/ 1168953 w 1422362"/>
                <a:gd name="connsiteY10-4352" fmla="*/ 908226 h 2250511"/>
                <a:gd name="connsiteX11-4353" fmla="*/ 1156855 w 1422362"/>
                <a:gd name="connsiteY11-4354" fmla="*/ 597497 h 2250511"/>
                <a:gd name="connsiteX12-4355" fmla="*/ 927050 w 1422362"/>
                <a:gd name="connsiteY12-4356" fmla="*/ 555120 h 2250511"/>
                <a:gd name="connsiteX13-4357" fmla="*/ 957315 w 1422362"/>
                <a:gd name="connsiteY13-4358" fmla="*/ 884334 h 2250511"/>
                <a:gd name="connsiteX14-4359" fmla="*/ 905990 w 1422362"/>
                <a:gd name="connsiteY14-4360" fmla="*/ 554078 h 2250511"/>
                <a:gd name="connsiteX15-4361" fmla="*/ 711016 w 1422362"/>
                <a:gd name="connsiteY15-4362" fmla="*/ 509784 h 2250511"/>
                <a:gd name="connsiteX16-4363" fmla="*/ 714846 w 1422362"/>
                <a:gd name="connsiteY16-4364" fmla="*/ 897991 h 2250511"/>
                <a:gd name="connsiteX17-4365" fmla="*/ 683174 w 1422362"/>
                <a:gd name="connsiteY17-4366" fmla="*/ 118671 h 2250511"/>
                <a:gd name="connsiteX18-4367" fmla="*/ 486275 w 1422362"/>
                <a:gd name="connsiteY18-4368" fmla="*/ 158485 h 2250511"/>
                <a:gd name="connsiteX19-4369" fmla="*/ 473286 w 1422362"/>
                <a:gd name="connsiteY19-4370" fmla="*/ 1252291 h 2250511"/>
                <a:gd name="connsiteX20-4371" fmla="*/ 338442 w 1422362"/>
                <a:gd name="connsiteY20-4372" fmla="*/ 1198386 h 2250511"/>
                <a:gd name="connsiteX21-4373" fmla="*/ 719 w 1422362"/>
                <a:gd name="connsiteY21-4374" fmla="*/ 897709 h 2250511"/>
                <a:gd name="connsiteX0-4375" fmla="*/ 719 w 1422362"/>
                <a:gd name="connsiteY0-4376" fmla="*/ 897709 h 2250511"/>
                <a:gd name="connsiteX1-4377" fmla="*/ 140932 w 1422362"/>
                <a:gd name="connsiteY1-4378" fmla="*/ 1293483 h 2250511"/>
                <a:gd name="connsiteX2-4379" fmla="*/ 309182 w 1422362"/>
                <a:gd name="connsiteY2-4380" fmla="*/ 1651928 h 2250511"/>
                <a:gd name="connsiteX3-4381" fmla="*/ 548773 w 1422362"/>
                <a:gd name="connsiteY3-4382" fmla="*/ 1876502 h 2250511"/>
                <a:gd name="connsiteX4-4383" fmla="*/ 582370 w 1422362"/>
                <a:gd name="connsiteY4-4384" fmla="*/ 2237396 h 2250511"/>
                <a:gd name="connsiteX5-4385" fmla="*/ 1253027 w 1422362"/>
                <a:gd name="connsiteY5-4386" fmla="*/ 2250511 h 2250511"/>
                <a:gd name="connsiteX6-4387" fmla="*/ 1262460 w 1422362"/>
                <a:gd name="connsiteY6-4388" fmla="*/ 1927238 h 2250511"/>
                <a:gd name="connsiteX7-4389" fmla="*/ 1421092 w 1422362"/>
                <a:gd name="connsiteY7-4390" fmla="*/ 1066712 h 2250511"/>
                <a:gd name="connsiteX8-4391" fmla="*/ 1369124 w 1422362"/>
                <a:gd name="connsiteY8-4392" fmla="*/ 640916 h 2250511"/>
                <a:gd name="connsiteX9-4393" fmla="*/ 1176719 w 1422362"/>
                <a:gd name="connsiteY9-4394" fmla="*/ 609247 h 2250511"/>
                <a:gd name="connsiteX10-4395" fmla="*/ 1168953 w 1422362"/>
                <a:gd name="connsiteY10-4396" fmla="*/ 908226 h 2250511"/>
                <a:gd name="connsiteX11-4397" fmla="*/ 1156855 w 1422362"/>
                <a:gd name="connsiteY11-4398" fmla="*/ 597497 h 2250511"/>
                <a:gd name="connsiteX12-4399" fmla="*/ 927050 w 1422362"/>
                <a:gd name="connsiteY12-4400" fmla="*/ 555120 h 2250511"/>
                <a:gd name="connsiteX13-4401" fmla="*/ 957315 w 1422362"/>
                <a:gd name="connsiteY13-4402" fmla="*/ 884334 h 2250511"/>
                <a:gd name="connsiteX14-4403" fmla="*/ 905990 w 1422362"/>
                <a:gd name="connsiteY14-4404" fmla="*/ 554078 h 2250511"/>
                <a:gd name="connsiteX15-4405" fmla="*/ 711016 w 1422362"/>
                <a:gd name="connsiteY15-4406" fmla="*/ 509784 h 2250511"/>
                <a:gd name="connsiteX16-4407" fmla="*/ 714846 w 1422362"/>
                <a:gd name="connsiteY16-4408" fmla="*/ 897991 h 2250511"/>
                <a:gd name="connsiteX17-4409" fmla="*/ 683174 w 1422362"/>
                <a:gd name="connsiteY17-4410" fmla="*/ 118671 h 2250511"/>
                <a:gd name="connsiteX18-4411" fmla="*/ 486275 w 1422362"/>
                <a:gd name="connsiteY18-4412" fmla="*/ 158485 h 2250511"/>
                <a:gd name="connsiteX19-4413" fmla="*/ 473286 w 1422362"/>
                <a:gd name="connsiteY19-4414" fmla="*/ 1252291 h 2250511"/>
                <a:gd name="connsiteX20-4415" fmla="*/ 338442 w 1422362"/>
                <a:gd name="connsiteY20-4416" fmla="*/ 1198386 h 2250511"/>
                <a:gd name="connsiteX21-4417" fmla="*/ 719 w 1422362"/>
                <a:gd name="connsiteY21-4418" fmla="*/ 897709 h 2250511"/>
                <a:gd name="connsiteX0-4419" fmla="*/ 719 w 1422362"/>
                <a:gd name="connsiteY0-4420" fmla="*/ 904644 h 2257446"/>
                <a:gd name="connsiteX1-4421" fmla="*/ 140932 w 1422362"/>
                <a:gd name="connsiteY1-4422" fmla="*/ 1300418 h 2257446"/>
                <a:gd name="connsiteX2-4423" fmla="*/ 309182 w 1422362"/>
                <a:gd name="connsiteY2-4424" fmla="*/ 1658863 h 2257446"/>
                <a:gd name="connsiteX3-4425" fmla="*/ 548773 w 1422362"/>
                <a:gd name="connsiteY3-4426" fmla="*/ 1883437 h 2257446"/>
                <a:gd name="connsiteX4-4427" fmla="*/ 582370 w 1422362"/>
                <a:gd name="connsiteY4-4428" fmla="*/ 2244331 h 2257446"/>
                <a:gd name="connsiteX5-4429" fmla="*/ 1253027 w 1422362"/>
                <a:gd name="connsiteY5-4430" fmla="*/ 2257446 h 2257446"/>
                <a:gd name="connsiteX6-4431" fmla="*/ 1262460 w 1422362"/>
                <a:gd name="connsiteY6-4432" fmla="*/ 1934173 h 2257446"/>
                <a:gd name="connsiteX7-4433" fmla="*/ 1421092 w 1422362"/>
                <a:gd name="connsiteY7-4434" fmla="*/ 1073647 h 2257446"/>
                <a:gd name="connsiteX8-4435" fmla="*/ 1369124 w 1422362"/>
                <a:gd name="connsiteY8-4436" fmla="*/ 647851 h 2257446"/>
                <a:gd name="connsiteX9-4437" fmla="*/ 1176719 w 1422362"/>
                <a:gd name="connsiteY9-4438" fmla="*/ 616182 h 2257446"/>
                <a:gd name="connsiteX10-4439" fmla="*/ 1168953 w 1422362"/>
                <a:gd name="connsiteY10-4440" fmla="*/ 915161 h 2257446"/>
                <a:gd name="connsiteX11-4441" fmla="*/ 1156855 w 1422362"/>
                <a:gd name="connsiteY11-4442" fmla="*/ 604432 h 2257446"/>
                <a:gd name="connsiteX12-4443" fmla="*/ 927050 w 1422362"/>
                <a:gd name="connsiteY12-4444" fmla="*/ 562055 h 2257446"/>
                <a:gd name="connsiteX13-4445" fmla="*/ 957315 w 1422362"/>
                <a:gd name="connsiteY13-4446" fmla="*/ 891269 h 2257446"/>
                <a:gd name="connsiteX14-4447" fmla="*/ 905990 w 1422362"/>
                <a:gd name="connsiteY14-4448" fmla="*/ 561013 h 2257446"/>
                <a:gd name="connsiteX15-4449" fmla="*/ 711016 w 1422362"/>
                <a:gd name="connsiteY15-4450" fmla="*/ 516719 h 2257446"/>
                <a:gd name="connsiteX16-4451" fmla="*/ 714846 w 1422362"/>
                <a:gd name="connsiteY16-4452" fmla="*/ 904926 h 2257446"/>
                <a:gd name="connsiteX17-4453" fmla="*/ 683174 w 1422362"/>
                <a:gd name="connsiteY17-4454" fmla="*/ 125606 h 2257446"/>
                <a:gd name="connsiteX18-4455" fmla="*/ 486275 w 1422362"/>
                <a:gd name="connsiteY18-4456" fmla="*/ 165420 h 2257446"/>
                <a:gd name="connsiteX19-4457" fmla="*/ 473286 w 1422362"/>
                <a:gd name="connsiteY19-4458" fmla="*/ 1259226 h 2257446"/>
                <a:gd name="connsiteX20-4459" fmla="*/ 338442 w 1422362"/>
                <a:gd name="connsiteY20-4460" fmla="*/ 1205321 h 2257446"/>
                <a:gd name="connsiteX21-4461" fmla="*/ 719 w 1422362"/>
                <a:gd name="connsiteY21-4462" fmla="*/ 904644 h 2257446"/>
                <a:gd name="connsiteX0-4463" fmla="*/ 719 w 1422362"/>
                <a:gd name="connsiteY0-4464" fmla="*/ 900955 h 2253757"/>
                <a:gd name="connsiteX1-4465" fmla="*/ 140932 w 1422362"/>
                <a:gd name="connsiteY1-4466" fmla="*/ 1296729 h 2253757"/>
                <a:gd name="connsiteX2-4467" fmla="*/ 309182 w 1422362"/>
                <a:gd name="connsiteY2-4468" fmla="*/ 1655174 h 2253757"/>
                <a:gd name="connsiteX3-4469" fmla="*/ 548773 w 1422362"/>
                <a:gd name="connsiteY3-4470" fmla="*/ 1879748 h 2253757"/>
                <a:gd name="connsiteX4-4471" fmla="*/ 582370 w 1422362"/>
                <a:gd name="connsiteY4-4472" fmla="*/ 2240642 h 2253757"/>
                <a:gd name="connsiteX5-4473" fmla="*/ 1253027 w 1422362"/>
                <a:gd name="connsiteY5-4474" fmla="*/ 2253757 h 2253757"/>
                <a:gd name="connsiteX6-4475" fmla="*/ 1262460 w 1422362"/>
                <a:gd name="connsiteY6-4476" fmla="*/ 1930484 h 2253757"/>
                <a:gd name="connsiteX7-4477" fmla="*/ 1421092 w 1422362"/>
                <a:gd name="connsiteY7-4478" fmla="*/ 1069958 h 2253757"/>
                <a:gd name="connsiteX8-4479" fmla="*/ 1369124 w 1422362"/>
                <a:gd name="connsiteY8-4480" fmla="*/ 644162 h 2253757"/>
                <a:gd name="connsiteX9-4481" fmla="*/ 1176719 w 1422362"/>
                <a:gd name="connsiteY9-4482" fmla="*/ 612493 h 2253757"/>
                <a:gd name="connsiteX10-4483" fmla="*/ 1168953 w 1422362"/>
                <a:gd name="connsiteY10-4484" fmla="*/ 911472 h 2253757"/>
                <a:gd name="connsiteX11-4485" fmla="*/ 1156855 w 1422362"/>
                <a:gd name="connsiteY11-4486" fmla="*/ 600743 h 2253757"/>
                <a:gd name="connsiteX12-4487" fmla="*/ 927050 w 1422362"/>
                <a:gd name="connsiteY12-4488" fmla="*/ 558366 h 2253757"/>
                <a:gd name="connsiteX13-4489" fmla="*/ 957315 w 1422362"/>
                <a:gd name="connsiteY13-4490" fmla="*/ 887580 h 2253757"/>
                <a:gd name="connsiteX14-4491" fmla="*/ 905990 w 1422362"/>
                <a:gd name="connsiteY14-4492" fmla="*/ 557324 h 2253757"/>
                <a:gd name="connsiteX15-4493" fmla="*/ 711016 w 1422362"/>
                <a:gd name="connsiteY15-4494" fmla="*/ 513030 h 2253757"/>
                <a:gd name="connsiteX16-4495" fmla="*/ 714846 w 1422362"/>
                <a:gd name="connsiteY16-4496" fmla="*/ 901237 h 2253757"/>
                <a:gd name="connsiteX17-4497" fmla="*/ 683174 w 1422362"/>
                <a:gd name="connsiteY17-4498" fmla="*/ 121917 h 2253757"/>
                <a:gd name="connsiteX18-4499" fmla="*/ 486275 w 1422362"/>
                <a:gd name="connsiteY18-4500" fmla="*/ 161731 h 2253757"/>
                <a:gd name="connsiteX19-4501" fmla="*/ 473286 w 1422362"/>
                <a:gd name="connsiteY19-4502" fmla="*/ 1255537 h 2253757"/>
                <a:gd name="connsiteX20-4503" fmla="*/ 338442 w 1422362"/>
                <a:gd name="connsiteY20-4504" fmla="*/ 1201632 h 2253757"/>
                <a:gd name="connsiteX21-4505" fmla="*/ 719 w 1422362"/>
                <a:gd name="connsiteY21-4506" fmla="*/ 900955 h 2253757"/>
                <a:gd name="connsiteX0-4507" fmla="*/ 719 w 1422362"/>
                <a:gd name="connsiteY0-4508" fmla="*/ 900955 h 2253757"/>
                <a:gd name="connsiteX1-4509" fmla="*/ 140932 w 1422362"/>
                <a:gd name="connsiteY1-4510" fmla="*/ 1296729 h 2253757"/>
                <a:gd name="connsiteX2-4511" fmla="*/ 309182 w 1422362"/>
                <a:gd name="connsiteY2-4512" fmla="*/ 1655174 h 2253757"/>
                <a:gd name="connsiteX3-4513" fmla="*/ 548773 w 1422362"/>
                <a:gd name="connsiteY3-4514" fmla="*/ 1879748 h 2253757"/>
                <a:gd name="connsiteX4-4515" fmla="*/ 582370 w 1422362"/>
                <a:gd name="connsiteY4-4516" fmla="*/ 2240642 h 2253757"/>
                <a:gd name="connsiteX5-4517" fmla="*/ 1253027 w 1422362"/>
                <a:gd name="connsiteY5-4518" fmla="*/ 2253757 h 2253757"/>
                <a:gd name="connsiteX6-4519" fmla="*/ 1262460 w 1422362"/>
                <a:gd name="connsiteY6-4520" fmla="*/ 1930484 h 2253757"/>
                <a:gd name="connsiteX7-4521" fmla="*/ 1421092 w 1422362"/>
                <a:gd name="connsiteY7-4522" fmla="*/ 1069958 h 2253757"/>
                <a:gd name="connsiteX8-4523" fmla="*/ 1369124 w 1422362"/>
                <a:gd name="connsiteY8-4524" fmla="*/ 644162 h 2253757"/>
                <a:gd name="connsiteX9-4525" fmla="*/ 1176719 w 1422362"/>
                <a:gd name="connsiteY9-4526" fmla="*/ 612493 h 2253757"/>
                <a:gd name="connsiteX10-4527" fmla="*/ 1168953 w 1422362"/>
                <a:gd name="connsiteY10-4528" fmla="*/ 911472 h 2253757"/>
                <a:gd name="connsiteX11-4529" fmla="*/ 1156855 w 1422362"/>
                <a:gd name="connsiteY11-4530" fmla="*/ 600743 h 2253757"/>
                <a:gd name="connsiteX12-4531" fmla="*/ 927050 w 1422362"/>
                <a:gd name="connsiteY12-4532" fmla="*/ 558366 h 2253757"/>
                <a:gd name="connsiteX13-4533" fmla="*/ 957315 w 1422362"/>
                <a:gd name="connsiteY13-4534" fmla="*/ 887580 h 2253757"/>
                <a:gd name="connsiteX14-4535" fmla="*/ 905990 w 1422362"/>
                <a:gd name="connsiteY14-4536" fmla="*/ 557324 h 2253757"/>
                <a:gd name="connsiteX15-4537" fmla="*/ 711016 w 1422362"/>
                <a:gd name="connsiteY15-4538" fmla="*/ 513030 h 2253757"/>
                <a:gd name="connsiteX16-4539" fmla="*/ 714846 w 1422362"/>
                <a:gd name="connsiteY16-4540" fmla="*/ 901237 h 2253757"/>
                <a:gd name="connsiteX17-4541" fmla="*/ 683174 w 1422362"/>
                <a:gd name="connsiteY17-4542" fmla="*/ 121917 h 2253757"/>
                <a:gd name="connsiteX18-4543" fmla="*/ 486275 w 1422362"/>
                <a:gd name="connsiteY18-4544" fmla="*/ 161731 h 2253757"/>
                <a:gd name="connsiteX19-4545" fmla="*/ 463637 w 1422362"/>
                <a:gd name="connsiteY19-4546" fmla="*/ 1183173 h 2253757"/>
                <a:gd name="connsiteX20-4547" fmla="*/ 338442 w 1422362"/>
                <a:gd name="connsiteY20-4548" fmla="*/ 1201632 h 2253757"/>
                <a:gd name="connsiteX21-4549" fmla="*/ 719 w 1422362"/>
                <a:gd name="connsiteY21-4550" fmla="*/ 900955 h 2253757"/>
                <a:gd name="connsiteX0-4551" fmla="*/ 719 w 1422362"/>
                <a:gd name="connsiteY0-4552" fmla="*/ 900955 h 2253757"/>
                <a:gd name="connsiteX1-4553" fmla="*/ 140932 w 1422362"/>
                <a:gd name="connsiteY1-4554" fmla="*/ 1296729 h 2253757"/>
                <a:gd name="connsiteX2-4555" fmla="*/ 309182 w 1422362"/>
                <a:gd name="connsiteY2-4556" fmla="*/ 1655174 h 2253757"/>
                <a:gd name="connsiteX3-4557" fmla="*/ 548773 w 1422362"/>
                <a:gd name="connsiteY3-4558" fmla="*/ 1879748 h 2253757"/>
                <a:gd name="connsiteX4-4559" fmla="*/ 582370 w 1422362"/>
                <a:gd name="connsiteY4-4560" fmla="*/ 2240642 h 2253757"/>
                <a:gd name="connsiteX5-4561" fmla="*/ 1253027 w 1422362"/>
                <a:gd name="connsiteY5-4562" fmla="*/ 2253757 h 2253757"/>
                <a:gd name="connsiteX6-4563" fmla="*/ 1262460 w 1422362"/>
                <a:gd name="connsiteY6-4564" fmla="*/ 1930484 h 2253757"/>
                <a:gd name="connsiteX7-4565" fmla="*/ 1421092 w 1422362"/>
                <a:gd name="connsiteY7-4566" fmla="*/ 1069958 h 2253757"/>
                <a:gd name="connsiteX8-4567" fmla="*/ 1369124 w 1422362"/>
                <a:gd name="connsiteY8-4568" fmla="*/ 644162 h 2253757"/>
                <a:gd name="connsiteX9-4569" fmla="*/ 1176719 w 1422362"/>
                <a:gd name="connsiteY9-4570" fmla="*/ 612493 h 2253757"/>
                <a:gd name="connsiteX10-4571" fmla="*/ 1168953 w 1422362"/>
                <a:gd name="connsiteY10-4572" fmla="*/ 911472 h 2253757"/>
                <a:gd name="connsiteX11-4573" fmla="*/ 1156855 w 1422362"/>
                <a:gd name="connsiteY11-4574" fmla="*/ 600743 h 2253757"/>
                <a:gd name="connsiteX12-4575" fmla="*/ 927050 w 1422362"/>
                <a:gd name="connsiteY12-4576" fmla="*/ 558366 h 2253757"/>
                <a:gd name="connsiteX13-4577" fmla="*/ 957315 w 1422362"/>
                <a:gd name="connsiteY13-4578" fmla="*/ 887580 h 2253757"/>
                <a:gd name="connsiteX14-4579" fmla="*/ 905990 w 1422362"/>
                <a:gd name="connsiteY14-4580" fmla="*/ 557324 h 2253757"/>
                <a:gd name="connsiteX15-4581" fmla="*/ 711016 w 1422362"/>
                <a:gd name="connsiteY15-4582" fmla="*/ 513030 h 2253757"/>
                <a:gd name="connsiteX16-4583" fmla="*/ 714846 w 1422362"/>
                <a:gd name="connsiteY16-4584" fmla="*/ 901237 h 2253757"/>
                <a:gd name="connsiteX17-4585" fmla="*/ 683174 w 1422362"/>
                <a:gd name="connsiteY17-4586" fmla="*/ 121917 h 2253757"/>
                <a:gd name="connsiteX18-4587" fmla="*/ 486275 w 1422362"/>
                <a:gd name="connsiteY18-4588" fmla="*/ 161731 h 2253757"/>
                <a:gd name="connsiteX19-4589" fmla="*/ 463637 w 1422362"/>
                <a:gd name="connsiteY19-4590" fmla="*/ 1183173 h 2253757"/>
                <a:gd name="connsiteX20-4591" fmla="*/ 304672 w 1422362"/>
                <a:gd name="connsiteY20-4592" fmla="*/ 1148565 h 2253757"/>
                <a:gd name="connsiteX21-4593" fmla="*/ 719 w 1422362"/>
                <a:gd name="connsiteY21-4594" fmla="*/ 900955 h 2253757"/>
                <a:gd name="connsiteX0-4595" fmla="*/ 719 w 1422362"/>
                <a:gd name="connsiteY0-4596" fmla="*/ 900955 h 2253757"/>
                <a:gd name="connsiteX1-4597" fmla="*/ 140932 w 1422362"/>
                <a:gd name="connsiteY1-4598" fmla="*/ 1296729 h 2253757"/>
                <a:gd name="connsiteX2-4599" fmla="*/ 309182 w 1422362"/>
                <a:gd name="connsiteY2-4600" fmla="*/ 1655174 h 2253757"/>
                <a:gd name="connsiteX3-4601" fmla="*/ 548773 w 1422362"/>
                <a:gd name="connsiteY3-4602" fmla="*/ 1879748 h 2253757"/>
                <a:gd name="connsiteX4-4603" fmla="*/ 582370 w 1422362"/>
                <a:gd name="connsiteY4-4604" fmla="*/ 2240642 h 2253757"/>
                <a:gd name="connsiteX5-4605" fmla="*/ 1253027 w 1422362"/>
                <a:gd name="connsiteY5-4606" fmla="*/ 2253757 h 2253757"/>
                <a:gd name="connsiteX6-4607" fmla="*/ 1262460 w 1422362"/>
                <a:gd name="connsiteY6-4608" fmla="*/ 1930484 h 2253757"/>
                <a:gd name="connsiteX7-4609" fmla="*/ 1421092 w 1422362"/>
                <a:gd name="connsiteY7-4610" fmla="*/ 1069958 h 2253757"/>
                <a:gd name="connsiteX8-4611" fmla="*/ 1369124 w 1422362"/>
                <a:gd name="connsiteY8-4612" fmla="*/ 644162 h 2253757"/>
                <a:gd name="connsiteX9-4613" fmla="*/ 1176719 w 1422362"/>
                <a:gd name="connsiteY9-4614" fmla="*/ 612493 h 2253757"/>
                <a:gd name="connsiteX10-4615" fmla="*/ 1168953 w 1422362"/>
                <a:gd name="connsiteY10-4616" fmla="*/ 911472 h 2253757"/>
                <a:gd name="connsiteX11-4617" fmla="*/ 1156855 w 1422362"/>
                <a:gd name="connsiteY11-4618" fmla="*/ 600743 h 2253757"/>
                <a:gd name="connsiteX12-4619" fmla="*/ 927050 w 1422362"/>
                <a:gd name="connsiteY12-4620" fmla="*/ 558366 h 2253757"/>
                <a:gd name="connsiteX13-4621" fmla="*/ 957315 w 1422362"/>
                <a:gd name="connsiteY13-4622" fmla="*/ 887580 h 2253757"/>
                <a:gd name="connsiteX14-4623" fmla="*/ 905990 w 1422362"/>
                <a:gd name="connsiteY14-4624" fmla="*/ 557324 h 2253757"/>
                <a:gd name="connsiteX15-4625" fmla="*/ 711016 w 1422362"/>
                <a:gd name="connsiteY15-4626" fmla="*/ 513030 h 2253757"/>
                <a:gd name="connsiteX16-4627" fmla="*/ 714846 w 1422362"/>
                <a:gd name="connsiteY16-4628" fmla="*/ 901237 h 2253757"/>
                <a:gd name="connsiteX17-4629" fmla="*/ 683174 w 1422362"/>
                <a:gd name="connsiteY17-4630" fmla="*/ 121917 h 2253757"/>
                <a:gd name="connsiteX18-4631" fmla="*/ 486275 w 1422362"/>
                <a:gd name="connsiteY18-4632" fmla="*/ 161731 h 2253757"/>
                <a:gd name="connsiteX19-4633" fmla="*/ 463637 w 1422362"/>
                <a:gd name="connsiteY19-4634" fmla="*/ 1183173 h 2253757"/>
                <a:gd name="connsiteX20-4635" fmla="*/ 304672 w 1422362"/>
                <a:gd name="connsiteY20-4636" fmla="*/ 1148565 h 2253757"/>
                <a:gd name="connsiteX21-4637" fmla="*/ 719 w 1422362"/>
                <a:gd name="connsiteY21-4638" fmla="*/ 900955 h 2253757"/>
                <a:gd name="connsiteX0-4639" fmla="*/ 719 w 1422362"/>
                <a:gd name="connsiteY0-4640" fmla="*/ 900955 h 2253757"/>
                <a:gd name="connsiteX1-4641" fmla="*/ 140932 w 1422362"/>
                <a:gd name="connsiteY1-4642" fmla="*/ 1296729 h 2253757"/>
                <a:gd name="connsiteX2-4643" fmla="*/ 309182 w 1422362"/>
                <a:gd name="connsiteY2-4644" fmla="*/ 1655174 h 2253757"/>
                <a:gd name="connsiteX3-4645" fmla="*/ 548773 w 1422362"/>
                <a:gd name="connsiteY3-4646" fmla="*/ 1879748 h 2253757"/>
                <a:gd name="connsiteX4-4647" fmla="*/ 582370 w 1422362"/>
                <a:gd name="connsiteY4-4648" fmla="*/ 2240642 h 2253757"/>
                <a:gd name="connsiteX5-4649" fmla="*/ 1253027 w 1422362"/>
                <a:gd name="connsiteY5-4650" fmla="*/ 2253757 h 2253757"/>
                <a:gd name="connsiteX6-4651" fmla="*/ 1262460 w 1422362"/>
                <a:gd name="connsiteY6-4652" fmla="*/ 1930484 h 2253757"/>
                <a:gd name="connsiteX7-4653" fmla="*/ 1421092 w 1422362"/>
                <a:gd name="connsiteY7-4654" fmla="*/ 1069958 h 2253757"/>
                <a:gd name="connsiteX8-4655" fmla="*/ 1369124 w 1422362"/>
                <a:gd name="connsiteY8-4656" fmla="*/ 644162 h 2253757"/>
                <a:gd name="connsiteX9-4657" fmla="*/ 1176719 w 1422362"/>
                <a:gd name="connsiteY9-4658" fmla="*/ 612493 h 2253757"/>
                <a:gd name="connsiteX10-4659" fmla="*/ 1168953 w 1422362"/>
                <a:gd name="connsiteY10-4660" fmla="*/ 911472 h 2253757"/>
                <a:gd name="connsiteX11-4661" fmla="*/ 1156855 w 1422362"/>
                <a:gd name="connsiteY11-4662" fmla="*/ 600743 h 2253757"/>
                <a:gd name="connsiteX12-4663" fmla="*/ 927050 w 1422362"/>
                <a:gd name="connsiteY12-4664" fmla="*/ 558366 h 2253757"/>
                <a:gd name="connsiteX13-4665" fmla="*/ 957315 w 1422362"/>
                <a:gd name="connsiteY13-4666" fmla="*/ 887580 h 2253757"/>
                <a:gd name="connsiteX14-4667" fmla="*/ 905990 w 1422362"/>
                <a:gd name="connsiteY14-4668" fmla="*/ 557324 h 2253757"/>
                <a:gd name="connsiteX15-4669" fmla="*/ 711016 w 1422362"/>
                <a:gd name="connsiteY15-4670" fmla="*/ 513030 h 2253757"/>
                <a:gd name="connsiteX16-4671" fmla="*/ 714846 w 1422362"/>
                <a:gd name="connsiteY16-4672" fmla="*/ 901237 h 2253757"/>
                <a:gd name="connsiteX17-4673" fmla="*/ 683174 w 1422362"/>
                <a:gd name="connsiteY17-4674" fmla="*/ 121917 h 2253757"/>
                <a:gd name="connsiteX18-4675" fmla="*/ 486275 w 1422362"/>
                <a:gd name="connsiteY18-4676" fmla="*/ 161731 h 2253757"/>
                <a:gd name="connsiteX19-4677" fmla="*/ 463637 w 1422362"/>
                <a:gd name="connsiteY19-4678" fmla="*/ 1183173 h 2253757"/>
                <a:gd name="connsiteX20-4679" fmla="*/ 304672 w 1422362"/>
                <a:gd name="connsiteY20-4680" fmla="*/ 1148565 h 2253757"/>
                <a:gd name="connsiteX21-4681" fmla="*/ 719 w 1422362"/>
                <a:gd name="connsiteY21-4682" fmla="*/ 900955 h 2253757"/>
                <a:gd name="connsiteX0-4683" fmla="*/ 436 w 1494443"/>
                <a:gd name="connsiteY0-4684" fmla="*/ 886482 h 2253757"/>
                <a:gd name="connsiteX1-4685" fmla="*/ 213013 w 1494443"/>
                <a:gd name="connsiteY1-4686" fmla="*/ 1296729 h 2253757"/>
                <a:gd name="connsiteX2-4687" fmla="*/ 381263 w 1494443"/>
                <a:gd name="connsiteY2-4688" fmla="*/ 1655174 h 2253757"/>
                <a:gd name="connsiteX3-4689" fmla="*/ 620854 w 1494443"/>
                <a:gd name="connsiteY3-4690" fmla="*/ 1879748 h 2253757"/>
                <a:gd name="connsiteX4-4691" fmla="*/ 654451 w 1494443"/>
                <a:gd name="connsiteY4-4692" fmla="*/ 2240642 h 2253757"/>
                <a:gd name="connsiteX5-4693" fmla="*/ 1325108 w 1494443"/>
                <a:gd name="connsiteY5-4694" fmla="*/ 2253757 h 2253757"/>
                <a:gd name="connsiteX6-4695" fmla="*/ 1334541 w 1494443"/>
                <a:gd name="connsiteY6-4696" fmla="*/ 1930484 h 2253757"/>
                <a:gd name="connsiteX7-4697" fmla="*/ 1493173 w 1494443"/>
                <a:gd name="connsiteY7-4698" fmla="*/ 1069958 h 2253757"/>
                <a:gd name="connsiteX8-4699" fmla="*/ 1441205 w 1494443"/>
                <a:gd name="connsiteY8-4700" fmla="*/ 644162 h 2253757"/>
                <a:gd name="connsiteX9-4701" fmla="*/ 1248800 w 1494443"/>
                <a:gd name="connsiteY9-4702" fmla="*/ 612493 h 2253757"/>
                <a:gd name="connsiteX10-4703" fmla="*/ 1241034 w 1494443"/>
                <a:gd name="connsiteY10-4704" fmla="*/ 911472 h 2253757"/>
                <a:gd name="connsiteX11-4705" fmla="*/ 1228936 w 1494443"/>
                <a:gd name="connsiteY11-4706" fmla="*/ 600743 h 2253757"/>
                <a:gd name="connsiteX12-4707" fmla="*/ 999131 w 1494443"/>
                <a:gd name="connsiteY12-4708" fmla="*/ 558366 h 2253757"/>
                <a:gd name="connsiteX13-4709" fmla="*/ 1029396 w 1494443"/>
                <a:gd name="connsiteY13-4710" fmla="*/ 887580 h 2253757"/>
                <a:gd name="connsiteX14-4711" fmla="*/ 978071 w 1494443"/>
                <a:gd name="connsiteY14-4712" fmla="*/ 557324 h 2253757"/>
                <a:gd name="connsiteX15-4713" fmla="*/ 783097 w 1494443"/>
                <a:gd name="connsiteY15-4714" fmla="*/ 513030 h 2253757"/>
                <a:gd name="connsiteX16-4715" fmla="*/ 786927 w 1494443"/>
                <a:gd name="connsiteY16-4716" fmla="*/ 901237 h 2253757"/>
                <a:gd name="connsiteX17-4717" fmla="*/ 755255 w 1494443"/>
                <a:gd name="connsiteY17-4718" fmla="*/ 121917 h 2253757"/>
                <a:gd name="connsiteX18-4719" fmla="*/ 558356 w 1494443"/>
                <a:gd name="connsiteY18-4720" fmla="*/ 161731 h 2253757"/>
                <a:gd name="connsiteX19-4721" fmla="*/ 535718 w 1494443"/>
                <a:gd name="connsiteY19-4722" fmla="*/ 1183173 h 2253757"/>
                <a:gd name="connsiteX20-4723" fmla="*/ 376753 w 1494443"/>
                <a:gd name="connsiteY20-4724" fmla="*/ 1148565 h 2253757"/>
                <a:gd name="connsiteX21-4725" fmla="*/ 436 w 1494443"/>
                <a:gd name="connsiteY21-4726" fmla="*/ 886482 h 2253757"/>
                <a:gd name="connsiteX0-4727" fmla="*/ 436 w 1494443"/>
                <a:gd name="connsiteY0-4728" fmla="*/ 886482 h 2253757"/>
                <a:gd name="connsiteX1-4729" fmla="*/ 213013 w 1494443"/>
                <a:gd name="connsiteY1-4730" fmla="*/ 1296729 h 2253757"/>
                <a:gd name="connsiteX2-4731" fmla="*/ 381263 w 1494443"/>
                <a:gd name="connsiteY2-4732" fmla="*/ 1655174 h 2253757"/>
                <a:gd name="connsiteX3-4733" fmla="*/ 620854 w 1494443"/>
                <a:gd name="connsiteY3-4734" fmla="*/ 1879748 h 2253757"/>
                <a:gd name="connsiteX4-4735" fmla="*/ 654451 w 1494443"/>
                <a:gd name="connsiteY4-4736" fmla="*/ 2240642 h 2253757"/>
                <a:gd name="connsiteX5-4737" fmla="*/ 1325108 w 1494443"/>
                <a:gd name="connsiteY5-4738" fmla="*/ 2253757 h 2253757"/>
                <a:gd name="connsiteX6-4739" fmla="*/ 1334541 w 1494443"/>
                <a:gd name="connsiteY6-4740" fmla="*/ 1930484 h 2253757"/>
                <a:gd name="connsiteX7-4741" fmla="*/ 1493173 w 1494443"/>
                <a:gd name="connsiteY7-4742" fmla="*/ 1069958 h 2253757"/>
                <a:gd name="connsiteX8-4743" fmla="*/ 1441205 w 1494443"/>
                <a:gd name="connsiteY8-4744" fmla="*/ 644162 h 2253757"/>
                <a:gd name="connsiteX9-4745" fmla="*/ 1248800 w 1494443"/>
                <a:gd name="connsiteY9-4746" fmla="*/ 612493 h 2253757"/>
                <a:gd name="connsiteX10-4747" fmla="*/ 1241034 w 1494443"/>
                <a:gd name="connsiteY10-4748" fmla="*/ 911472 h 2253757"/>
                <a:gd name="connsiteX11-4749" fmla="*/ 1228936 w 1494443"/>
                <a:gd name="connsiteY11-4750" fmla="*/ 600743 h 2253757"/>
                <a:gd name="connsiteX12-4751" fmla="*/ 999131 w 1494443"/>
                <a:gd name="connsiteY12-4752" fmla="*/ 558366 h 2253757"/>
                <a:gd name="connsiteX13-4753" fmla="*/ 1029396 w 1494443"/>
                <a:gd name="connsiteY13-4754" fmla="*/ 887580 h 2253757"/>
                <a:gd name="connsiteX14-4755" fmla="*/ 978071 w 1494443"/>
                <a:gd name="connsiteY14-4756" fmla="*/ 557324 h 2253757"/>
                <a:gd name="connsiteX15-4757" fmla="*/ 783097 w 1494443"/>
                <a:gd name="connsiteY15-4758" fmla="*/ 513030 h 2253757"/>
                <a:gd name="connsiteX16-4759" fmla="*/ 786927 w 1494443"/>
                <a:gd name="connsiteY16-4760" fmla="*/ 901237 h 2253757"/>
                <a:gd name="connsiteX17-4761" fmla="*/ 755255 w 1494443"/>
                <a:gd name="connsiteY17-4762" fmla="*/ 121917 h 2253757"/>
                <a:gd name="connsiteX18-4763" fmla="*/ 558356 w 1494443"/>
                <a:gd name="connsiteY18-4764" fmla="*/ 161731 h 2253757"/>
                <a:gd name="connsiteX19-4765" fmla="*/ 535718 w 1494443"/>
                <a:gd name="connsiteY19-4766" fmla="*/ 1183173 h 2253757"/>
                <a:gd name="connsiteX20-4767" fmla="*/ 376753 w 1494443"/>
                <a:gd name="connsiteY20-4768" fmla="*/ 1148565 h 2253757"/>
                <a:gd name="connsiteX21-4769" fmla="*/ 436 w 1494443"/>
                <a:gd name="connsiteY21-4770" fmla="*/ 886482 h 2253757"/>
                <a:gd name="connsiteX0-4771" fmla="*/ 0 w 1494007"/>
                <a:gd name="connsiteY0-4772" fmla="*/ 886482 h 2253757"/>
                <a:gd name="connsiteX1-4773" fmla="*/ 212577 w 1494007"/>
                <a:gd name="connsiteY1-4774" fmla="*/ 1296729 h 2253757"/>
                <a:gd name="connsiteX2-4775" fmla="*/ 380827 w 1494007"/>
                <a:gd name="connsiteY2-4776" fmla="*/ 1655174 h 2253757"/>
                <a:gd name="connsiteX3-4777" fmla="*/ 620418 w 1494007"/>
                <a:gd name="connsiteY3-4778" fmla="*/ 1879748 h 2253757"/>
                <a:gd name="connsiteX4-4779" fmla="*/ 654015 w 1494007"/>
                <a:gd name="connsiteY4-4780" fmla="*/ 2240642 h 2253757"/>
                <a:gd name="connsiteX5-4781" fmla="*/ 1324672 w 1494007"/>
                <a:gd name="connsiteY5-4782" fmla="*/ 2253757 h 2253757"/>
                <a:gd name="connsiteX6-4783" fmla="*/ 1334105 w 1494007"/>
                <a:gd name="connsiteY6-4784" fmla="*/ 1930484 h 2253757"/>
                <a:gd name="connsiteX7-4785" fmla="*/ 1492737 w 1494007"/>
                <a:gd name="connsiteY7-4786" fmla="*/ 1069958 h 2253757"/>
                <a:gd name="connsiteX8-4787" fmla="*/ 1440769 w 1494007"/>
                <a:gd name="connsiteY8-4788" fmla="*/ 644162 h 2253757"/>
                <a:gd name="connsiteX9-4789" fmla="*/ 1248364 w 1494007"/>
                <a:gd name="connsiteY9-4790" fmla="*/ 612493 h 2253757"/>
                <a:gd name="connsiteX10-4791" fmla="*/ 1240598 w 1494007"/>
                <a:gd name="connsiteY10-4792" fmla="*/ 911472 h 2253757"/>
                <a:gd name="connsiteX11-4793" fmla="*/ 1228500 w 1494007"/>
                <a:gd name="connsiteY11-4794" fmla="*/ 600743 h 2253757"/>
                <a:gd name="connsiteX12-4795" fmla="*/ 998695 w 1494007"/>
                <a:gd name="connsiteY12-4796" fmla="*/ 558366 h 2253757"/>
                <a:gd name="connsiteX13-4797" fmla="*/ 1028960 w 1494007"/>
                <a:gd name="connsiteY13-4798" fmla="*/ 887580 h 2253757"/>
                <a:gd name="connsiteX14-4799" fmla="*/ 977635 w 1494007"/>
                <a:gd name="connsiteY14-4800" fmla="*/ 557324 h 2253757"/>
                <a:gd name="connsiteX15-4801" fmla="*/ 782661 w 1494007"/>
                <a:gd name="connsiteY15-4802" fmla="*/ 513030 h 2253757"/>
                <a:gd name="connsiteX16-4803" fmla="*/ 786491 w 1494007"/>
                <a:gd name="connsiteY16-4804" fmla="*/ 901237 h 2253757"/>
                <a:gd name="connsiteX17-4805" fmla="*/ 754819 w 1494007"/>
                <a:gd name="connsiteY17-4806" fmla="*/ 121917 h 2253757"/>
                <a:gd name="connsiteX18-4807" fmla="*/ 557920 w 1494007"/>
                <a:gd name="connsiteY18-4808" fmla="*/ 161731 h 2253757"/>
                <a:gd name="connsiteX19-4809" fmla="*/ 535282 w 1494007"/>
                <a:gd name="connsiteY19-4810" fmla="*/ 1183173 h 2253757"/>
                <a:gd name="connsiteX20-4811" fmla="*/ 376317 w 1494007"/>
                <a:gd name="connsiteY20-4812" fmla="*/ 1148565 h 2253757"/>
                <a:gd name="connsiteX21-4813" fmla="*/ 0 w 1494007"/>
                <a:gd name="connsiteY21-4814" fmla="*/ 886482 h 2253757"/>
                <a:gd name="connsiteX0-4815" fmla="*/ 0 w 1494007"/>
                <a:gd name="connsiteY0-4816" fmla="*/ 886482 h 2253757"/>
                <a:gd name="connsiteX1-4817" fmla="*/ 202929 w 1494007"/>
                <a:gd name="connsiteY1-4818" fmla="*/ 1320850 h 2253757"/>
                <a:gd name="connsiteX2-4819" fmla="*/ 380827 w 1494007"/>
                <a:gd name="connsiteY2-4820" fmla="*/ 1655174 h 2253757"/>
                <a:gd name="connsiteX3-4821" fmla="*/ 620418 w 1494007"/>
                <a:gd name="connsiteY3-4822" fmla="*/ 1879748 h 2253757"/>
                <a:gd name="connsiteX4-4823" fmla="*/ 654015 w 1494007"/>
                <a:gd name="connsiteY4-4824" fmla="*/ 2240642 h 2253757"/>
                <a:gd name="connsiteX5-4825" fmla="*/ 1324672 w 1494007"/>
                <a:gd name="connsiteY5-4826" fmla="*/ 2253757 h 2253757"/>
                <a:gd name="connsiteX6-4827" fmla="*/ 1334105 w 1494007"/>
                <a:gd name="connsiteY6-4828" fmla="*/ 1930484 h 2253757"/>
                <a:gd name="connsiteX7-4829" fmla="*/ 1492737 w 1494007"/>
                <a:gd name="connsiteY7-4830" fmla="*/ 1069958 h 2253757"/>
                <a:gd name="connsiteX8-4831" fmla="*/ 1440769 w 1494007"/>
                <a:gd name="connsiteY8-4832" fmla="*/ 644162 h 2253757"/>
                <a:gd name="connsiteX9-4833" fmla="*/ 1248364 w 1494007"/>
                <a:gd name="connsiteY9-4834" fmla="*/ 612493 h 2253757"/>
                <a:gd name="connsiteX10-4835" fmla="*/ 1240598 w 1494007"/>
                <a:gd name="connsiteY10-4836" fmla="*/ 911472 h 2253757"/>
                <a:gd name="connsiteX11-4837" fmla="*/ 1228500 w 1494007"/>
                <a:gd name="connsiteY11-4838" fmla="*/ 600743 h 2253757"/>
                <a:gd name="connsiteX12-4839" fmla="*/ 998695 w 1494007"/>
                <a:gd name="connsiteY12-4840" fmla="*/ 558366 h 2253757"/>
                <a:gd name="connsiteX13-4841" fmla="*/ 1028960 w 1494007"/>
                <a:gd name="connsiteY13-4842" fmla="*/ 887580 h 2253757"/>
                <a:gd name="connsiteX14-4843" fmla="*/ 977635 w 1494007"/>
                <a:gd name="connsiteY14-4844" fmla="*/ 557324 h 2253757"/>
                <a:gd name="connsiteX15-4845" fmla="*/ 782661 w 1494007"/>
                <a:gd name="connsiteY15-4846" fmla="*/ 513030 h 2253757"/>
                <a:gd name="connsiteX16-4847" fmla="*/ 786491 w 1494007"/>
                <a:gd name="connsiteY16-4848" fmla="*/ 901237 h 2253757"/>
                <a:gd name="connsiteX17-4849" fmla="*/ 754819 w 1494007"/>
                <a:gd name="connsiteY17-4850" fmla="*/ 121917 h 2253757"/>
                <a:gd name="connsiteX18-4851" fmla="*/ 557920 w 1494007"/>
                <a:gd name="connsiteY18-4852" fmla="*/ 161731 h 2253757"/>
                <a:gd name="connsiteX19-4853" fmla="*/ 535282 w 1494007"/>
                <a:gd name="connsiteY19-4854" fmla="*/ 1183173 h 2253757"/>
                <a:gd name="connsiteX20-4855" fmla="*/ 376317 w 1494007"/>
                <a:gd name="connsiteY20-4856" fmla="*/ 1148565 h 2253757"/>
                <a:gd name="connsiteX21-4857" fmla="*/ 0 w 1494007"/>
                <a:gd name="connsiteY21-4858" fmla="*/ 886482 h 2253757"/>
                <a:gd name="connsiteX0-4859" fmla="*/ 0 w 1494007"/>
                <a:gd name="connsiteY0-4860" fmla="*/ 886482 h 2253757"/>
                <a:gd name="connsiteX1-4861" fmla="*/ 202929 w 1494007"/>
                <a:gd name="connsiteY1-4862" fmla="*/ 1320850 h 2253757"/>
                <a:gd name="connsiteX2-4863" fmla="*/ 438719 w 1494007"/>
                <a:gd name="connsiteY2-4864" fmla="*/ 1655174 h 2253757"/>
                <a:gd name="connsiteX3-4865" fmla="*/ 620418 w 1494007"/>
                <a:gd name="connsiteY3-4866" fmla="*/ 1879748 h 2253757"/>
                <a:gd name="connsiteX4-4867" fmla="*/ 654015 w 1494007"/>
                <a:gd name="connsiteY4-4868" fmla="*/ 2240642 h 2253757"/>
                <a:gd name="connsiteX5-4869" fmla="*/ 1324672 w 1494007"/>
                <a:gd name="connsiteY5-4870" fmla="*/ 2253757 h 2253757"/>
                <a:gd name="connsiteX6-4871" fmla="*/ 1334105 w 1494007"/>
                <a:gd name="connsiteY6-4872" fmla="*/ 1930484 h 2253757"/>
                <a:gd name="connsiteX7-4873" fmla="*/ 1492737 w 1494007"/>
                <a:gd name="connsiteY7-4874" fmla="*/ 1069958 h 2253757"/>
                <a:gd name="connsiteX8-4875" fmla="*/ 1440769 w 1494007"/>
                <a:gd name="connsiteY8-4876" fmla="*/ 644162 h 2253757"/>
                <a:gd name="connsiteX9-4877" fmla="*/ 1248364 w 1494007"/>
                <a:gd name="connsiteY9-4878" fmla="*/ 612493 h 2253757"/>
                <a:gd name="connsiteX10-4879" fmla="*/ 1240598 w 1494007"/>
                <a:gd name="connsiteY10-4880" fmla="*/ 911472 h 2253757"/>
                <a:gd name="connsiteX11-4881" fmla="*/ 1228500 w 1494007"/>
                <a:gd name="connsiteY11-4882" fmla="*/ 600743 h 2253757"/>
                <a:gd name="connsiteX12-4883" fmla="*/ 998695 w 1494007"/>
                <a:gd name="connsiteY12-4884" fmla="*/ 558366 h 2253757"/>
                <a:gd name="connsiteX13-4885" fmla="*/ 1028960 w 1494007"/>
                <a:gd name="connsiteY13-4886" fmla="*/ 887580 h 2253757"/>
                <a:gd name="connsiteX14-4887" fmla="*/ 977635 w 1494007"/>
                <a:gd name="connsiteY14-4888" fmla="*/ 557324 h 2253757"/>
                <a:gd name="connsiteX15-4889" fmla="*/ 782661 w 1494007"/>
                <a:gd name="connsiteY15-4890" fmla="*/ 513030 h 2253757"/>
                <a:gd name="connsiteX16-4891" fmla="*/ 786491 w 1494007"/>
                <a:gd name="connsiteY16-4892" fmla="*/ 901237 h 2253757"/>
                <a:gd name="connsiteX17-4893" fmla="*/ 754819 w 1494007"/>
                <a:gd name="connsiteY17-4894" fmla="*/ 121917 h 2253757"/>
                <a:gd name="connsiteX18-4895" fmla="*/ 557920 w 1494007"/>
                <a:gd name="connsiteY18-4896" fmla="*/ 161731 h 2253757"/>
                <a:gd name="connsiteX19-4897" fmla="*/ 535282 w 1494007"/>
                <a:gd name="connsiteY19-4898" fmla="*/ 1183173 h 2253757"/>
                <a:gd name="connsiteX20-4899" fmla="*/ 376317 w 1494007"/>
                <a:gd name="connsiteY20-4900" fmla="*/ 1148565 h 2253757"/>
                <a:gd name="connsiteX21-4901" fmla="*/ 0 w 1494007"/>
                <a:gd name="connsiteY21-4902" fmla="*/ 886482 h 2253757"/>
                <a:gd name="connsiteX0-4903" fmla="*/ 0 w 1494007"/>
                <a:gd name="connsiteY0-4904" fmla="*/ 886482 h 2253757"/>
                <a:gd name="connsiteX1-4905" fmla="*/ 202929 w 1494007"/>
                <a:gd name="connsiteY1-4906" fmla="*/ 1320850 h 2253757"/>
                <a:gd name="connsiteX2-4907" fmla="*/ 438719 w 1494007"/>
                <a:gd name="connsiteY2-4908" fmla="*/ 1655174 h 2253757"/>
                <a:gd name="connsiteX3-4909" fmla="*/ 620418 w 1494007"/>
                <a:gd name="connsiteY3-4910" fmla="*/ 1879748 h 2253757"/>
                <a:gd name="connsiteX4-4911" fmla="*/ 654015 w 1494007"/>
                <a:gd name="connsiteY4-4912" fmla="*/ 2240642 h 2253757"/>
                <a:gd name="connsiteX5-4913" fmla="*/ 1324672 w 1494007"/>
                <a:gd name="connsiteY5-4914" fmla="*/ 2253757 h 2253757"/>
                <a:gd name="connsiteX6-4915" fmla="*/ 1334105 w 1494007"/>
                <a:gd name="connsiteY6-4916" fmla="*/ 1930484 h 2253757"/>
                <a:gd name="connsiteX7-4917" fmla="*/ 1492737 w 1494007"/>
                <a:gd name="connsiteY7-4918" fmla="*/ 1069958 h 2253757"/>
                <a:gd name="connsiteX8-4919" fmla="*/ 1440769 w 1494007"/>
                <a:gd name="connsiteY8-4920" fmla="*/ 644162 h 2253757"/>
                <a:gd name="connsiteX9-4921" fmla="*/ 1248364 w 1494007"/>
                <a:gd name="connsiteY9-4922" fmla="*/ 612493 h 2253757"/>
                <a:gd name="connsiteX10-4923" fmla="*/ 1240598 w 1494007"/>
                <a:gd name="connsiteY10-4924" fmla="*/ 911472 h 2253757"/>
                <a:gd name="connsiteX11-4925" fmla="*/ 1228500 w 1494007"/>
                <a:gd name="connsiteY11-4926" fmla="*/ 600743 h 2253757"/>
                <a:gd name="connsiteX12-4927" fmla="*/ 998695 w 1494007"/>
                <a:gd name="connsiteY12-4928" fmla="*/ 558366 h 2253757"/>
                <a:gd name="connsiteX13-4929" fmla="*/ 1028960 w 1494007"/>
                <a:gd name="connsiteY13-4930" fmla="*/ 887580 h 2253757"/>
                <a:gd name="connsiteX14-4931" fmla="*/ 977635 w 1494007"/>
                <a:gd name="connsiteY14-4932" fmla="*/ 557324 h 2253757"/>
                <a:gd name="connsiteX15-4933" fmla="*/ 782661 w 1494007"/>
                <a:gd name="connsiteY15-4934" fmla="*/ 513030 h 2253757"/>
                <a:gd name="connsiteX16-4935" fmla="*/ 786491 w 1494007"/>
                <a:gd name="connsiteY16-4936" fmla="*/ 901237 h 2253757"/>
                <a:gd name="connsiteX17-4937" fmla="*/ 754819 w 1494007"/>
                <a:gd name="connsiteY17-4938" fmla="*/ 121917 h 2253757"/>
                <a:gd name="connsiteX18-4939" fmla="*/ 557920 w 1494007"/>
                <a:gd name="connsiteY18-4940" fmla="*/ 161731 h 2253757"/>
                <a:gd name="connsiteX19-4941" fmla="*/ 535282 w 1494007"/>
                <a:gd name="connsiteY19-4942" fmla="*/ 1183173 h 2253757"/>
                <a:gd name="connsiteX20-4943" fmla="*/ 376317 w 1494007"/>
                <a:gd name="connsiteY20-4944" fmla="*/ 1148565 h 2253757"/>
                <a:gd name="connsiteX21-4945" fmla="*/ 0 w 1494007"/>
                <a:gd name="connsiteY21-4946" fmla="*/ 886482 h 2253757"/>
                <a:gd name="connsiteX0-4947" fmla="*/ 0 w 1494007"/>
                <a:gd name="connsiteY0-4948" fmla="*/ 886482 h 2253757"/>
                <a:gd name="connsiteX1-4949" fmla="*/ 202929 w 1494007"/>
                <a:gd name="connsiteY1-4950" fmla="*/ 1320850 h 2253757"/>
                <a:gd name="connsiteX2-4951" fmla="*/ 438719 w 1494007"/>
                <a:gd name="connsiteY2-4952" fmla="*/ 1655174 h 2253757"/>
                <a:gd name="connsiteX3-4953" fmla="*/ 620418 w 1494007"/>
                <a:gd name="connsiteY3-4954" fmla="*/ 1879748 h 2253757"/>
                <a:gd name="connsiteX4-4955" fmla="*/ 654015 w 1494007"/>
                <a:gd name="connsiteY4-4956" fmla="*/ 2240642 h 2253757"/>
                <a:gd name="connsiteX5-4957" fmla="*/ 1324672 w 1494007"/>
                <a:gd name="connsiteY5-4958" fmla="*/ 2253757 h 2253757"/>
                <a:gd name="connsiteX6-4959" fmla="*/ 1334105 w 1494007"/>
                <a:gd name="connsiteY6-4960" fmla="*/ 1930484 h 2253757"/>
                <a:gd name="connsiteX7-4961" fmla="*/ 1492737 w 1494007"/>
                <a:gd name="connsiteY7-4962" fmla="*/ 1069958 h 2253757"/>
                <a:gd name="connsiteX8-4963" fmla="*/ 1440769 w 1494007"/>
                <a:gd name="connsiteY8-4964" fmla="*/ 644162 h 2253757"/>
                <a:gd name="connsiteX9-4965" fmla="*/ 1248364 w 1494007"/>
                <a:gd name="connsiteY9-4966" fmla="*/ 612493 h 2253757"/>
                <a:gd name="connsiteX10-4967" fmla="*/ 1240598 w 1494007"/>
                <a:gd name="connsiteY10-4968" fmla="*/ 911472 h 2253757"/>
                <a:gd name="connsiteX11-4969" fmla="*/ 1228500 w 1494007"/>
                <a:gd name="connsiteY11-4970" fmla="*/ 600743 h 2253757"/>
                <a:gd name="connsiteX12-4971" fmla="*/ 998695 w 1494007"/>
                <a:gd name="connsiteY12-4972" fmla="*/ 558366 h 2253757"/>
                <a:gd name="connsiteX13-4973" fmla="*/ 1028960 w 1494007"/>
                <a:gd name="connsiteY13-4974" fmla="*/ 887580 h 2253757"/>
                <a:gd name="connsiteX14-4975" fmla="*/ 977635 w 1494007"/>
                <a:gd name="connsiteY14-4976" fmla="*/ 557324 h 2253757"/>
                <a:gd name="connsiteX15-4977" fmla="*/ 782661 w 1494007"/>
                <a:gd name="connsiteY15-4978" fmla="*/ 513030 h 2253757"/>
                <a:gd name="connsiteX16-4979" fmla="*/ 786491 w 1494007"/>
                <a:gd name="connsiteY16-4980" fmla="*/ 901237 h 2253757"/>
                <a:gd name="connsiteX17-4981" fmla="*/ 754819 w 1494007"/>
                <a:gd name="connsiteY17-4982" fmla="*/ 121917 h 2253757"/>
                <a:gd name="connsiteX18-4983" fmla="*/ 557920 w 1494007"/>
                <a:gd name="connsiteY18-4984" fmla="*/ 161731 h 2253757"/>
                <a:gd name="connsiteX19-4985" fmla="*/ 535282 w 1494007"/>
                <a:gd name="connsiteY19-4986" fmla="*/ 1183173 h 2253757"/>
                <a:gd name="connsiteX20-4987" fmla="*/ 376317 w 1494007"/>
                <a:gd name="connsiteY20-4988" fmla="*/ 1148565 h 2253757"/>
                <a:gd name="connsiteX21-4989" fmla="*/ 0 w 1494007"/>
                <a:gd name="connsiteY21-4990" fmla="*/ 886482 h 2253757"/>
                <a:gd name="connsiteX0-4991" fmla="*/ 0 w 1494007"/>
                <a:gd name="connsiteY0-4992" fmla="*/ 886482 h 2253757"/>
                <a:gd name="connsiteX1-4993" fmla="*/ 202929 w 1494007"/>
                <a:gd name="connsiteY1-4994" fmla="*/ 1320850 h 2253757"/>
                <a:gd name="connsiteX2-4995" fmla="*/ 438719 w 1494007"/>
                <a:gd name="connsiteY2-4996" fmla="*/ 1655174 h 2253757"/>
                <a:gd name="connsiteX3-4997" fmla="*/ 620418 w 1494007"/>
                <a:gd name="connsiteY3-4998" fmla="*/ 1879748 h 2253757"/>
                <a:gd name="connsiteX4-4999" fmla="*/ 654015 w 1494007"/>
                <a:gd name="connsiteY4-5000" fmla="*/ 2240642 h 2253757"/>
                <a:gd name="connsiteX5-5001" fmla="*/ 1324672 w 1494007"/>
                <a:gd name="connsiteY5-5002" fmla="*/ 2253757 h 2253757"/>
                <a:gd name="connsiteX6-5003" fmla="*/ 1334105 w 1494007"/>
                <a:gd name="connsiteY6-5004" fmla="*/ 1930484 h 2253757"/>
                <a:gd name="connsiteX7-5005" fmla="*/ 1492737 w 1494007"/>
                <a:gd name="connsiteY7-5006" fmla="*/ 1069958 h 2253757"/>
                <a:gd name="connsiteX8-5007" fmla="*/ 1440769 w 1494007"/>
                <a:gd name="connsiteY8-5008" fmla="*/ 644162 h 2253757"/>
                <a:gd name="connsiteX9-5009" fmla="*/ 1248364 w 1494007"/>
                <a:gd name="connsiteY9-5010" fmla="*/ 612493 h 2253757"/>
                <a:gd name="connsiteX10-5011" fmla="*/ 1240598 w 1494007"/>
                <a:gd name="connsiteY10-5012" fmla="*/ 911472 h 2253757"/>
                <a:gd name="connsiteX11-5013" fmla="*/ 1228500 w 1494007"/>
                <a:gd name="connsiteY11-5014" fmla="*/ 600743 h 2253757"/>
                <a:gd name="connsiteX12-5015" fmla="*/ 998695 w 1494007"/>
                <a:gd name="connsiteY12-5016" fmla="*/ 558366 h 2253757"/>
                <a:gd name="connsiteX13-5017" fmla="*/ 1028960 w 1494007"/>
                <a:gd name="connsiteY13-5018" fmla="*/ 887580 h 2253757"/>
                <a:gd name="connsiteX14-5019" fmla="*/ 977635 w 1494007"/>
                <a:gd name="connsiteY14-5020" fmla="*/ 557324 h 2253757"/>
                <a:gd name="connsiteX15-5021" fmla="*/ 782661 w 1494007"/>
                <a:gd name="connsiteY15-5022" fmla="*/ 513030 h 2253757"/>
                <a:gd name="connsiteX16-5023" fmla="*/ 786491 w 1494007"/>
                <a:gd name="connsiteY16-5024" fmla="*/ 901237 h 2253757"/>
                <a:gd name="connsiteX17-5025" fmla="*/ 754819 w 1494007"/>
                <a:gd name="connsiteY17-5026" fmla="*/ 121917 h 2253757"/>
                <a:gd name="connsiteX18-5027" fmla="*/ 557920 w 1494007"/>
                <a:gd name="connsiteY18-5028" fmla="*/ 161731 h 2253757"/>
                <a:gd name="connsiteX19-5029" fmla="*/ 535282 w 1494007"/>
                <a:gd name="connsiteY19-5030" fmla="*/ 1183173 h 2253757"/>
                <a:gd name="connsiteX20-5031" fmla="*/ 376317 w 1494007"/>
                <a:gd name="connsiteY20-5032" fmla="*/ 1148565 h 2253757"/>
                <a:gd name="connsiteX21-5033" fmla="*/ 0 w 1494007"/>
                <a:gd name="connsiteY21-5034" fmla="*/ 886482 h 2253757"/>
                <a:gd name="connsiteX0-5035" fmla="*/ 0 w 1494007"/>
                <a:gd name="connsiteY0-5036" fmla="*/ 886482 h 2253757"/>
                <a:gd name="connsiteX1-5037" fmla="*/ 202929 w 1494007"/>
                <a:gd name="connsiteY1-5038" fmla="*/ 1320850 h 2253757"/>
                <a:gd name="connsiteX2-5039" fmla="*/ 438719 w 1494007"/>
                <a:gd name="connsiteY2-5040" fmla="*/ 1655174 h 2253757"/>
                <a:gd name="connsiteX3-5041" fmla="*/ 620418 w 1494007"/>
                <a:gd name="connsiteY3-5042" fmla="*/ 1879748 h 2253757"/>
                <a:gd name="connsiteX4-5043" fmla="*/ 654015 w 1494007"/>
                <a:gd name="connsiteY4-5044" fmla="*/ 2240642 h 2253757"/>
                <a:gd name="connsiteX5-5045" fmla="*/ 1324672 w 1494007"/>
                <a:gd name="connsiteY5-5046" fmla="*/ 2253757 h 2253757"/>
                <a:gd name="connsiteX6-5047" fmla="*/ 1334105 w 1494007"/>
                <a:gd name="connsiteY6-5048" fmla="*/ 1930484 h 2253757"/>
                <a:gd name="connsiteX7-5049" fmla="*/ 1492737 w 1494007"/>
                <a:gd name="connsiteY7-5050" fmla="*/ 1069958 h 2253757"/>
                <a:gd name="connsiteX8-5051" fmla="*/ 1440769 w 1494007"/>
                <a:gd name="connsiteY8-5052" fmla="*/ 644162 h 2253757"/>
                <a:gd name="connsiteX9-5053" fmla="*/ 1248364 w 1494007"/>
                <a:gd name="connsiteY9-5054" fmla="*/ 612493 h 2253757"/>
                <a:gd name="connsiteX10-5055" fmla="*/ 1240598 w 1494007"/>
                <a:gd name="connsiteY10-5056" fmla="*/ 911472 h 2253757"/>
                <a:gd name="connsiteX11-5057" fmla="*/ 1228500 w 1494007"/>
                <a:gd name="connsiteY11-5058" fmla="*/ 600743 h 2253757"/>
                <a:gd name="connsiteX12-5059" fmla="*/ 998695 w 1494007"/>
                <a:gd name="connsiteY12-5060" fmla="*/ 558366 h 2253757"/>
                <a:gd name="connsiteX13-5061" fmla="*/ 1028960 w 1494007"/>
                <a:gd name="connsiteY13-5062" fmla="*/ 887580 h 2253757"/>
                <a:gd name="connsiteX14-5063" fmla="*/ 977635 w 1494007"/>
                <a:gd name="connsiteY14-5064" fmla="*/ 557324 h 2253757"/>
                <a:gd name="connsiteX15-5065" fmla="*/ 782661 w 1494007"/>
                <a:gd name="connsiteY15-5066" fmla="*/ 513030 h 2253757"/>
                <a:gd name="connsiteX16-5067" fmla="*/ 786491 w 1494007"/>
                <a:gd name="connsiteY16-5068" fmla="*/ 901237 h 2253757"/>
                <a:gd name="connsiteX17-5069" fmla="*/ 754819 w 1494007"/>
                <a:gd name="connsiteY17-5070" fmla="*/ 121917 h 2253757"/>
                <a:gd name="connsiteX18-5071" fmla="*/ 557920 w 1494007"/>
                <a:gd name="connsiteY18-5072" fmla="*/ 161731 h 2253757"/>
                <a:gd name="connsiteX19-5073" fmla="*/ 535282 w 1494007"/>
                <a:gd name="connsiteY19-5074" fmla="*/ 1183173 h 2253757"/>
                <a:gd name="connsiteX20-5075" fmla="*/ 376317 w 1494007"/>
                <a:gd name="connsiteY20-5076" fmla="*/ 1148565 h 2253757"/>
                <a:gd name="connsiteX21-5077" fmla="*/ 0 w 1494007"/>
                <a:gd name="connsiteY21-5078" fmla="*/ 886482 h 2253757"/>
                <a:gd name="connsiteX0-5079" fmla="*/ 0 w 1494007"/>
                <a:gd name="connsiteY0-5080" fmla="*/ 886482 h 2253757"/>
                <a:gd name="connsiteX1-5081" fmla="*/ 202929 w 1494007"/>
                <a:gd name="connsiteY1-5082" fmla="*/ 1320850 h 2253757"/>
                <a:gd name="connsiteX2-5083" fmla="*/ 438719 w 1494007"/>
                <a:gd name="connsiteY2-5084" fmla="*/ 1655174 h 2253757"/>
                <a:gd name="connsiteX3-5085" fmla="*/ 620418 w 1494007"/>
                <a:gd name="connsiteY3-5086" fmla="*/ 1879748 h 2253757"/>
                <a:gd name="connsiteX4-5087" fmla="*/ 654015 w 1494007"/>
                <a:gd name="connsiteY4-5088" fmla="*/ 2115210 h 2253757"/>
                <a:gd name="connsiteX5-5089" fmla="*/ 1324672 w 1494007"/>
                <a:gd name="connsiteY5-5090" fmla="*/ 2253757 h 2253757"/>
                <a:gd name="connsiteX6-5091" fmla="*/ 1334105 w 1494007"/>
                <a:gd name="connsiteY6-5092" fmla="*/ 1930484 h 2253757"/>
                <a:gd name="connsiteX7-5093" fmla="*/ 1492737 w 1494007"/>
                <a:gd name="connsiteY7-5094" fmla="*/ 1069958 h 2253757"/>
                <a:gd name="connsiteX8-5095" fmla="*/ 1440769 w 1494007"/>
                <a:gd name="connsiteY8-5096" fmla="*/ 644162 h 2253757"/>
                <a:gd name="connsiteX9-5097" fmla="*/ 1248364 w 1494007"/>
                <a:gd name="connsiteY9-5098" fmla="*/ 612493 h 2253757"/>
                <a:gd name="connsiteX10-5099" fmla="*/ 1240598 w 1494007"/>
                <a:gd name="connsiteY10-5100" fmla="*/ 911472 h 2253757"/>
                <a:gd name="connsiteX11-5101" fmla="*/ 1228500 w 1494007"/>
                <a:gd name="connsiteY11-5102" fmla="*/ 600743 h 2253757"/>
                <a:gd name="connsiteX12-5103" fmla="*/ 998695 w 1494007"/>
                <a:gd name="connsiteY12-5104" fmla="*/ 558366 h 2253757"/>
                <a:gd name="connsiteX13-5105" fmla="*/ 1028960 w 1494007"/>
                <a:gd name="connsiteY13-5106" fmla="*/ 887580 h 2253757"/>
                <a:gd name="connsiteX14-5107" fmla="*/ 977635 w 1494007"/>
                <a:gd name="connsiteY14-5108" fmla="*/ 557324 h 2253757"/>
                <a:gd name="connsiteX15-5109" fmla="*/ 782661 w 1494007"/>
                <a:gd name="connsiteY15-5110" fmla="*/ 513030 h 2253757"/>
                <a:gd name="connsiteX16-5111" fmla="*/ 786491 w 1494007"/>
                <a:gd name="connsiteY16-5112" fmla="*/ 901237 h 2253757"/>
                <a:gd name="connsiteX17-5113" fmla="*/ 754819 w 1494007"/>
                <a:gd name="connsiteY17-5114" fmla="*/ 121917 h 2253757"/>
                <a:gd name="connsiteX18-5115" fmla="*/ 557920 w 1494007"/>
                <a:gd name="connsiteY18-5116" fmla="*/ 161731 h 2253757"/>
                <a:gd name="connsiteX19-5117" fmla="*/ 535282 w 1494007"/>
                <a:gd name="connsiteY19-5118" fmla="*/ 1183173 h 2253757"/>
                <a:gd name="connsiteX20-5119" fmla="*/ 376317 w 1494007"/>
                <a:gd name="connsiteY20-5120" fmla="*/ 1148565 h 2253757"/>
                <a:gd name="connsiteX21-5121" fmla="*/ 0 w 1494007"/>
                <a:gd name="connsiteY21-5122" fmla="*/ 886482 h 2253757"/>
                <a:gd name="connsiteX0-5123" fmla="*/ 0 w 1494007"/>
                <a:gd name="connsiteY0-5124" fmla="*/ 886482 h 2147622"/>
                <a:gd name="connsiteX1-5125" fmla="*/ 202929 w 1494007"/>
                <a:gd name="connsiteY1-5126" fmla="*/ 1320850 h 2147622"/>
                <a:gd name="connsiteX2-5127" fmla="*/ 438719 w 1494007"/>
                <a:gd name="connsiteY2-5128" fmla="*/ 1655174 h 2147622"/>
                <a:gd name="connsiteX3-5129" fmla="*/ 620418 w 1494007"/>
                <a:gd name="connsiteY3-5130" fmla="*/ 1879748 h 2147622"/>
                <a:gd name="connsiteX4-5131" fmla="*/ 654015 w 1494007"/>
                <a:gd name="connsiteY4-5132" fmla="*/ 2115210 h 2147622"/>
                <a:gd name="connsiteX5-5133" fmla="*/ 1339145 w 1494007"/>
                <a:gd name="connsiteY5-5134" fmla="*/ 2147622 h 2147622"/>
                <a:gd name="connsiteX6-5135" fmla="*/ 1334105 w 1494007"/>
                <a:gd name="connsiteY6-5136" fmla="*/ 1930484 h 2147622"/>
                <a:gd name="connsiteX7-5137" fmla="*/ 1492737 w 1494007"/>
                <a:gd name="connsiteY7-5138" fmla="*/ 1069958 h 2147622"/>
                <a:gd name="connsiteX8-5139" fmla="*/ 1440769 w 1494007"/>
                <a:gd name="connsiteY8-5140" fmla="*/ 644162 h 2147622"/>
                <a:gd name="connsiteX9-5141" fmla="*/ 1248364 w 1494007"/>
                <a:gd name="connsiteY9-5142" fmla="*/ 612493 h 2147622"/>
                <a:gd name="connsiteX10-5143" fmla="*/ 1240598 w 1494007"/>
                <a:gd name="connsiteY10-5144" fmla="*/ 911472 h 2147622"/>
                <a:gd name="connsiteX11-5145" fmla="*/ 1228500 w 1494007"/>
                <a:gd name="connsiteY11-5146" fmla="*/ 600743 h 2147622"/>
                <a:gd name="connsiteX12-5147" fmla="*/ 998695 w 1494007"/>
                <a:gd name="connsiteY12-5148" fmla="*/ 558366 h 2147622"/>
                <a:gd name="connsiteX13-5149" fmla="*/ 1028960 w 1494007"/>
                <a:gd name="connsiteY13-5150" fmla="*/ 887580 h 2147622"/>
                <a:gd name="connsiteX14-5151" fmla="*/ 977635 w 1494007"/>
                <a:gd name="connsiteY14-5152" fmla="*/ 557324 h 2147622"/>
                <a:gd name="connsiteX15-5153" fmla="*/ 782661 w 1494007"/>
                <a:gd name="connsiteY15-5154" fmla="*/ 513030 h 2147622"/>
                <a:gd name="connsiteX16-5155" fmla="*/ 786491 w 1494007"/>
                <a:gd name="connsiteY16-5156" fmla="*/ 901237 h 2147622"/>
                <a:gd name="connsiteX17-5157" fmla="*/ 754819 w 1494007"/>
                <a:gd name="connsiteY17-5158" fmla="*/ 121917 h 2147622"/>
                <a:gd name="connsiteX18-5159" fmla="*/ 557920 w 1494007"/>
                <a:gd name="connsiteY18-5160" fmla="*/ 161731 h 2147622"/>
                <a:gd name="connsiteX19-5161" fmla="*/ 535282 w 1494007"/>
                <a:gd name="connsiteY19-5162" fmla="*/ 1183173 h 2147622"/>
                <a:gd name="connsiteX20-5163" fmla="*/ 376317 w 1494007"/>
                <a:gd name="connsiteY20-5164" fmla="*/ 1148565 h 2147622"/>
                <a:gd name="connsiteX21-5165" fmla="*/ 0 w 1494007"/>
                <a:gd name="connsiteY21-5166" fmla="*/ 886482 h 2147622"/>
                <a:gd name="connsiteX0-5167" fmla="*/ 0 w 1494007"/>
                <a:gd name="connsiteY0-5168" fmla="*/ 886482 h 2123500"/>
                <a:gd name="connsiteX1-5169" fmla="*/ 202929 w 1494007"/>
                <a:gd name="connsiteY1-5170" fmla="*/ 1320850 h 2123500"/>
                <a:gd name="connsiteX2-5171" fmla="*/ 438719 w 1494007"/>
                <a:gd name="connsiteY2-5172" fmla="*/ 1655174 h 2123500"/>
                <a:gd name="connsiteX3-5173" fmla="*/ 620418 w 1494007"/>
                <a:gd name="connsiteY3-5174" fmla="*/ 1879748 h 2123500"/>
                <a:gd name="connsiteX4-5175" fmla="*/ 654015 w 1494007"/>
                <a:gd name="connsiteY4-5176" fmla="*/ 2115210 h 2123500"/>
                <a:gd name="connsiteX5-5177" fmla="*/ 1334321 w 1494007"/>
                <a:gd name="connsiteY5-5178" fmla="*/ 2123500 h 2123500"/>
                <a:gd name="connsiteX6-5179" fmla="*/ 1334105 w 1494007"/>
                <a:gd name="connsiteY6-5180" fmla="*/ 1930484 h 2123500"/>
                <a:gd name="connsiteX7-5181" fmla="*/ 1492737 w 1494007"/>
                <a:gd name="connsiteY7-5182" fmla="*/ 1069958 h 2123500"/>
                <a:gd name="connsiteX8-5183" fmla="*/ 1440769 w 1494007"/>
                <a:gd name="connsiteY8-5184" fmla="*/ 644162 h 2123500"/>
                <a:gd name="connsiteX9-5185" fmla="*/ 1248364 w 1494007"/>
                <a:gd name="connsiteY9-5186" fmla="*/ 612493 h 2123500"/>
                <a:gd name="connsiteX10-5187" fmla="*/ 1240598 w 1494007"/>
                <a:gd name="connsiteY10-5188" fmla="*/ 911472 h 2123500"/>
                <a:gd name="connsiteX11-5189" fmla="*/ 1228500 w 1494007"/>
                <a:gd name="connsiteY11-5190" fmla="*/ 600743 h 2123500"/>
                <a:gd name="connsiteX12-5191" fmla="*/ 998695 w 1494007"/>
                <a:gd name="connsiteY12-5192" fmla="*/ 558366 h 2123500"/>
                <a:gd name="connsiteX13-5193" fmla="*/ 1028960 w 1494007"/>
                <a:gd name="connsiteY13-5194" fmla="*/ 887580 h 2123500"/>
                <a:gd name="connsiteX14-5195" fmla="*/ 977635 w 1494007"/>
                <a:gd name="connsiteY14-5196" fmla="*/ 557324 h 2123500"/>
                <a:gd name="connsiteX15-5197" fmla="*/ 782661 w 1494007"/>
                <a:gd name="connsiteY15-5198" fmla="*/ 513030 h 2123500"/>
                <a:gd name="connsiteX16-5199" fmla="*/ 786491 w 1494007"/>
                <a:gd name="connsiteY16-5200" fmla="*/ 901237 h 2123500"/>
                <a:gd name="connsiteX17-5201" fmla="*/ 754819 w 1494007"/>
                <a:gd name="connsiteY17-5202" fmla="*/ 121917 h 2123500"/>
                <a:gd name="connsiteX18-5203" fmla="*/ 557920 w 1494007"/>
                <a:gd name="connsiteY18-5204" fmla="*/ 161731 h 2123500"/>
                <a:gd name="connsiteX19-5205" fmla="*/ 535282 w 1494007"/>
                <a:gd name="connsiteY19-5206" fmla="*/ 1183173 h 2123500"/>
                <a:gd name="connsiteX20-5207" fmla="*/ 376317 w 1494007"/>
                <a:gd name="connsiteY20-5208" fmla="*/ 1148565 h 2123500"/>
                <a:gd name="connsiteX21-5209" fmla="*/ 0 w 1494007"/>
                <a:gd name="connsiteY21-5210" fmla="*/ 886482 h 2123500"/>
                <a:gd name="connsiteX0-5211" fmla="*/ 0 w 1494007"/>
                <a:gd name="connsiteY0-5212" fmla="*/ 886482 h 2123500"/>
                <a:gd name="connsiteX1-5213" fmla="*/ 202929 w 1494007"/>
                <a:gd name="connsiteY1-5214" fmla="*/ 1320850 h 2123500"/>
                <a:gd name="connsiteX2-5215" fmla="*/ 438719 w 1494007"/>
                <a:gd name="connsiteY2-5216" fmla="*/ 1655174 h 2123500"/>
                <a:gd name="connsiteX3-5217" fmla="*/ 620418 w 1494007"/>
                <a:gd name="connsiteY3-5218" fmla="*/ 1879748 h 2123500"/>
                <a:gd name="connsiteX4-5219" fmla="*/ 654015 w 1494007"/>
                <a:gd name="connsiteY4-5220" fmla="*/ 2115210 h 2123500"/>
                <a:gd name="connsiteX5-5221" fmla="*/ 1334321 w 1494007"/>
                <a:gd name="connsiteY5-5222" fmla="*/ 2123500 h 2123500"/>
                <a:gd name="connsiteX6-5223" fmla="*/ 1334105 w 1494007"/>
                <a:gd name="connsiteY6-5224" fmla="*/ 1930484 h 2123500"/>
                <a:gd name="connsiteX7-5225" fmla="*/ 1492737 w 1494007"/>
                <a:gd name="connsiteY7-5226" fmla="*/ 1069958 h 2123500"/>
                <a:gd name="connsiteX8-5227" fmla="*/ 1440769 w 1494007"/>
                <a:gd name="connsiteY8-5228" fmla="*/ 644162 h 2123500"/>
                <a:gd name="connsiteX9-5229" fmla="*/ 1248364 w 1494007"/>
                <a:gd name="connsiteY9-5230" fmla="*/ 612493 h 2123500"/>
                <a:gd name="connsiteX10-5231" fmla="*/ 1240598 w 1494007"/>
                <a:gd name="connsiteY10-5232" fmla="*/ 911472 h 2123500"/>
                <a:gd name="connsiteX11-5233" fmla="*/ 1228500 w 1494007"/>
                <a:gd name="connsiteY11-5234" fmla="*/ 600743 h 2123500"/>
                <a:gd name="connsiteX12-5235" fmla="*/ 998695 w 1494007"/>
                <a:gd name="connsiteY12-5236" fmla="*/ 558366 h 2123500"/>
                <a:gd name="connsiteX13-5237" fmla="*/ 1028960 w 1494007"/>
                <a:gd name="connsiteY13-5238" fmla="*/ 887580 h 2123500"/>
                <a:gd name="connsiteX14-5239" fmla="*/ 977635 w 1494007"/>
                <a:gd name="connsiteY14-5240" fmla="*/ 557324 h 2123500"/>
                <a:gd name="connsiteX15-5241" fmla="*/ 782661 w 1494007"/>
                <a:gd name="connsiteY15-5242" fmla="*/ 513030 h 2123500"/>
                <a:gd name="connsiteX16-5243" fmla="*/ 786491 w 1494007"/>
                <a:gd name="connsiteY16-5244" fmla="*/ 901237 h 2123500"/>
                <a:gd name="connsiteX17-5245" fmla="*/ 754819 w 1494007"/>
                <a:gd name="connsiteY17-5246" fmla="*/ 121917 h 2123500"/>
                <a:gd name="connsiteX18-5247" fmla="*/ 557920 w 1494007"/>
                <a:gd name="connsiteY18-5248" fmla="*/ 161731 h 2123500"/>
                <a:gd name="connsiteX19-5249" fmla="*/ 535282 w 1494007"/>
                <a:gd name="connsiteY19-5250" fmla="*/ 1183173 h 2123500"/>
                <a:gd name="connsiteX20-5251" fmla="*/ 376317 w 1494007"/>
                <a:gd name="connsiteY20-5252" fmla="*/ 1148565 h 2123500"/>
                <a:gd name="connsiteX21-5253" fmla="*/ 0 w 1494007"/>
                <a:gd name="connsiteY21-5254" fmla="*/ 886482 h 2123500"/>
                <a:gd name="connsiteX0-5255" fmla="*/ 0 w 1494007"/>
                <a:gd name="connsiteY0-5256" fmla="*/ 886482 h 2123500"/>
                <a:gd name="connsiteX1-5257" fmla="*/ 202929 w 1494007"/>
                <a:gd name="connsiteY1-5258" fmla="*/ 1320850 h 2123500"/>
                <a:gd name="connsiteX2-5259" fmla="*/ 438719 w 1494007"/>
                <a:gd name="connsiteY2-5260" fmla="*/ 1655174 h 2123500"/>
                <a:gd name="connsiteX3-5261" fmla="*/ 620418 w 1494007"/>
                <a:gd name="connsiteY3-5262" fmla="*/ 1879748 h 2123500"/>
                <a:gd name="connsiteX4-5263" fmla="*/ 654015 w 1494007"/>
                <a:gd name="connsiteY4-5264" fmla="*/ 2115210 h 2123500"/>
                <a:gd name="connsiteX5-5265" fmla="*/ 1334321 w 1494007"/>
                <a:gd name="connsiteY5-5266" fmla="*/ 2123500 h 2123500"/>
                <a:gd name="connsiteX6-5267" fmla="*/ 1334105 w 1494007"/>
                <a:gd name="connsiteY6-5268" fmla="*/ 1930484 h 2123500"/>
                <a:gd name="connsiteX7-5269" fmla="*/ 1492737 w 1494007"/>
                <a:gd name="connsiteY7-5270" fmla="*/ 1069958 h 2123500"/>
                <a:gd name="connsiteX8-5271" fmla="*/ 1440769 w 1494007"/>
                <a:gd name="connsiteY8-5272" fmla="*/ 644162 h 2123500"/>
                <a:gd name="connsiteX9-5273" fmla="*/ 1248364 w 1494007"/>
                <a:gd name="connsiteY9-5274" fmla="*/ 612493 h 2123500"/>
                <a:gd name="connsiteX10-5275" fmla="*/ 1240598 w 1494007"/>
                <a:gd name="connsiteY10-5276" fmla="*/ 911472 h 2123500"/>
                <a:gd name="connsiteX11-5277" fmla="*/ 1228500 w 1494007"/>
                <a:gd name="connsiteY11-5278" fmla="*/ 600743 h 2123500"/>
                <a:gd name="connsiteX12-5279" fmla="*/ 998695 w 1494007"/>
                <a:gd name="connsiteY12-5280" fmla="*/ 558366 h 2123500"/>
                <a:gd name="connsiteX13-5281" fmla="*/ 1028960 w 1494007"/>
                <a:gd name="connsiteY13-5282" fmla="*/ 887580 h 2123500"/>
                <a:gd name="connsiteX14-5283" fmla="*/ 977635 w 1494007"/>
                <a:gd name="connsiteY14-5284" fmla="*/ 557324 h 2123500"/>
                <a:gd name="connsiteX15-5285" fmla="*/ 782661 w 1494007"/>
                <a:gd name="connsiteY15-5286" fmla="*/ 513030 h 2123500"/>
                <a:gd name="connsiteX16-5287" fmla="*/ 786491 w 1494007"/>
                <a:gd name="connsiteY16-5288" fmla="*/ 901237 h 2123500"/>
                <a:gd name="connsiteX17-5289" fmla="*/ 754819 w 1494007"/>
                <a:gd name="connsiteY17-5290" fmla="*/ 121917 h 2123500"/>
                <a:gd name="connsiteX18-5291" fmla="*/ 557920 w 1494007"/>
                <a:gd name="connsiteY18-5292" fmla="*/ 161731 h 2123500"/>
                <a:gd name="connsiteX19-5293" fmla="*/ 535282 w 1494007"/>
                <a:gd name="connsiteY19-5294" fmla="*/ 1183173 h 2123500"/>
                <a:gd name="connsiteX20-5295" fmla="*/ 376317 w 1494007"/>
                <a:gd name="connsiteY20-5296" fmla="*/ 1148565 h 2123500"/>
                <a:gd name="connsiteX21-5297" fmla="*/ 0 w 1494007"/>
                <a:gd name="connsiteY21-5298" fmla="*/ 886482 h 2123500"/>
                <a:gd name="connsiteX0-5299" fmla="*/ 0 w 1494007"/>
                <a:gd name="connsiteY0-5300" fmla="*/ 886482 h 2123500"/>
                <a:gd name="connsiteX1-5301" fmla="*/ 202929 w 1494007"/>
                <a:gd name="connsiteY1-5302" fmla="*/ 1320850 h 2123500"/>
                <a:gd name="connsiteX2-5303" fmla="*/ 438719 w 1494007"/>
                <a:gd name="connsiteY2-5304" fmla="*/ 1655174 h 2123500"/>
                <a:gd name="connsiteX3-5305" fmla="*/ 620418 w 1494007"/>
                <a:gd name="connsiteY3-5306" fmla="*/ 1879748 h 2123500"/>
                <a:gd name="connsiteX4-5307" fmla="*/ 654015 w 1494007"/>
                <a:gd name="connsiteY4-5308" fmla="*/ 2115210 h 2123500"/>
                <a:gd name="connsiteX5-5309" fmla="*/ 1334321 w 1494007"/>
                <a:gd name="connsiteY5-5310" fmla="*/ 2123500 h 2123500"/>
                <a:gd name="connsiteX6-5311" fmla="*/ 1334105 w 1494007"/>
                <a:gd name="connsiteY6-5312" fmla="*/ 1930484 h 2123500"/>
                <a:gd name="connsiteX7-5313" fmla="*/ 1492737 w 1494007"/>
                <a:gd name="connsiteY7-5314" fmla="*/ 1069958 h 2123500"/>
                <a:gd name="connsiteX8-5315" fmla="*/ 1440769 w 1494007"/>
                <a:gd name="connsiteY8-5316" fmla="*/ 644162 h 2123500"/>
                <a:gd name="connsiteX9-5317" fmla="*/ 1248364 w 1494007"/>
                <a:gd name="connsiteY9-5318" fmla="*/ 612493 h 2123500"/>
                <a:gd name="connsiteX10-5319" fmla="*/ 1240598 w 1494007"/>
                <a:gd name="connsiteY10-5320" fmla="*/ 911472 h 2123500"/>
                <a:gd name="connsiteX11-5321" fmla="*/ 1228500 w 1494007"/>
                <a:gd name="connsiteY11-5322" fmla="*/ 600743 h 2123500"/>
                <a:gd name="connsiteX12-5323" fmla="*/ 998695 w 1494007"/>
                <a:gd name="connsiteY12-5324" fmla="*/ 558366 h 2123500"/>
                <a:gd name="connsiteX13-5325" fmla="*/ 1028960 w 1494007"/>
                <a:gd name="connsiteY13-5326" fmla="*/ 887580 h 2123500"/>
                <a:gd name="connsiteX14-5327" fmla="*/ 977635 w 1494007"/>
                <a:gd name="connsiteY14-5328" fmla="*/ 557324 h 2123500"/>
                <a:gd name="connsiteX15-5329" fmla="*/ 782661 w 1494007"/>
                <a:gd name="connsiteY15-5330" fmla="*/ 513030 h 2123500"/>
                <a:gd name="connsiteX16-5331" fmla="*/ 786491 w 1494007"/>
                <a:gd name="connsiteY16-5332" fmla="*/ 901237 h 2123500"/>
                <a:gd name="connsiteX17-5333" fmla="*/ 754819 w 1494007"/>
                <a:gd name="connsiteY17-5334" fmla="*/ 121917 h 2123500"/>
                <a:gd name="connsiteX18-5335" fmla="*/ 557920 w 1494007"/>
                <a:gd name="connsiteY18-5336" fmla="*/ 161731 h 2123500"/>
                <a:gd name="connsiteX19-5337" fmla="*/ 535282 w 1494007"/>
                <a:gd name="connsiteY19-5338" fmla="*/ 1183173 h 2123500"/>
                <a:gd name="connsiteX20-5339" fmla="*/ 376317 w 1494007"/>
                <a:gd name="connsiteY20-5340" fmla="*/ 1148565 h 2123500"/>
                <a:gd name="connsiteX21-5341" fmla="*/ 0 w 1494007"/>
                <a:gd name="connsiteY21-5342" fmla="*/ 886482 h 2123500"/>
                <a:gd name="connsiteX0-5343" fmla="*/ 0 w 1494007"/>
                <a:gd name="connsiteY0-5344" fmla="*/ 886482 h 2123500"/>
                <a:gd name="connsiteX1-5345" fmla="*/ 202929 w 1494007"/>
                <a:gd name="connsiteY1-5346" fmla="*/ 1320850 h 2123500"/>
                <a:gd name="connsiteX2-5347" fmla="*/ 438719 w 1494007"/>
                <a:gd name="connsiteY2-5348" fmla="*/ 1655174 h 2123500"/>
                <a:gd name="connsiteX3-5349" fmla="*/ 620418 w 1494007"/>
                <a:gd name="connsiteY3-5350" fmla="*/ 1879748 h 2123500"/>
                <a:gd name="connsiteX4-5351" fmla="*/ 654015 w 1494007"/>
                <a:gd name="connsiteY4-5352" fmla="*/ 2115210 h 2123500"/>
                <a:gd name="connsiteX5-5353" fmla="*/ 1334321 w 1494007"/>
                <a:gd name="connsiteY5-5354" fmla="*/ 2123500 h 2123500"/>
                <a:gd name="connsiteX6-5355" fmla="*/ 1334105 w 1494007"/>
                <a:gd name="connsiteY6-5356" fmla="*/ 1930484 h 2123500"/>
                <a:gd name="connsiteX7-5357" fmla="*/ 1492737 w 1494007"/>
                <a:gd name="connsiteY7-5358" fmla="*/ 1069958 h 2123500"/>
                <a:gd name="connsiteX8-5359" fmla="*/ 1440769 w 1494007"/>
                <a:gd name="connsiteY8-5360" fmla="*/ 644162 h 2123500"/>
                <a:gd name="connsiteX9-5361" fmla="*/ 1248364 w 1494007"/>
                <a:gd name="connsiteY9-5362" fmla="*/ 612493 h 2123500"/>
                <a:gd name="connsiteX10-5363" fmla="*/ 1240598 w 1494007"/>
                <a:gd name="connsiteY10-5364" fmla="*/ 911472 h 2123500"/>
                <a:gd name="connsiteX11-5365" fmla="*/ 1228500 w 1494007"/>
                <a:gd name="connsiteY11-5366" fmla="*/ 600743 h 2123500"/>
                <a:gd name="connsiteX12-5367" fmla="*/ 998695 w 1494007"/>
                <a:gd name="connsiteY12-5368" fmla="*/ 558366 h 2123500"/>
                <a:gd name="connsiteX13-5369" fmla="*/ 1028960 w 1494007"/>
                <a:gd name="connsiteY13-5370" fmla="*/ 887580 h 2123500"/>
                <a:gd name="connsiteX14-5371" fmla="*/ 977635 w 1494007"/>
                <a:gd name="connsiteY14-5372" fmla="*/ 557324 h 2123500"/>
                <a:gd name="connsiteX15-5373" fmla="*/ 782661 w 1494007"/>
                <a:gd name="connsiteY15-5374" fmla="*/ 513030 h 2123500"/>
                <a:gd name="connsiteX16-5375" fmla="*/ 786491 w 1494007"/>
                <a:gd name="connsiteY16-5376" fmla="*/ 901237 h 2123500"/>
                <a:gd name="connsiteX17-5377" fmla="*/ 754819 w 1494007"/>
                <a:gd name="connsiteY17-5378" fmla="*/ 121917 h 2123500"/>
                <a:gd name="connsiteX18-5379" fmla="*/ 557920 w 1494007"/>
                <a:gd name="connsiteY18-5380" fmla="*/ 161731 h 2123500"/>
                <a:gd name="connsiteX19-5381" fmla="*/ 535282 w 1494007"/>
                <a:gd name="connsiteY19-5382" fmla="*/ 1183173 h 2123500"/>
                <a:gd name="connsiteX20-5383" fmla="*/ 376317 w 1494007"/>
                <a:gd name="connsiteY20-5384" fmla="*/ 1148565 h 2123500"/>
                <a:gd name="connsiteX21-5385" fmla="*/ 0 w 1494007"/>
                <a:gd name="connsiteY21-5386" fmla="*/ 886482 h 2123500"/>
                <a:gd name="connsiteX0-5387" fmla="*/ 0 w 1494007"/>
                <a:gd name="connsiteY0-5388" fmla="*/ 886482 h 2123500"/>
                <a:gd name="connsiteX1-5389" fmla="*/ 202929 w 1494007"/>
                <a:gd name="connsiteY1-5390" fmla="*/ 1320850 h 2123500"/>
                <a:gd name="connsiteX2-5391" fmla="*/ 438719 w 1494007"/>
                <a:gd name="connsiteY2-5392" fmla="*/ 1655174 h 2123500"/>
                <a:gd name="connsiteX3-5393" fmla="*/ 620418 w 1494007"/>
                <a:gd name="connsiteY3-5394" fmla="*/ 1879748 h 2123500"/>
                <a:gd name="connsiteX4-5395" fmla="*/ 654015 w 1494007"/>
                <a:gd name="connsiteY4-5396" fmla="*/ 2115210 h 2123500"/>
                <a:gd name="connsiteX5-5397" fmla="*/ 1334321 w 1494007"/>
                <a:gd name="connsiteY5-5398" fmla="*/ 2123500 h 2123500"/>
                <a:gd name="connsiteX6-5399" fmla="*/ 1334105 w 1494007"/>
                <a:gd name="connsiteY6-5400" fmla="*/ 1930484 h 2123500"/>
                <a:gd name="connsiteX7-5401" fmla="*/ 1492737 w 1494007"/>
                <a:gd name="connsiteY7-5402" fmla="*/ 1069958 h 2123500"/>
                <a:gd name="connsiteX8-5403" fmla="*/ 1440769 w 1494007"/>
                <a:gd name="connsiteY8-5404" fmla="*/ 644162 h 2123500"/>
                <a:gd name="connsiteX9-5405" fmla="*/ 1248364 w 1494007"/>
                <a:gd name="connsiteY9-5406" fmla="*/ 612493 h 2123500"/>
                <a:gd name="connsiteX10-5407" fmla="*/ 1240598 w 1494007"/>
                <a:gd name="connsiteY10-5408" fmla="*/ 911472 h 2123500"/>
                <a:gd name="connsiteX11-5409" fmla="*/ 1228500 w 1494007"/>
                <a:gd name="connsiteY11-5410" fmla="*/ 600743 h 2123500"/>
                <a:gd name="connsiteX12-5411" fmla="*/ 998695 w 1494007"/>
                <a:gd name="connsiteY12-5412" fmla="*/ 558366 h 2123500"/>
                <a:gd name="connsiteX13-5413" fmla="*/ 1028960 w 1494007"/>
                <a:gd name="connsiteY13-5414" fmla="*/ 887580 h 2123500"/>
                <a:gd name="connsiteX14-5415" fmla="*/ 977635 w 1494007"/>
                <a:gd name="connsiteY14-5416" fmla="*/ 557324 h 2123500"/>
                <a:gd name="connsiteX15-5417" fmla="*/ 782661 w 1494007"/>
                <a:gd name="connsiteY15-5418" fmla="*/ 513030 h 2123500"/>
                <a:gd name="connsiteX16-5419" fmla="*/ 786491 w 1494007"/>
                <a:gd name="connsiteY16-5420" fmla="*/ 901237 h 2123500"/>
                <a:gd name="connsiteX17-5421" fmla="*/ 754819 w 1494007"/>
                <a:gd name="connsiteY17-5422" fmla="*/ 121917 h 2123500"/>
                <a:gd name="connsiteX18-5423" fmla="*/ 557920 w 1494007"/>
                <a:gd name="connsiteY18-5424" fmla="*/ 161731 h 2123500"/>
                <a:gd name="connsiteX19-5425" fmla="*/ 501512 w 1494007"/>
                <a:gd name="connsiteY19-5426" fmla="*/ 1192821 h 2123500"/>
                <a:gd name="connsiteX20-5427" fmla="*/ 376317 w 1494007"/>
                <a:gd name="connsiteY20-5428" fmla="*/ 1148565 h 2123500"/>
                <a:gd name="connsiteX21-5429" fmla="*/ 0 w 1494007"/>
                <a:gd name="connsiteY21-5430" fmla="*/ 886482 h 2123500"/>
                <a:gd name="connsiteX0-5431" fmla="*/ 0 w 1494007"/>
                <a:gd name="connsiteY0-5432" fmla="*/ 886482 h 2123500"/>
                <a:gd name="connsiteX1-5433" fmla="*/ 202929 w 1494007"/>
                <a:gd name="connsiteY1-5434" fmla="*/ 1320850 h 2123500"/>
                <a:gd name="connsiteX2-5435" fmla="*/ 438719 w 1494007"/>
                <a:gd name="connsiteY2-5436" fmla="*/ 1655174 h 2123500"/>
                <a:gd name="connsiteX3-5437" fmla="*/ 620418 w 1494007"/>
                <a:gd name="connsiteY3-5438" fmla="*/ 1879748 h 2123500"/>
                <a:gd name="connsiteX4-5439" fmla="*/ 654015 w 1494007"/>
                <a:gd name="connsiteY4-5440" fmla="*/ 2115210 h 2123500"/>
                <a:gd name="connsiteX5-5441" fmla="*/ 1334321 w 1494007"/>
                <a:gd name="connsiteY5-5442" fmla="*/ 2123500 h 2123500"/>
                <a:gd name="connsiteX6-5443" fmla="*/ 1334105 w 1494007"/>
                <a:gd name="connsiteY6-5444" fmla="*/ 1930484 h 2123500"/>
                <a:gd name="connsiteX7-5445" fmla="*/ 1492737 w 1494007"/>
                <a:gd name="connsiteY7-5446" fmla="*/ 1069958 h 2123500"/>
                <a:gd name="connsiteX8-5447" fmla="*/ 1440769 w 1494007"/>
                <a:gd name="connsiteY8-5448" fmla="*/ 644162 h 2123500"/>
                <a:gd name="connsiteX9-5449" fmla="*/ 1248364 w 1494007"/>
                <a:gd name="connsiteY9-5450" fmla="*/ 612493 h 2123500"/>
                <a:gd name="connsiteX10-5451" fmla="*/ 1240598 w 1494007"/>
                <a:gd name="connsiteY10-5452" fmla="*/ 911472 h 2123500"/>
                <a:gd name="connsiteX11-5453" fmla="*/ 1228500 w 1494007"/>
                <a:gd name="connsiteY11-5454" fmla="*/ 600743 h 2123500"/>
                <a:gd name="connsiteX12-5455" fmla="*/ 998695 w 1494007"/>
                <a:gd name="connsiteY12-5456" fmla="*/ 558366 h 2123500"/>
                <a:gd name="connsiteX13-5457" fmla="*/ 1028960 w 1494007"/>
                <a:gd name="connsiteY13-5458" fmla="*/ 887580 h 2123500"/>
                <a:gd name="connsiteX14-5459" fmla="*/ 977635 w 1494007"/>
                <a:gd name="connsiteY14-5460" fmla="*/ 557324 h 2123500"/>
                <a:gd name="connsiteX15-5461" fmla="*/ 782661 w 1494007"/>
                <a:gd name="connsiteY15-5462" fmla="*/ 513030 h 2123500"/>
                <a:gd name="connsiteX16-5463" fmla="*/ 786491 w 1494007"/>
                <a:gd name="connsiteY16-5464" fmla="*/ 901237 h 2123500"/>
                <a:gd name="connsiteX17-5465" fmla="*/ 754819 w 1494007"/>
                <a:gd name="connsiteY17-5466" fmla="*/ 121917 h 2123500"/>
                <a:gd name="connsiteX18-5467" fmla="*/ 557920 w 1494007"/>
                <a:gd name="connsiteY18-5468" fmla="*/ 161731 h 2123500"/>
                <a:gd name="connsiteX19-5469" fmla="*/ 501512 w 1494007"/>
                <a:gd name="connsiteY19-5470" fmla="*/ 1192821 h 2123500"/>
                <a:gd name="connsiteX20-5471" fmla="*/ 376317 w 1494007"/>
                <a:gd name="connsiteY20-5472" fmla="*/ 1148565 h 2123500"/>
                <a:gd name="connsiteX21-5473" fmla="*/ 0 w 1494007"/>
                <a:gd name="connsiteY21-5474" fmla="*/ 886482 h 2123500"/>
                <a:gd name="connsiteX0-5475" fmla="*/ 0 w 1494007"/>
                <a:gd name="connsiteY0-5476" fmla="*/ 886482 h 2123500"/>
                <a:gd name="connsiteX1-5477" fmla="*/ 202929 w 1494007"/>
                <a:gd name="connsiteY1-5478" fmla="*/ 1320850 h 2123500"/>
                <a:gd name="connsiteX2-5479" fmla="*/ 438719 w 1494007"/>
                <a:gd name="connsiteY2-5480" fmla="*/ 1655174 h 2123500"/>
                <a:gd name="connsiteX3-5481" fmla="*/ 620418 w 1494007"/>
                <a:gd name="connsiteY3-5482" fmla="*/ 1879748 h 2123500"/>
                <a:gd name="connsiteX4-5483" fmla="*/ 654015 w 1494007"/>
                <a:gd name="connsiteY4-5484" fmla="*/ 2115210 h 2123500"/>
                <a:gd name="connsiteX5-5485" fmla="*/ 1334321 w 1494007"/>
                <a:gd name="connsiteY5-5486" fmla="*/ 2123500 h 2123500"/>
                <a:gd name="connsiteX6-5487" fmla="*/ 1334105 w 1494007"/>
                <a:gd name="connsiteY6-5488" fmla="*/ 1930484 h 2123500"/>
                <a:gd name="connsiteX7-5489" fmla="*/ 1492737 w 1494007"/>
                <a:gd name="connsiteY7-5490" fmla="*/ 1069958 h 2123500"/>
                <a:gd name="connsiteX8-5491" fmla="*/ 1440769 w 1494007"/>
                <a:gd name="connsiteY8-5492" fmla="*/ 644162 h 2123500"/>
                <a:gd name="connsiteX9-5493" fmla="*/ 1248364 w 1494007"/>
                <a:gd name="connsiteY9-5494" fmla="*/ 612493 h 2123500"/>
                <a:gd name="connsiteX10-5495" fmla="*/ 1240598 w 1494007"/>
                <a:gd name="connsiteY10-5496" fmla="*/ 911472 h 2123500"/>
                <a:gd name="connsiteX11-5497" fmla="*/ 1228500 w 1494007"/>
                <a:gd name="connsiteY11-5498" fmla="*/ 600743 h 2123500"/>
                <a:gd name="connsiteX12-5499" fmla="*/ 998695 w 1494007"/>
                <a:gd name="connsiteY12-5500" fmla="*/ 558366 h 2123500"/>
                <a:gd name="connsiteX13-5501" fmla="*/ 1028960 w 1494007"/>
                <a:gd name="connsiteY13-5502" fmla="*/ 887580 h 2123500"/>
                <a:gd name="connsiteX14-5503" fmla="*/ 977635 w 1494007"/>
                <a:gd name="connsiteY14-5504" fmla="*/ 557324 h 2123500"/>
                <a:gd name="connsiteX15-5505" fmla="*/ 782661 w 1494007"/>
                <a:gd name="connsiteY15-5506" fmla="*/ 513030 h 2123500"/>
                <a:gd name="connsiteX16-5507" fmla="*/ 786491 w 1494007"/>
                <a:gd name="connsiteY16-5508" fmla="*/ 901237 h 2123500"/>
                <a:gd name="connsiteX17-5509" fmla="*/ 754819 w 1494007"/>
                <a:gd name="connsiteY17-5510" fmla="*/ 121917 h 2123500"/>
                <a:gd name="connsiteX18-5511" fmla="*/ 557920 w 1494007"/>
                <a:gd name="connsiteY18-5512" fmla="*/ 161731 h 2123500"/>
                <a:gd name="connsiteX19-5513" fmla="*/ 501512 w 1494007"/>
                <a:gd name="connsiteY19-5514" fmla="*/ 1192821 h 2123500"/>
                <a:gd name="connsiteX20-5515" fmla="*/ 376317 w 1494007"/>
                <a:gd name="connsiteY20-5516" fmla="*/ 1148565 h 2123500"/>
                <a:gd name="connsiteX21-5517" fmla="*/ 0 w 1494007"/>
                <a:gd name="connsiteY21-5518" fmla="*/ 886482 h 2123500"/>
                <a:gd name="connsiteX0-5519" fmla="*/ 0 w 1494007"/>
                <a:gd name="connsiteY0-5520" fmla="*/ 886482 h 2123500"/>
                <a:gd name="connsiteX1-5521" fmla="*/ 202929 w 1494007"/>
                <a:gd name="connsiteY1-5522" fmla="*/ 1320850 h 2123500"/>
                <a:gd name="connsiteX2-5523" fmla="*/ 438719 w 1494007"/>
                <a:gd name="connsiteY2-5524" fmla="*/ 1655174 h 2123500"/>
                <a:gd name="connsiteX3-5525" fmla="*/ 620418 w 1494007"/>
                <a:gd name="connsiteY3-5526" fmla="*/ 1879748 h 2123500"/>
                <a:gd name="connsiteX4-5527" fmla="*/ 654015 w 1494007"/>
                <a:gd name="connsiteY4-5528" fmla="*/ 2115210 h 2123500"/>
                <a:gd name="connsiteX5-5529" fmla="*/ 1334321 w 1494007"/>
                <a:gd name="connsiteY5-5530" fmla="*/ 2123500 h 2123500"/>
                <a:gd name="connsiteX6-5531" fmla="*/ 1334105 w 1494007"/>
                <a:gd name="connsiteY6-5532" fmla="*/ 1930484 h 2123500"/>
                <a:gd name="connsiteX7-5533" fmla="*/ 1492737 w 1494007"/>
                <a:gd name="connsiteY7-5534" fmla="*/ 1069958 h 2123500"/>
                <a:gd name="connsiteX8-5535" fmla="*/ 1440769 w 1494007"/>
                <a:gd name="connsiteY8-5536" fmla="*/ 644162 h 2123500"/>
                <a:gd name="connsiteX9-5537" fmla="*/ 1248364 w 1494007"/>
                <a:gd name="connsiteY9-5538" fmla="*/ 612493 h 2123500"/>
                <a:gd name="connsiteX10-5539" fmla="*/ 1240598 w 1494007"/>
                <a:gd name="connsiteY10-5540" fmla="*/ 911472 h 2123500"/>
                <a:gd name="connsiteX11-5541" fmla="*/ 1228500 w 1494007"/>
                <a:gd name="connsiteY11-5542" fmla="*/ 600743 h 2123500"/>
                <a:gd name="connsiteX12-5543" fmla="*/ 998695 w 1494007"/>
                <a:gd name="connsiteY12-5544" fmla="*/ 558366 h 2123500"/>
                <a:gd name="connsiteX13-5545" fmla="*/ 1028960 w 1494007"/>
                <a:gd name="connsiteY13-5546" fmla="*/ 887580 h 2123500"/>
                <a:gd name="connsiteX14-5547" fmla="*/ 977635 w 1494007"/>
                <a:gd name="connsiteY14-5548" fmla="*/ 557324 h 2123500"/>
                <a:gd name="connsiteX15-5549" fmla="*/ 782661 w 1494007"/>
                <a:gd name="connsiteY15-5550" fmla="*/ 513030 h 2123500"/>
                <a:gd name="connsiteX16-5551" fmla="*/ 786491 w 1494007"/>
                <a:gd name="connsiteY16-5552" fmla="*/ 901237 h 2123500"/>
                <a:gd name="connsiteX17-5553" fmla="*/ 754819 w 1494007"/>
                <a:gd name="connsiteY17-5554" fmla="*/ 121917 h 2123500"/>
                <a:gd name="connsiteX18-5555" fmla="*/ 557920 w 1494007"/>
                <a:gd name="connsiteY18-5556" fmla="*/ 161731 h 2123500"/>
                <a:gd name="connsiteX19-5557" fmla="*/ 530458 w 1494007"/>
                <a:gd name="connsiteY19-5558" fmla="*/ 1197645 h 2123500"/>
                <a:gd name="connsiteX20-5559" fmla="*/ 376317 w 1494007"/>
                <a:gd name="connsiteY20-5560" fmla="*/ 1148565 h 2123500"/>
                <a:gd name="connsiteX21-5561" fmla="*/ 0 w 1494007"/>
                <a:gd name="connsiteY21-5562" fmla="*/ 886482 h 2123500"/>
                <a:gd name="connsiteX0-5563" fmla="*/ 0 w 1494007"/>
                <a:gd name="connsiteY0-5564" fmla="*/ 886482 h 2123500"/>
                <a:gd name="connsiteX1-5565" fmla="*/ 202929 w 1494007"/>
                <a:gd name="connsiteY1-5566" fmla="*/ 1320850 h 2123500"/>
                <a:gd name="connsiteX2-5567" fmla="*/ 438719 w 1494007"/>
                <a:gd name="connsiteY2-5568" fmla="*/ 1655174 h 2123500"/>
                <a:gd name="connsiteX3-5569" fmla="*/ 620418 w 1494007"/>
                <a:gd name="connsiteY3-5570" fmla="*/ 1879748 h 2123500"/>
                <a:gd name="connsiteX4-5571" fmla="*/ 654015 w 1494007"/>
                <a:gd name="connsiteY4-5572" fmla="*/ 2115210 h 2123500"/>
                <a:gd name="connsiteX5-5573" fmla="*/ 1334321 w 1494007"/>
                <a:gd name="connsiteY5-5574" fmla="*/ 2123500 h 2123500"/>
                <a:gd name="connsiteX6-5575" fmla="*/ 1334105 w 1494007"/>
                <a:gd name="connsiteY6-5576" fmla="*/ 1930484 h 2123500"/>
                <a:gd name="connsiteX7-5577" fmla="*/ 1492737 w 1494007"/>
                <a:gd name="connsiteY7-5578" fmla="*/ 1069958 h 2123500"/>
                <a:gd name="connsiteX8-5579" fmla="*/ 1440769 w 1494007"/>
                <a:gd name="connsiteY8-5580" fmla="*/ 644162 h 2123500"/>
                <a:gd name="connsiteX9-5581" fmla="*/ 1248364 w 1494007"/>
                <a:gd name="connsiteY9-5582" fmla="*/ 612493 h 2123500"/>
                <a:gd name="connsiteX10-5583" fmla="*/ 1240598 w 1494007"/>
                <a:gd name="connsiteY10-5584" fmla="*/ 911472 h 2123500"/>
                <a:gd name="connsiteX11-5585" fmla="*/ 1228500 w 1494007"/>
                <a:gd name="connsiteY11-5586" fmla="*/ 600743 h 2123500"/>
                <a:gd name="connsiteX12-5587" fmla="*/ 998695 w 1494007"/>
                <a:gd name="connsiteY12-5588" fmla="*/ 558366 h 2123500"/>
                <a:gd name="connsiteX13-5589" fmla="*/ 1028960 w 1494007"/>
                <a:gd name="connsiteY13-5590" fmla="*/ 887580 h 2123500"/>
                <a:gd name="connsiteX14-5591" fmla="*/ 977635 w 1494007"/>
                <a:gd name="connsiteY14-5592" fmla="*/ 557324 h 2123500"/>
                <a:gd name="connsiteX15-5593" fmla="*/ 782661 w 1494007"/>
                <a:gd name="connsiteY15-5594" fmla="*/ 513030 h 2123500"/>
                <a:gd name="connsiteX16-5595" fmla="*/ 786491 w 1494007"/>
                <a:gd name="connsiteY16-5596" fmla="*/ 901237 h 2123500"/>
                <a:gd name="connsiteX17-5597" fmla="*/ 754819 w 1494007"/>
                <a:gd name="connsiteY17-5598" fmla="*/ 121917 h 2123500"/>
                <a:gd name="connsiteX18-5599" fmla="*/ 557920 w 1494007"/>
                <a:gd name="connsiteY18-5600" fmla="*/ 161731 h 2123500"/>
                <a:gd name="connsiteX19-5601" fmla="*/ 530458 w 1494007"/>
                <a:gd name="connsiteY19-5602" fmla="*/ 1197645 h 2123500"/>
                <a:gd name="connsiteX20-5603" fmla="*/ 395614 w 1494007"/>
                <a:gd name="connsiteY20-5604" fmla="*/ 1153389 h 2123500"/>
                <a:gd name="connsiteX21-5605" fmla="*/ 0 w 1494007"/>
                <a:gd name="connsiteY21-5606" fmla="*/ 886482 h 2123500"/>
                <a:gd name="connsiteX0-5607" fmla="*/ 0 w 1494007"/>
                <a:gd name="connsiteY0-5608" fmla="*/ 886482 h 2123500"/>
                <a:gd name="connsiteX1-5609" fmla="*/ 202929 w 1494007"/>
                <a:gd name="connsiteY1-5610" fmla="*/ 1320850 h 2123500"/>
                <a:gd name="connsiteX2-5611" fmla="*/ 438719 w 1494007"/>
                <a:gd name="connsiteY2-5612" fmla="*/ 1655174 h 2123500"/>
                <a:gd name="connsiteX3-5613" fmla="*/ 620418 w 1494007"/>
                <a:gd name="connsiteY3-5614" fmla="*/ 1879748 h 2123500"/>
                <a:gd name="connsiteX4-5615" fmla="*/ 654015 w 1494007"/>
                <a:gd name="connsiteY4-5616" fmla="*/ 2115210 h 2123500"/>
                <a:gd name="connsiteX5-5617" fmla="*/ 1334321 w 1494007"/>
                <a:gd name="connsiteY5-5618" fmla="*/ 2123500 h 2123500"/>
                <a:gd name="connsiteX6-5619" fmla="*/ 1334105 w 1494007"/>
                <a:gd name="connsiteY6-5620" fmla="*/ 1930484 h 2123500"/>
                <a:gd name="connsiteX7-5621" fmla="*/ 1492737 w 1494007"/>
                <a:gd name="connsiteY7-5622" fmla="*/ 1069958 h 2123500"/>
                <a:gd name="connsiteX8-5623" fmla="*/ 1440769 w 1494007"/>
                <a:gd name="connsiteY8-5624" fmla="*/ 644162 h 2123500"/>
                <a:gd name="connsiteX9-5625" fmla="*/ 1248364 w 1494007"/>
                <a:gd name="connsiteY9-5626" fmla="*/ 612493 h 2123500"/>
                <a:gd name="connsiteX10-5627" fmla="*/ 1240598 w 1494007"/>
                <a:gd name="connsiteY10-5628" fmla="*/ 911472 h 2123500"/>
                <a:gd name="connsiteX11-5629" fmla="*/ 1228500 w 1494007"/>
                <a:gd name="connsiteY11-5630" fmla="*/ 600743 h 2123500"/>
                <a:gd name="connsiteX12-5631" fmla="*/ 998695 w 1494007"/>
                <a:gd name="connsiteY12-5632" fmla="*/ 558366 h 2123500"/>
                <a:gd name="connsiteX13-5633" fmla="*/ 1028960 w 1494007"/>
                <a:gd name="connsiteY13-5634" fmla="*/ 887580 h 2123500"/>
                <a:gd name="connsiteX14-5635" fmla="*/ 977635 w 1494007"/>
                <a:gd name="connsiteY14-5636" fmla="*/ 557324 h 2123500"/>
                <a:gd name="connsiteX15-5637" fmla="*/ 782661 w 1494007"/>
                <a:gd name="connsiteY15-5638" fmla="*/ 513030 h 2123500"/>
                <a:gd name="connsiteX16-5639" fmla="*/ 786491 w 1494007"/>
                <a:gd name="connsiteY16-5640" fmla="*/ 901237 h 2123500"/>
                <a:gd name="connsiteX17-5641" fmla="*/ 754819 w 1494007"/>
                <a:gd name="connsiteY17-5642" fmla="*/ 121917 h 2123500"/>
                <a:gd name="connsiteX18-5643" fmla="*/ 557920 w 1494007"/>
                <a:gd name="connsiteY18-5644" fmla="*/ 161731 h 2123500"/>
                <a:gd name="connsiteX19-5645" fmla="*/ 530458 w 1494007"/>
                <a:gd name="connsiteY19-5646" fmla="*/ 1197645 h 2123500"/>
                <a:gd name="connsiteX20-5647" fmla="*/ 395614 w 1494007"/>
                <a:gd name="connsiteY20-5648" fmla="*/ 1153389 h 2123500"/>
                <a:gd name="connsiteX21-5649" fmla="*/ 0 w 1494007"/>
                <a:gd name="connsiteY21-5650" fmla="*/ 886482 h 2123500"/>
                <a:gd name="connsiteX0-5651" fmla="*/ 0 w 1518129"/>
                <a:gd name="connsiteY0-5652" fmla="*/ 891306 h 2123500"/>
                <a:gd name="connsiteX1-5653" fmla="*/ 227051 w 1518129"/>
                <a:gd name="connsiteY1-5654" fmla="*/ 1320850 h 2123500"/>
                <a:gd name="connsiteX2-5655" fmla="*/ 462841 w 1518129"/>
                <a:gd name="connsiteY2-5656" fmla="*/ 1655174 h 2123500"/>
                <a:gd name="connsiteX3-5657" fmla="*/ 644540 w 1518129"/>
                <a:gd name="connsiteY3-5658" fmla="*/ 1879748 h 2123500"/>
                <a:gd name="connsiteX4-5659" fmla="*/ 678137 w 1518129"/>
                <a:gd name="connsiteY4-5660" fmla="*/ 2115210 h 2123500"/>
                <a:gd name="connsiteX5-5661" fmla="*/ 1358443 w 1518129"/>
                <a:gd name="connsiteY5-5662" fmla="*/ 2123500 h 2123500"/>
                <a:gd name="connsiteX6-5663" fmla="*/ 1358227 w 1518129"/>
                <a:gd name="connsiteY6-5664" fmla="*/ 1930484 h 2123500"/>
                <a:gd name="connsiteX7-5665" fmla="*/ 1516859 w 1518129"/>
                <a:gd name="connsiteY7-5666" fmla="*/ 1069958 h 2123500"/>
                <a:gd name="connsiteX8-5667" fmla="*/ 1464891 w 1518129"/>
                <a:gd name="connsiteY8-5668" fmla="*/ 644162 h 2123500"/>
                <a:gd name="connsiteX9-5669" fmla="*/ 1272486 w 1518129"/>
                <a:gd name="connsiteY9-5670" fmla="*/ 612493 h 2123500"/>
                <a:gd name="connsiteX10-5671" fmla="*/ 1264720 w 1518129"/>
                <a:gd name="connsiteY10-5672" fmla="*/ 911472 h 2123500"/>
                <a:gd name="connsiteX11-5673" fmla="*/ 1252622 w 1518129"/>
                <a:gd name="connsiteY11-5674" fmla="*/ 600743 h 2123500"/>
                <a:gd name="connsiteX12-5675" fmla="*/ 1022817 w 1518129"/>
                <a:gd name="connsiteY12-5676" fmla="*/ 558366 h 2123500"/>
                <a:gd name="connsiteX13-5677" fmla="*/ 1053082 w 1518129"/>
                <a:gd name="connsiteY13-5678" fmla="*/ 887580 h 2123500"/>
                <a:gd name="connsiteX14-5679" fmla="*/ 1001757 w 1518129"/>
                <a:gd name="connsiteY14-5680" fmla="*/ 557324 h 2123500"/>
                <a:gd name="connsiteX15-5681" fmla="*/ 806783 w 1518129"/>
                <a:gd name="connsiteY15-5682" fmla="*/ 513030 h 2123500"/>
                <a:gd name="connsiteX16-5683" fmla="*/ 810613 w 1518129"/>
                <a:gd name="connsiteY16-5684" fmla="*/ 901237 h 2123500"/>
                <a:gd name="connsiteX17-5685" fmla="*/ 778941 w 1518129"/>
                <a:gd name="connsiteY17-5686" fmla="*/ 121917 h 2123500"/>
                <a:gd name="connsiteX18-5687" fmla="*/ 582042 w 1518129"/>
                <a:gd name="connsiteY18-5688" fmla="*/ 161731 h 2123500"/>
                <a:gd name="connsiteX19-5689" fmla="*/ 554580 w 1518129"/>
                <a:gd name="connsiteY19-5690" fmla="*/ 1197645 h 2123500"/>
                <a:gd name="connsiteX20-5691" fmla="*/ 419736 w 1518129"/>
                <a:gd name="connsiteY20-5692" fmla="*/ 1153389 h 2123500"/>
                <a:gd name="connsiteX21-5693" fmla="*/ 0 w 1518129"/>
                <a:gd name="connsiteY21-5694" fmla="*/ 891306 h 2123500"/>
                <a:gd name="connsiteX0-5695" fmla="*/ 0 w 1518129"/>
                <a:gd name="connsiteY0-5696" fmla="*/ 891306 h 2123500"/>
                <a:gd name="connsiteX1-5697" fmla="*/ 227051 w 1518129"/>
                <a:gd name="connsiteY1-5698" fmla="*/ 1320850 h 2123500"/>
                <a:gd name="connsiteX2-5699" fmla="*/ 462841 w 1518129"/>
                <a:gd name="connsiteY2-5700" fmla="*/ 1655174 h 2123500"/>
                <a:gd name="connsiteX3-5701" fmla="*/ 644540 w 1518129"/>
                <a:gd name="connsiteY3-5702" fmla="*/ 1879748 h 2123500"/>
                <a:gd name="connsiteX4-5703" fmla="*/ 678137 w 1518129"/>
                <a:gd name="connsiteY4-5704" fmla="*/ 2115210 h 2123500"/>
                <a:gd name="connsiteX5-5705" fmla="*/ 1358443 w 1518129"/>
                <a:gd name="connsiteY5-5706" fmla="*/ 2123500 h 2123500"/>
                <a:gd name="connsiteX6-5707" fmla="*/ 1358227 w 1518129"/>
                <a:gd name="connsiteY6-5708" fmla="*/ 1930484 h 2123500"/>
                <a:gd name="connsiteX7-5709" fmla="*/ 1516859 w 1518129"/>
                <a:gd name="connsiteY7-5710" fmla="*/ 1069958 h 2123500"/>
                <a:gd name="connsiteX8-5711" fmla="*/ 1464891 w 1518129"/>
                <a:gd name="connsiteY8-5712" fmla="*/ 644162 h 2123500"/>
                <a:gd name="connsiteX9-5713" fmla="*/ 1272486 w 1518129"/>
                <a:gd name="connsiteY9-5714" fmla="*/ 612493 h 2123500"/>
                <a:gd name="connsiteX10-5715" fmla="*/ 1264720 w 1518129"/>
                <a:gd name="connsiteY10-5716" fmla="*/ 911472 h 2123500"/>
                <a:gd name="connsiteX11-5717" fmla="*/ 1252622 w 1518129"/>
                <a:gd name="connsiteY11-5718" fmla="*/ 600743 h 2123500"/>
                <a:gd name="connsiteX12-5719" fmla="*/ 1022817 w 1518129"/>
                <a:gd name="connsiteY12-5720" fmla="*/ 558366 h 2123500"/>
                <a:gd name="connsiteX13-5721" fmla="*/ 1053082 w 1518129"/>
                <a:gd name="connsiteY13-5722" fmla="*/ 887580 h 2123500"/>
                <a:gd name="connsiteX14-5723" fmla="*/ 1001757 w 1518129"/>
                <a:gd name="connsiteY14-5724" fmla="*/ 557324 h 2123500"/>
                <a:gd name="connsiteX15-5725" fmla="*/ 806783 w 1518129"/>
                <a:gd name="connsiteY15-5726" fmla="*/ 513030 h 2123500"/>
                <a:gd name="connsiteX16-5727" fmla="*/ 810613 w 1518129"/>
                <a:gd name="connsiteY16-5728" fmla="*/ 901237 h 2123500"/>
                <a:gd name="connsiteX17-5729" fmla="*/ 778941 w 1518129"/>
                <a:gd name="connsiteY17-5730" fmla="*/ 121917 h 2123500"/>
                <a:gd name="connsiteX18-5731" fmla="*/ 582042 w 1518129"/>
                <a:gd name="connsiteY18-5732" fmla="*/ 161731 h 2123500"/>
                <a:gd name="connsiteX19-5733" fmla="*/ 554580 w 1518129"/>
                <a:gd name="connsiteY19-5734" fmla="*/ 1197645 h 2123500"/>
                <a:gd name="connsiteX20-5735" fmla="*/ 419736 w 1518129"/>
                <a:gd name="connsiteY20-5736" fmla="*/ 1153389 h 2123500"/>
                <a:gd name="connsiteX21-5737" fmla="*/ 0 w 1518129"/>
                <a:gd name="connsiteY21-5738" fmla="*/ 891306 h 2123500"/>
                <a:gd name="connsiteX0-5739" fmla="*/ 0 w 1518129"/>
                <a:gd name="connsiteY0-5740" fmla="*/ 891306 h 2123500"/>
                <a:gd name="connsiteX1-5741" fmla="*/ 227051 w 1518129"/>
                <a:gd name="connsiteY1-5742" fmla="*/ 1320850 h 2123500"/>
                <a:gd name="connsiteX2-5743" fmla="*/ 462841 w 1518129"/>
                <a:gd name="connsiteY2-5744" fmla="*/ 1655174 h 2123500"/>
                <a:gd name="connsiteX3-5745" fmla="*/ 644540 w 1518129"/>
                <a:gd name="connsiteY3-5746" fmla="*/ 1879748 h 2123500"/>
                <a:gd name="connsiteX4-5747" fmla="*/ 678137 w 1518129"/>
                <a:gd name="connsiteY4-5748" fmla="*/ 2115210 h 2123500"/>
                <a:gd name="connsiteX5-5749" fmla="*/ 1358443 w 1518129"/>
                <a:gd name="connsiteY5-5750" fmla="*/ 2123500 h 2123500"/>
                <a:gd name="connsiteX6-5751" fmla="*/ 1358227 w 1518129"/>
                <a:gd name="connsiteY6-5752" fmla="*/ 1930484 h 2123500"/>
                <a:gd name="connsiteX7-5753" fmla="*/ 1516859 w 1518129"/>
                <a:gd name="connsiteY7-5754" fmla="*/ 1069958 h 2123500"/>
                <a:gd name="connsiteX8-5755" fmla="*/ 1464891 w 1518129"/>
                <a:gd name="connsiteY8-5756" fmla="*/ 644162 h 2123500"/>
                <a:gd name="connsiteX9-5757" fmla="*/ 1272486 w 1518129"/>
                <a:gd name="connsiteY9-5758" fmla="*/ 612493 h 2123500"/>
                <a:gd name="connsiteX10-5759" fmla="*/ 1264720 w 1518129"/>
                <a:gd name="connsiteY10-5760" fmla="*/ 911472 h 2123500"/>
                <a:gd name="connsiteX11-5761" fmla="*/ 1252622 w 1518129"/>
                <a:gd name="connsiteY11-5762" fmla="*/ 600743 h 2123500"/>
                <a:gd name="connsiteX12-5763" fmla="*/ 1022817 w 1518129"/>
                <a:gd name="connsiteY12-5764" fmla="*/ 558366 h 2123500"/>
                <a:gd name="connsiteX13-5765" fmla="*/ 1053082 w 1518129"/>
                <a:gd name="connsiteY13-5766" fmla="*/ 887580 h 2123500"/>
                <a:gd name="connsiteX14-5767" fmla="*/ 1001757 w 1518129"/>
                <a:gd name="connsiteY14-5768" fmla="*/ 557324 h 2123500"/>
                <a:gd name="connsiteX15-5769" fmla="*/ 806783 w 1518129"/>
                <a:gd name="connsiteY15-5770" fmla="*/ 513030 h 2123500"/>
                <a:gd name="connsiteX16-5771" fmla="*/ 810613 w 1518129"/>
                <a:gd name="connsiteY16-5772" fmla="*/ 901237 h 2123500"/>
                <a:gd name="connsiteX17-5773" fmla="*/ 778941 w 1518129"/>
                <a:gd name="connsiteY17-5774" fmla="*/ 121917 h 2123500"/>
                <a:gd name="connsiteX18-5775" fmla="*/ 582042 w 1518129"/>
                <a:gd name="connsiteY18-5776" fmla="*/ 161731 h 2123500"/>
                <a:gd name="connsiteX19-5777" fmla="*/ 554580 w 1518129"/>
                <a:gd name="connsiteY19-5778" fmla="*/ 1197645 h 2123500"/>
                <a:gd name="connsiteX20-5779" fmla="*/ 419736 w 1518129"/>
                <a:gd name="connsiteY20-5780" fmla="*/ 1153389 h 2123500"/>
                <a:gd name="connsiteX21-5781" fmla="*/ 0 w 1518129"/>
                <a:gd name="connsiteY21-5782" fmla="*/ 891306 h 2123500"/>
                <a:gd name="connsiteX0-5783" fmla="*/ 0 w 1518129"/>
                <a:gd name="connsiteY0-5784" fmla="*/ 891306 h 2123500"/>
                <a:gd name="connsiteX1-5785" fmla="*/ 227051 w 1518129"/>
                <a:gd name="connsiteY1-5786" fmla="*/ 1320850 h 2123500"/>
                <a:gd name="connsiteX2-5787" fmla="*/ 462841 w 1518129"/>
                <a:gd name="connsiteY2-5788" fmla="*/ 1655174 h 2123500"/>
                <a:gd name="connsiteX3-5789" fmla="*/ 644540 w 1518129"/>
                <a:gd name="connsiteY3-5790" fmla="*/ 1879748 h 2123500"/>
                <a:gd name="connsiteX4-5791" fmla="*/ 678137 w 1518129"/>
                <a:gd name="connsiteY4-5792" fmla="*/ 2115210 h 2123500"/>
                <a:gd name="connsiteX5-5793" fmla="*/ 1358443 w 1518129"/>
                <a:gd name="connsiteY5-5794" fmla="*/ 2123500 h 2123500"/>
                <a:gd name="connsiteX6-5795" fmla="*/ 1358227 w 1518129"/>
                <a:gd name="connsiteY6-5796" fmla="*/ 1930484 h 2123500"/>
                <a:gd name="connsiteX7-5797" fmla="*/ 1516859 w 1518129"/>
                <a:gd name="connsiteY7-5798" fmla="*/ 1069958 h 2123500"/>
                <a:gd name="connsiteX8-5799" fmla="*/ 1464891 w 1518129"/>
                <a:gd name="connsiteY8-5800" fmla="*/ 644162 h 2123500"/>
                <a:gd name="connsiteX9-5801" fmla="*/ 1272486 w 1518129"/>
                <a:gd name="connsiteY9-5802" fmla="*/ 612493 h 2123500"/>
                <a:gd name="connsiteX10-5803" fmla="*/ 1264720 w 1518129"/>
                <a:gd name="connsiteY10-5804" fmla="*/ 911472 h 2123500"/>
                <a:gd name="connsiteX11-5805" fmla="*/ 1252622 w 1518129"/>
                <a:gd name="connsiteY11-5806" fmla="*/ 600743 h 2123500"/>
                <a:gd name="connsiteX12-5807" fmla="*/ 1022817 w 1518129"/>
                <a:gd name="connsiteY12-5808" fmla="*/ 558366 h 2123500"/>
                <a:gd name="connsiteX13-5809" fmla="*/ 1053082 w 1518129"/>
                <a:gd name="connsiteY13-5810" fmla="*/ 887580 h 2123500"/>
                <a:gd name="connsiteX14-5811" fmla="*/ 1001757 w 1518129"/>
                <a:gd name="connsiteY14-5812" fmla="*/ 557324 h 2123500"/>
                <a:gd name="connsiteX15-5813" fmla="*/ 806783 w 1518129"/>
                <a:gd name="connsiteY15-5814" fmla="*/ 513030 h 2123500"/>
                <a:gd name="connsiteX16-5815" fmla="*/ 810613 w 1518129"/>
                <a:gd name="connsiteY16-5816" fmla="*/ 901237 h 2123500"/>
                <a:gd name="connsiteX17-5817" fmla="*/ 778941 w 1518129"/>
                <a:gd name="connsiteY17-5818" fmla="*/ 121917 h 2123500"/>
                <a:gd name="connsiteX18-5819" fmla="*/ 582042 w 1518129"/>
                <a:gd name="connsiteY18-5820" fmla="*/ 161731 h 2123500"/>
                <a:gd name="connsiteX19-5821" fmla="*/ 554580 w 1518129"/>
                <a:gd name="connsiteY19-5822" fmla="*/ 1197645 h 2123500"/>
                <a:gd name="connsiteX20-5823" fmla="*/ 419736 w 1518129"/>
                <a:gd name="connsiteY20-5824" fmla="*/ 1153389 h 2123500"/>
                <a:gd name="connsiteX21-5825" fmla="*/ 0 w 1518129"/>
                <a:gd name="connsiteY21-5826" fmla="*/ 891306 h 2123500"/>
                <a:gd name="connsiteX0-5827" fmla="*/ 0 w 1518129"/>
                <a:gd name="connsiteY0-5828" fmla="*/ 891306 h 2123500"/>
                <a:gd name="connsiteX1-5829" fmla="*/ 227051 w 1518129"/>
                <a:gd name="connsiteY1-5830" fmla="*/ 1320850 h 2123500"/>
                <a:gd name="connsiteX2-5831" fmla="*/ 462841 w 1518129"/>
                <a:gd name="connsiteY2-5832" fmla="*/ 1655174 h 2123500"/>
                <a:gd name="connsiteX3-5833" fmla="*/ 644540 w 1518129"/>
                <a:gd name="connsiteY3-5834" fmla="*/ 1879748 h 2123500"/>
                <a:gd name="connsiteX4-5835" fmla="*/ 678137 w 1518129"/>
                <a:gd name="connsiteY4-5836" fmla="*/ 2115210 h 2123500"/>
                <a:gd name="connsiteX5-5837" fmla="*/ 1358443 w 1518129"/>
                <a:gd name="connsiteY5-5838" fmla="*/ 2123500 h 2123500"/>
                <a:gd name="connsiteX6-5839" fmla="*/ 1358227 w 1518129"/>
                <a:gd name="connsiteY6-5840" fmla="*/ 1930484 h 2123500"/>
                <a:gd name="connsiteX7-5841" fmla="*/ 1516859 w 1518129"/>
                <a:gd name="connsiteY7-5842" fmla="*/ 1069958 h 2123500"/>
                <a:gd name="connsiteX8-5843" fmla="*/ 1464891 w 1518129"/>
                <a:gd name="connsiteY8-5844" fmla="*/ 644162 h 2123500"/>
                <a:gd name="connsiteX9-5845" fmla="*/ 1272486 w 1518129"/>
                <a:gd name="connsiteY9-5846" fmla="*/ 612493 h 2123500"/>
                <a:gd name="connsiteX10-5847" fmla="*/ 1264720 w 1518129"/>
                <a:gd name="connsiteY10-5848" fmla="*/ 911472 h 2123500"/>
                <a:gd name="connsiteX11-5849" fmla="*/ 1252622 w 1518129"/>
                <a:gd name="connsiteY11-5850" fmla="*/ 600743 h 2123500"/>
                <a:gd name="connsiteX12-5851" fmla="*/ 1022817 w 1518129"/>
                <a:gd name="connsiteY12-5852" fmla="*/ 558366 h 2123500"/>
                <a:gd name="connsiteX13-5853" fmla="*/ 1053082 w 1518129"/>
                <a:gd name="connsiteY13-5854" fmla="*/ 887580 h 2123500"/>
                <a:gd name="connsiteX14-5855" fmla="*/ 1001757 w 1518129"/>
                <a:gd name="connsiteY14-5856" fmla="*/ 557324 h 2123500"/>
                <a:gd name="connsiteX15-5857" fmla="*/ 806783 w 1518129"/>
                <a:gd name="connsiteY15-5858" fmla="*/ 513030 h 2123500"/>
                <a:gd name="connsiteX16-5859" fmla="*/ 810613 w 1518129"/>
                <a:gd name="connsiteY16-5860" fmla="*/ 901237 h 2123500"/>
                <a:gd name="connsiteX17-5861" fmla="*/ 778941 w 1518129"/>
                <a:gd name="connsiteY17-5862" fmla="*/ 121917 h 2123500"/>
                <a:gd name="connsiteX18-5863" fmla="*/ 582042 w 1518129"/>
                <a:gd name="connsiteY18-5864" fmla="*/ 161731 h 2123500"/>
                <a:gd name="connsiteX19-5865" fmla="*/ 554580 w 1518129"/>
                <a:gd name="connsiteY19-5866" fmla="*/ 1197645 h 2123500"/>
                <a:gd name="connsiteX20-5867" fmla="*/ 419736 w 1518129"/>
                <a:gd name="connsiteY20-5868" fmla="*/ 1153389 h 2123500"/>
                <a:gd name="connsiteX21-5869" fmla="*/ 0 w 1518129"/>
                <a:gd name="connsiteY21-5870" fmla="*/ 891306 h 2123500"/>
                <a:gd name="connsiteX0-5871" fmla="*/ 0 w 1518129"/>
                <a:gd name="connsiteY0-5872" fmla="*/ 891306 h 2133149"/>
                <a:gd name="connsiteX1-5873" fmla="*/ 227051 w 1518129"/>
                <a:gd name="connsiteY1-5874" fmla="*/ 1320850 h 2133149"/>
                <a:gd name="connsiteX2-5875" fmla="*/ 462841 w 1518129"/>
                <a:gd name="connsiteY2-5876" fmla="*/ 1655174 h 2133149"/>
                <a:gd name="connsiteX3-5877" fmla="*/ 644540 w 1518129"/>
                <a:gd name="connsiteY3-5878" fmla="*/ 1879748 h 2133149"/>
                <a:gd name="connsiteX4-5879" fmla="*/ 678137 w 1518129"/>
                <a:gd name="connsiteY4-5880" fmla="*/ 2115210 h 2133149"/>
                <a:gd name="connsiteX5-5881" fmla="*/ 1348794 w 1518129"/>
                <a:gd name="connsiteY5-5882" fmla="*/ 2133149 h 2133149"/>
                <a:gd name="connsiteX6-5883" fmla="*/ 1358227 w 1518129"/>
                <a:gd name="connsiteY6-5884" fmla="*/ 1930484 h 2133149"/>
                <a:gd name="connsiteX7-5885" fmla="*/ 1516859 w 1518129"/>
                <a:gd name="connsiteY7-5886" fmla="*/ 1069958 h 2133149"/>
                <a:gd name="connsiteX8-5887" fmla="*/ 1464891 w 1518129"/>
                <a:gd name="connsiteY8-5888" fmla="*/ 644162 h 2133149"/>
                <a:gd name="connsiteX9-5889" fmla="*/ 1272486 w 1518129"/>
                <a:gd name="connsiteY9-5890" fmla="*/ 612493 h 2133149"/>
                <a:gd name="connsiteX10-5891" fmla="*/ 1264720 w 1518129"/>
                <a:gd name="connsiteY10-5892" fmla="*/ 911472 h 2133149"/>
                <a:gd name="connsiteX11-5893" fmla="*/ 1252622 w 1518129"/>
                <a:gd name="connsiteY11-5894" fmla="*/ 600743 h 2133149"/>
                <a:gd name="connsiteX12-5895" fmla="*/ 1022817 w 1518129"/>
                <a:gd name="connsiteY12-5896" fmla="*/ 558366 h 2133149"/>
                <a:gd name="connsiteX13-5897" fmla="*/ 1053082 w 1518129"/>
                <a:gd name="connsiteY13-5898" fmla="*/ 887580 h 2133149"/>
                <a:gd name="connsiteX14-5899" fmla="*/ 1001757 w 1518129"/>
                <a:gd name="connsiteY14-5900" fmla="*/ 557324 h 2133149"/>
                <a:gd name="connsiteX15-5901" fmla="*/ 806783 w 1518129"/>
                <a:gd name="connsiteY15-5902" fmla="*/ 513030 h 2133149"/>
                <a:gd name="connsiteX16-5903" fmla="*/ 810613 w 1518129"/>
                <a:gd name="connsiteY16-5904" fmla="*/ 901237 h 2133149"/>
                <a:gd name="connsiteX17-5905" fmla="*/ 778941 w 1518129"/>
                <a:gd name="connsiteY17-5906" fmla="*/ 121917 h 2133149"/>
                <a:gd name="connsiteX18-5907" fmla="*/ 582042 w 1518129"/>
                <a:gd name="connsiteY18-5908" fmla="*/ 161731 h 2133149"/>
                <a:gd name="connsiteX19-5909" fmla="*/ 554580 w 1518129"/>
                <a:gd name="connsiteY19-5910" fmla="*/ 1197645 h 2133149"/>
                <a:gd name="connsiteX20-5911" fmla="*/ 419736 w 1518129"/>
                <a:gd name="connsiteY20-5912" fmla="*/ 1153389 h 2133149"/>
                <a:gd name="connsiteX21-5913" fmla="*/ 0 w 1518129"/>
                <a:gd name="connsiteY21-5914" fmla="*/ 891306 h 2133149"/>
                <a:gd name="connsiteX0-5915" fmla="*/ 0 w 1518129"/>
                <a:gd name="connsiteY0-5916" fmla="*/ 891306 h 2115210"/>
                <a:gd name="connsiteX1-5917" fmla="*/ 227051 w 1518129"/>
                <a:gd name="connsiteY1-5918" fmla="*/ 1320850 h 2115210"/>
                <a:gd name="connsiteX2-5919" fmla="*/ 462841 w 1518129"/>
                <a:gd name="connsiteY2-5920" fmla="*/ 1655174 h 2115210"/>
                <a:gd name="connsiteX3-5921" fmla="*/ 644540 w 1518129"/>
                <a:gd name="connsiteY3-5922" fmla="*/ 1879748 h 2115210"/>
                <a:gd name="connsiteX4-5923" fmla="*/ 678137 w 1518129"/>
                <a:gd name="connsiteY4-5924" fmla="*/ 2115210 h 2115210"/>
                <a:gd name="connsiteX5-5925" fmla="*/ 1339145 w 1518129"/>
                <a:gd name="connsiteY5-5926" fmla="*/ 2113852 h 2115210"/>
                <a:gd name="connsiteX6-5927" fmla="*/ 1358227 w 1518129"/>
                <a:gd name="connsiteY6-5928" fmla="*/ 1930484 h 2115210"/>
                <a:gd name="connsiteX7-5929" fmla="*/ 1516859 w 1518129"/>
                <a:gd name="connsiteY7-5930" fmla="*/ 1069958 h 2115210"/>
                <a:gd name="connsiteX8-5931" fmla="*/ 1464891 w 1518129"/>
                <a:gd name="connsiteY8-5932" fmla="*/ 644162 h 2115210"/>
                <a:gd name="connsiteX9-5933" fmla="*/ 1272486 w 1518129"/>
                <a:gd name="connsiteY9-5934" fmla="*/ 612493 h 2115210"/>
                <a:gd name="connsiteX10-5935" fmla="*/ 1264720 w 1518129"/>
                <a:gd name="connsiteY10-5936" fmla="*/ 911472 h 2115210"/>
                <a:gd name="connsiteX11-5937" fmla="*/ 1252622 w 1518129"/>
                <a:gd name="connsiteY11-5938" fmla="*/ 600743 h 2115210"/>
                <a:gd name="connsiteX12-5939" fmla="*/ 1022817 w 1518129"/>
                <a:gd name="connsiteY12-5940" fmla="*/ 558366 h 2115210"/>
                <a:gd name="connsiteX13-5941" fmla="*/ 1053082 w 1518129"/>
                <a:gd name="connsiteY13-5942" fmla="*/ 887580 h 2115210"/>
                <a:gd name="connsiteX14-5943" fmla="*/ 1001757 w 1518129"/>
                <a:gd name="connsiteY14-5944" fmla="*/ 557324 h 2115210"/>
                <a:gd name="connsiteX15-5945" fmla="*/ 806783 w 1518129"/>
                <a:gd name="connsiteY15-5946" fmla="*/ 513030 h 2115210"/>
                <a:gd name="connsiteX16-5947" fmla="*/ 810613 w 1518129"/>
                <a:gd name="connsiteY16-5948" fmla="*/ 901237 h 2115210"/>
                <a:gd name="connsiteX17-5949" fmla="*/ 778941 w 1518129"/>
                <a:gd name="connsiteY17-5950" fmla="*/ 121917 h 2115210"/>
                <a:gd name="connsiteX18-5951" fmla="*/ 582042 w 1518129"/>
                <a:gd name="connsiteY18-5952" fmla="*/ 161731 h 2115210"/>
                <a:gd name="connsiteX19-5953" fmla="*/ 554580 w 1518129"/>
                <a:gd name="connsiteY19-5954" fmla="*/ 1197645 h 2115210"/>
                <a:gd name="connsiteX20-5955" fmla="*/ 419736 w 1518129"/>
                <a:gd name="connsiteY20-5956" fmla="*/ 1153389 h 2115210"/>
                <a:gd name="connsiteX21-5957" fmla="*/ 0 w 1518129"/>
                <a:gd name="connsiteY21-5958" fmla="*/ 891306 h 2115210"/>
                <a:gd name="connsiteX0-5959" fmla="*/ 0 w 1518129"/>
                <a:gd name="connsiteY0-5960" fmla="*/ 891306 h 2174861"/>
                <a:gd name="connsiteX1-5961" fmla="*/ 227051 w 1518129"/>
                <a:gd name="connsiteY1-5962" fmla="*/ 1320850 h 2174861"/>
                <a:gd name="connsiteX2-5963" fmla="*/ 462841 w 1518129"/>
                <a:gd name="connsiteY2-5964" fmla="*/ 1655174 h 2174861"/>
                <a:gd name="connsiteX3-5965" fmla="*/ 644540 w 1518129"/>
                <a:gd name="connsiteY3-5966" fmla="*/ 1879748 h 2174861"/>
                <a:gd name="connsiteX4-5967" fmla="*/ 678137 w 1518129"/>
                <a:gd name="connsiteY4-5968" fmla="*/ 2115210 h 2174861"/>
                <a:gd name="connsiteX5-5969" fmla="*/ 1339145 w 1518129"/>
                <a:gd name="connsiteY5-5970" fmla="*/ 2174859 h 2174861"/>
                <a:gd name="connsiteX6-5971" fmla="*/ 1358227 w 1518129"/>
                <a:gd name="connsiteY6-5972" fmla="*/ 1930484 h 2174861"/>
                <a:gd name="connsiteX7-5973" fmla="*/ 1516859 w 1518129"/>
                <a:gd name="connsiteY7-5974" fmla="*/ 1069958 h 2174861"/>
                <a:gd name="connsiteX8-5975" fmla="*/ 1464891 w 1518129"/>
                <a:gd name="connsiteY8-5976" fmla="*/ 644162 h 2174861"/>
                <a:gd name="connsiteX9-5977" fmla="*/ 1272486 w 1518129"/>
                <a:gd name="connsiteY9-5978" fmla="*/ 612493 h 2174861"/>
                <a:gd name="connsiteX10-5979" fmla="*/ 1264720 w 1518129"/>
                <a:gd name="connsiteY10-5980" fmla="*/ 911472 h 2174861"/>
                <a:gd name="connsiteX11-5981" fmla="*/ 1252622 w 1518129"/>
                <a:gd name="connsiteY11-5982" fmla="*/ 600743 h 2174861"/>
                <a:gd name="connsiteX12-5983" fmla="*/ 1022817 w 1518129"/>
                <a:gd name="connsiteY12-5984" fmla="*/ 558366 h 2174861"/>
                <a:gd name="connsiteX13-5985" fmla="*/ 1053082 w 1518129"/>
                <a:gd name="connsiteY13-5986" fmla="*/ 887580 h 2174861"/>
                <a:gd name="connsiteX14-5987" fmla="*/ 1001757 w 1518129"/>
                <a:gd name="connsiteY14-5988" fmla="*/ 557324 h 2174861"/>
                <a:gd name="connsiteX15-5989" fmla="*/ 806783 w 1518129"/>
                <a:gd name="connsiteY15-5990" fmla="*/ 513030 h 2174861"/>
                <a:gd name="connsiteX16-5991" fmla="*/ 810613 w 1518129"/>
                <a:gd name="connsiteY16-5992" fmla="*/ 901237 h 2174861"/>
                <a:gd name="connsiteX17-5993" fmla="*/ 778941 w 1518129"/>
                <a:gd name="connsiteY17-5994" fmla="*/ 121917 h 2174861"/>
                <a:gd name="connsiteX18-5995" fmla="*/ 582042 w 1518129"/>
                <a:gd name="connsiteY18-5996" fmla="*/ 161731 h 2174861"/>
                <a:gd name="connsiteX19-5997" fmla="*/ 554580 w 1518129"/>
                <a:gd name="connsiteY19-5998" fmla="*/ 1197645 h 2174861"/>
                <a:gd name="connsiteX20-5999" fmla="*/ 419736 w 1518129"/>
                <a:gd name="connsiteY20-6000" fmla="*/ 1153389 h 2174861"/>
                <a:gd name="connsiteX21-6001" fmla="*/ 0 w 1518129"/>
                <a:gd name="connsiteY21-6002" fmla="*/ 891306 h 2174861"/>
                <a:gd name="connsiteX0-6003" fmla="*/ 0 w 1518129"/>
                <a:gd name="connsiteY0-6004" fmla="*/ 891306 h 2116848"/>
                <a:gd name="connsiteX1-6005" fmla="*/ 227051 w 1518129"/>
                <a:gd name="connsiteY1-6006" fmla="*/ 1320850 h 2116848"/>
                <a:gd name="connsiteX2-6007" fmla="*/ 462841 w 1518129"/>
                <a:gd name="connsiteY2-6008" fmla="*/ 1655174 h 2116848"/>
                <a:gd name="connsiteX3-6009" fmla="*/ 644540 w 1518129"/>
                <a:gd name="connsiteY3-6010" fmla="*/ 1879748 h 2116848"/>
                <a:gd name="connsiteX4-6011" fmla="*/ 678137 w 1518129"/>
                <a:gd name="connsiteY4-6012" fmla="*/ 2115210 h 2116848"/>
                <a:gd name="connsiteX5-6013" fmla="*/ 1358227 w 1518129"/>
                <a:gd name="connsiteY5-6014" fmla="*/ 1930484 h 2116848"/>
                <a:gd name="connsiteX6-6015" fmla="*/ 1516859 w 1518129"/>
                <a:gd name="connsiteY6-6016" fmla="*/ 1069958 h 2116848"/>
                <a:gd name="connsiteX7-6017" fmla="*/ 1464891 w 1518129"/>
                <a:gd name="connsiteY7-6018" fmla="*/ 644162 h 2116848"/>
                <a:gd name="connsiteX8-6019" fmla="*/ 1272486 w 1518129"/>
                <a:gd name="connsiteY8-6020" fmla="*/ 612493 h 2116848"/>
                <a:gd name="connsiteX9-6021" fmla="*/ 1264720 w 1518129"/>
                <a:gd name="connsiteY9-6022" fmla="*/ 911472 h 2116848"/>
                <a:gd name="connsiteX10-6023" fmla="*/ 1252622 w 1518129"/>
                <a:gd name="connsiteY10-6024" fmla="*/ 600743 h 2116848"/>
                <a:gd name="connsiteX11-6025" fmla="*/ 1022817 w 1518129"/>
                <a:gd name="connsiteY11-6026" fmla="*/ 558366 h 2116848"/>
                <a:gd name="connsiteX12-6027" fmla="*/ 1053082 w 1518129"/>
                <a:gd name="connsiteY12-6028" fmla="*/ 887580 h 2116848"/>
                <a:gd name="connsiteX13-6029" fmla="*/ 1001757 w 1518129"/>
                <a:gd name="connsiteY13-6030" fmla="*/ 557324 h 2116848"/>
                <a:gd name="connsiteX14-6031" fmla="*/ 806783 w 1518129"/>
                <a:gd name="connsiteY14-6032" fmla="*/ 513030 h 2116848"/>
                <a:gd name="connsiteX15-6033" fmla="*/ 810613 w 1518129"/>
                <a:gd name="connsiteY15-6034" fmla="*/ 901237 h 2116848"/>
                <a:gd name="connsiteX16-6035" fmla="*/ 778941 w 1518129"/>
                <a:gd name="connsiteY16-6036" fmla="*/ 121917 h 2116848"/>
                <a:gd name="connsiteX17-6037" fmla="*/ 582042 w 1518129"/>
                <a:gd name="connsiteY17-6038" fmla="*/ 161731 h 2116848"/>
                <a:gd name="connsiteX18-6039" fmla="*/ 554580 w 1518129"/>
                <a:gd name="connsiteY18-6040" fmla="*/ 1197645 h 2116848"/>
                <a:gd name="connsiteX19-6041" fmla="*/ 419736 w 1518129"/>
                <a:gd name="connsiteY19-6042" fmla="*/ 1153389 h 2116848"/>
                <a:gd name="connsiteX20-6043" fmla="*/ 0 w 1518129"/>
                <a:gd name="connsiteY20-6044" fmla="*/ 891306 h 2116848"/>
                <a:gd name="connsiteX0-6045" fmla="*/ 0 w 1518129"/>
                <a:gd name="connsiteY0-6046" fmla="*/ 891306 h 1987766"/>
                <a:gd name="connsiteX1-6047" fmla="*/ 227051 w 1518129"/>
                <a:gd name="connsiteY1-6048" fmla="*/ 1320850 h 1987766"/>
                <a:gd name="connsiteX2-6049" fmla="*/ 462841 w 1518129"/>
                <a:gd name="connsiteY2-6050" fmla="*/ 1655174 h 1987766"/>
                <a:gd name="connsiteX3-6051" fmla="*/ 644540 w 1518129"/>
                <a:gd name="connsiteY3-6052" fmla="*/ 1879748 h 1987766"/>
                <a:gd name="connsiteX4-6053" fmla="*/ 1358227 w 1518129"/>
                <a:gd name="connsiteY4-6054" fmla="*/ 1930484 h 1987766"/>
                <a:gd name="connsiteX5-6055" fmla="*/ 1516859 w 1518129"/>
                <a:gd name="connsiteY5-6056" fmla="*/ 1069958 h 1987766"/>
                <a:gd name="connsiteX6-6057" fmla="*/ 1464891 w 1518129"/>
                <a:gd name="connsiteY6-6058" fmla="*/ 644162 h 1987766"/>
                <a:gd name="connsiteX7-6059" fmla="*/ 1272486 w 1518129"/>
                <a:gd name="connsiteY7-6060" fmla="*/ 612493 h 1987766"/>
                <a:gd name="connsiteX8-6061" fmla="*/ 1264720 w 1518129"/>
                <a:gd name="connsiteY8-6062" fmla="*/ 911472 h 1987766"/>
                <a:gd name="connsiteX9-6063" fmla="*/ 1252622 w 1518129"/>
                <a:gd name="connsiteY9-6064" fmla="*/ 600743 h 1987766"/>
                <a:gd name="connsiteX10-6065" fmla="*/ 1022817 w 1518129"/>
                <a:gd name="connsiteY10-6066" fmla="*/ 558366 h 1987766"/>
                <a:gd name="connsiteX11-6067" fmla="*/ 1053082 w 1518129"/>
                <a:gd name="connsiteY11-6068" fmla="*/ 887580 h 1987766"/>
                <a:gd name="connsiteX12-6069" fmla="*/ 1001757 w 1518129"/>
                <a:gd name="connsiteY12-6070" fmla="*/ 557324 h 1987766"/>
                <a:gd name="connsiteX13-6071" fmla="*/ 806783 w 1518129"/>
                <a:gd name="connsiteY13-6072" fmla="*/ 513030 h 1987766"/>
                <a:gd name="connsiteX14-6073" fmla="*/ 810613 w 1518129"/>
                <a:gd name="connsiteY14-6074" fmla="*/ 901237 h 1987766"/>
                <a:gd name="connsiteX15-6075" fmla="*/ 778941 w 1518129"/>
                <a:gd name="connsiteY15-6076" fmla="*/ 121917 h 1987766"/>
                <a:gd name="connsiteX16-6077" fmla="*/ 582042 w 1518129"/>
                <a:gd name="connsiteY16-6078" fmla="*/ 161731 h 1987766"/>
                <a:gd name="connsiteX17-6079" fmla="*/ 554580 w 1518129"/>
                <a:gd name="connsiteY17-6080" fmla="*/ 1197645 h 1987766"/>
                <a:gd name="connsiteX18-6081" fmla="*/ 419736 w 1518129"/>
                <a:gd name="connsiteY18-6082" fmla="*/ 1153389 h 1987766"/>
                <a:gd name="connsiteX19-6083" fmla="*/ 0 w 1518129"/>
                <a:gd name="connsiteY19-6084" fmla="*/ 891306 h 1987766"/>
                <a:gd name="connsiteX0-6085" fmla="*/ 0 w 1518129"/>
                <a:gd name="connsiteY0-6086" fmla="*/ 891306 h 1934599"/>
                <a:gd name="connsiteX1-6087" fmla="*/ 227051 w 1518129"/>
                <a:gd name="connsiteY1-6088" fmla="*/ 1320850 h 1934599"/>
                <a:gd name="connsiteX2-6089" fmla="*/ 462841 w 1518129"/>
                <a:gd name="connsiteY2-6090" fmla="*/ 1655174 h 1934599"/>
                <a:gd name="connsiteX3-6091" fmla="*/ 644540 w 1518129"/>
                <a:gd name="connsiteY3-6092" fmla="*/ 1879748 h 1934599"/>
                <a:gd name="connsiteX4-6093" fmla="*/ 1358227 w 1518129"/>
                <a:gd name="connsiteY4-6094" fmla="*/ 1930484 h 1934599"/>
                <a:gd name="connsiteX5-6095" fmla="*/ 1516859 w 1518129"/>
                <a:gd name="connsiteY5-6096" fmla="*/ 1069958 h 1934599"/>
                <a:gd name="connsiteX6-6097" fmla="*/ 1464891 w 1518129"/>
                <a:gd name="connsiteY6-6098" fmla="*/ 644162 h 1934599"/>
                <a:gd name="connsiteX7-6099" fmla="*/ 1272486 w 1518129"/>
                <a:gd name="connsiteY7-6100" fmla="*/ 612493 h 1934599"/>
                <a:gd name="connsiteX8-6101" fmla="*/ 1264720 w 1518129"/>
                <a:gd name="connsiteY8-6102" fmla="*/ 911472 h 1934599"/>
                <a:gd name="connsiteX9-6103" fmla="*/ 1252622 w 1518129"/>
                <a:gd name="connsiteY9-6104" fmla="*/ 600743 h 1934599"/>
                <a:gd name="connsiteX10-6105" fmla="*/ 1022817 w 1518129"/>
                <a:gd name="connsiteY10-6106" fmla="*/ 558366 h 1934599"/>
                <a:gd name="connsiteX11-6107" fmla="*/ 1053082 w 1518129"/>
                <a:gd name="connsiteY11-6108" fmla="*/ 887580 h 1934599"/>
                <a:gd name="connsiteX12-6109" fmla="*/ 1001757 w 1518129"/>
                <a:gd name="connsiteY12-6110" fmla="*/ 557324 h 1934599"/>
                <a:gd name="connsiteX13-6111" fmla="*/ 806783 w 1518129"/>
                <a:gd name="connsiteY13-6112" fmla="*/ 513030 h 1934599"/>
                <a:gd name="connsiteX14-6113" fmla="*/ 810613 w 1518129"/>
                <a:gd name="connsiteY14-6114" fmla="*/ 901237 h 1934599"/>
                <a:gd name="connsiteX15-6115" fmla="*/ 778941 w 1518129"/>
                <a:gd name="connsiteY15-6116" fmla="*/ 121917 h 1934599"/>
                <a:gd name="connsiteX16-6117" fmla="*/ 582042 w 1518129"/>
                <a:gd name="connsiteY16-6118" fmla="*/ 161731 h 1934599"/>
                <a:gd name="connsiteX17-6119" fmla="*/ 554580 w 1518129"/>
                <a:gd name="connsiteY17-6120" fmla="*/ 1197645 h 1934599"/>
                <a:gd name="connsiteX18-6121" fmla="*/ 419736 w 1518129"/>
                <a:gd name="connsiteY18-6122" fmla="*/ 1153389 h 1934599"/>
                <a:gd name="connsiteX19-6123" fmla="*/ 0 w 1518129"/>
                <a:gd name="connsiteY19-6124" fmla="*/ 891306 h 1934599"/>
                <a:gd name="connsiteX0-6125" fmla="*/ 0 w 1518129"/>
                <a:gd name="connsiteY0-6126" fmla="*/ 891306 h 1914832"/>
                <a:gd name="connsiteX1-6127" fmla="*/ 227051 w 1518129"/>
                <a:gd name="connsiteY1-6128" fmla="*/ 1320850 h 1914832"/>
                <a:gd name="connsiteX2-6129" fmla="*/ 462841 w 1518129"/>
                <a:gd name="connsiteY2-6130" fmla="*/ 1655174 h 1914832"/>
                <a:gd name="connsiteX3-6131" fmla="*/ 644540 w 1518129"/>
                <a:gd name="connsiteY3-6132" fmla="*/ 1879748 h 1914832"/>
                <a:gd name="connsiteX4-6133" fmla="*/ 1366786 w 1518129"/>
                <a:gd name="connsiteY4-6134" fmla="*/ 1904807 h 1914832"/>
                <a:gd name="connsiteX5-6135" fmla="*/ 1516859 w 1518129"/>
                <a:gd name="connsiteY5-6136" fmla="*/ 1069958 h 1914832"/>
                <a:gd name="connsiteX6-6137" fmla="*/ 1464891 w 1518129"/>
                <a:gd name="connsiteY6-6138" fmla="*/ 644162 h 1914832"/>
                <a:gd name="connsiteX7-6139" fmla="*/ 1272486 w 1518129"/>
                <a:gd name="connsiteY7-6140" fmla="*/ 612493 h 1914832"/>
                <a:gd name="connsiteX8-6141" fmla="*/ 1264720 w 1518129"/>
                <a:gd name="connsiteY8-6142" fmla="*/ 911472 h 1914832"/>
                <a:gd name="connsiteX9-6143" fmla="*/ 1252622 w 1518129"/>
                <a:gd name="connsiteY9-6144" fmla="*/ 600743 h 1914832"/>
                <a:gd name="connsiteX10-6145" fmla="*/ 1022817 w 1518129"/>
                <a:gd name="connsiteY10-6146" fmla="*/ 558366 h 1914832"/>
                <a:gd name="connsiteX11-6147" fmla="*/ 1053082 w 1518129"/>
                <a:gd name="connsiteY11-6148" fmla="*/ 887580 h 1914832"/>
                <a:gd name="connsiteX12-6149" fmla="*/ 1001757 w 1518129"/>
                <a:gd name="connsiteY12-6150" fmla="*/ 557324 h 1914832"/>
                <a:gd name="connsiteX13-6151" fmla="*/ 806783 w 1518129"/>
                <a:gd name="connsiteY13-6152" fmla="*/ 513030 h 1914832"/>
                <a:gd name="connsiteX14-6153" fmla="*/ 810613 w 1518129"/>
                <a:gd name="connsiteY14-6154" fmla="*/ 901237 h 1914832"/>
                <a:gd name="connsiteX15-6155" fmla="*/ 778941 w 1518129"/>
                <a:gd name="connsiteY15-6156" fmla="*/ 121917 h 1914832"/>
                <a:gd name="connsiteX16-6157" fmla="*/ 582042 w 1518129"/>
                <a:gd name="connsiteY16-6158" fmla="*/ 161731 h 1914832"/>
                <a:gd name="connsiteX17-6159" fmla="*/ 554580 w 1518129"/>
                <a:gd name="connsiteY17-6160" fmla="*/ 1197645 h 1914832"/>
                <a:gd name="connsiteX18-6161" fmla="*/ 419736 w 1518129"/>
                <a:gd name="connsiteY18-6162" fmla="*/ 1153389 h 1914832"/>
                <a:gd name="connsiteX19-6163" fmla="*/ 0 w 1518129"/>
                <a:gd name="connsiteY19-6164" fmla="*/ 891306 h 1914832"/>
                <a:gd name="connsiteX0-6165" fmla="*/ 0 w 1518129"/>
                <a:gd name="connsiteY0-6166" fmla="*/ 891306 h 1910129"/>
                <a:gd name="connsiteX1-6167" fmla="*/ 227051 w 1518129"/>
                <a:gd name="connsiteY1-6168" fmla="*/ 1320850 h 1910129"/>
                <a:gd name="connsiteX2-6169" fmla="*/ 462841 w 1518129"/>
                <a:gd name="connsiteY2-6170" fmla="*/ 1655174 h 1910129"/>
                <a:gd name="connsiteX3-6171" fmla="*/ 644540 w 1518129"/>
                <a:gd name="connsiteY3-6172" fmla="*/ 1879748 h 1910129"/>
                <a:gd name="connsiteX4-6173" fmla="*/ 1366786 w 1518129"/>
                <a:gd name="connsiteY4-6174" fmla="*/ 1904807 h 1910129"/>
                <a:gd name="connsiteX5-6175" fmla="*/ 1516859 w 1518129"/>
                <a:gd name="connsiteY5-6176" fmla="*/ 1069958 h 1910129"/>
                <a:gd name="connsiteX6-6177" fmla="*/ 1464891 w 1518129"/>
                <a:gd name="connsiteY6-6178" fmla="*/ 644162 h 1910129"/>
                <a:gd name="connsiteX7-6179" fmla="*/ 1272486 w 1518129"/>
                <a:gd name="connsiteY7-6180" fmla="*/ 612493 h 1910129"/>
                <a:gd name="connsiteX8-6181" fmla="*/ 1264720 w 1518129"/>
                <a:gd name="connsiteY8-6182" fmla="*/ 911472 h 1910129"/>
                <a:gd name="connsiteX9-6183" fmla="*/ 1252622 w 1518129"/>
                <a:gd name="connsiteY9-6184" fmla="*/ 600743 h 1910129"/>
                <a:gd name="connsiteX10-6185" fmla="*/ 1022817 w 1518129"/>
                <a:gd name="connsiteY10-6186" fmla="*/ 558366 h 1910129"/>
                <a:gd name="connsiteX11-6187" fmla="*/ 1053082 w 1518129"/>
                <a:gd name="connsiteY11-6188" fmla="*/ 887580 h 1910129"/>
                <a:gd name="connsiteX12-6189" fmla="*/ 1001757 w 1518129"/>
                <a:gd name="connsiteY12-6190" fmla="*/ 557324 h 1910129"/>
                <a:gd name="connsiteX13-6191" fmla="*/ 806783 w 1518129"/>
                <a:gd name="connsiteY13-6192" fmla="*/ 513030 h 1910129"/>
                <a:gd name="connsiteX14-6193" fmla="*/ 810613 w 1518129"/>
                <a:gd name="connsiteY14-6194" fmla="*/ 901237 h 1910129"/>
                <a:gd name="connsiteX15-6195" fmla="*/ 778941 w 1518129"/>
                <a:gd name="connsiteY15-6196" fmla="*/ 121917 h 1910129"/>
                <a:gd name="connsiteX16-6197" fmla="*/ 582042 w 1518129"/>
                <a:gd name="connsiteY16-6198" fmla="*/ 161731 h 1910129"/>
                <a:gd name="connsiteX17-6199" fmla="*/ 554580 w 1518129"/>
                <a:gd name="connsiteY17-6200" fmla="*/ 1197645 h 1910129"/>
                <a:gd name="connsiteX18-6201" fmla="*/ 419736 w 1518129"/>
                <a:gd name="connsiteY18-6202" fmla="*/ 1153389 h 1910129"/>
                <a:gd name="connsiteX19-6203" fmla="*/ 0 w 1518129"/>
                <a:gd name="connsiteY19-6204" fmla="*/ 891306 h 1910129"/>
                <a:gd name="connsiteX0-6205" fmla="*/ 0 w 1518129"/>
                <a:gd name="connsiteY0-6206" fmla="*/ 891306 h 1907268"/>
                <a:gd name="connsiteX1-6207" fmla="*/ 227051 w 1518129"/>
                <a:gd name="connsiteY1-6208" fmla="*/ 1320850 h 1907268"/>
                <a:gd name="connsiteX2-6209" fmla="*/ 462841 w 1518129"/>
                <a:gd name="connsiteY2-6210" fmla="*/ 1655174 h 1907268"/>
                <a:gd name="connsiteX3-6211" fmla="*/ 644540 w 1518129"/>
                <a:gd name="connsiteY3-6212" fmla="*/ 1879748 h 1907268"/>
                <a:gd name="connsiteX4-6213" fmla="*/ 1366786 w 1518129"/>
                <a:gd name="connsiteY4-6214" fmla="*/ 1899100 h 1907268"/>
                <a:gd name="connsiteX5-6215" fmla="*/ 1516859 w 1518129"/>
                <a:gd name="connsiteY5-6216" fmla="*/ 1069958 h 1907268"/>
                <a:gd name="connsiteX6-6217" fmla="*/ 1464891 w 1518129"/>
                <a:gd name="connsiteY6-6218" fmla="*/ 644162 h 1907268"/>
                <a:gd name="connsiteX7-6219" fmla="*/ 1272486 w 1518129"/>
                <a:gd name="connsiteY7-6220" fmla="*/ 612493 h 1907268"/>
                <a:gd name="connsiteX8-6221" fmla="*/ 1264720 w 1518129"/>
                <a:gd name="connsiteY8-6222" fmla="*/ 911472 h 1907268"/>
                <a:gd name="connsiteX9-6223" fmla="*/ 1252622 w 1518129"/>
                <a:gd name="connsiteY9-6224" fmla="*/ 600743 h 1907268"/>
                <a:gd name="connsiteX10-6225" fmla="*/ 1022817 w 1518129"/>
                <a:gd name="connsiteY10-6226" fmla="*/ 558366 h 1907268"/>
                <a:gd name="connsiteX11-6227" fmla="*/ 1053082 w 1518129"/>
                <a:gd name="connsiteY11-6228" fmla="*/ 887580 h 1907268"/>
                <a:gd name="connsiteX12-6229" fmla="*/ 1001757 w 1518129"/>
                <a:gd name="connsiteY12-6230" fmla="*/ 557324 h 1907268"/>
                <a:gd name="connsiteX13-6231" fmla="*/ 806783 w 1518129"/>
                <a:gd name="connsiteY13-6232" fmla="*/ 513030 h 1907268"/>
                <a:gd name="connsiteX14-6233" fmla="*/ 810613 w 1518129"/>
                <a:gd name="connsiteY14-6234" fmla="*/ 901237 h 1907268"/>
                <a:gd name="connsiteX15-6235" fmla="*/ 778941 w 1518129"/>
                <a:gd name="connsiteY15-6236" fmla="*/ 121917 h 1907268"/>
                <a:gd name="connsiteX16-6237" fmla="*/ 582042 w 1518129"/>
                <a:gd name="connsiteY16-6238" fmla="*/ 161731 h 1907268"/>
                <a:gd name="connsiteX17-6239" fmla="*/ 554580 w 1518129"/>
                <a:gd name="connsiteY17-6240" fmla="*/ 1197645 h 1907268"/>
                <a:gd name="connsiteX18-6241" fmla="*/ 419736 w 1518129"/>
                <a:gd name="connsiteY18-6242" fmla="*/ 1153389 h 1907268"/>
                <a:gd name="connsiteX19-6243" fmla="*/ 0 w 1518129"/>
                <a:gd name="connsiteY19-6244" fmla="*/ 891306 h 1907268"/>
                <a:gd name="connsiteX0-6245" fmla="*/ 0 w 1518129"/>
                <a:gd name="connsiteY0-6246" fmla="*/ 891306 h 1907268"/>
                <a:gd name="connsiteX1-6247" fmla="*/ 227051 w 1518129"/>
                <a:gd name="connsiteY1-6248" fmla="*/ 1320850 h 1907268"/>
                <a:gd name="connsiteX2-6249" fmla="*/ 462841 w 1518129"/>
                <a:gd name="connsiteY2-6250" fmla="*/ 1655174 h 1907268"/>
                <a:gd name="connsiteX3-6251" fmla="*/ 644540 w 1518129"/>
                <a:gd name="connsiteY3-6252" fmla="*/ 1879748 h 1907268"/>
                <a:gd name="connsiteX4-6253" fmla="*/ 1366786 w 1518129"/>
                <a:gd name="connsiteY4-6254" fmla="*/ 1899100 h 1907268"/>
                <a:gd name="connsiteX5-6255" fmla="*/ 1516859 w 1518129"/>
                <a:gd name="connsiteY5-6256" fmla="*/ 1069958 h 1907268"/>
                <a:gd name="connsiteX6-6257" fmla="*/ 1464891 w 1518129"/>
                <a:gd name="connsiteY6-6258" fmla="*/ 644162 h 1907268"/>
                <a:gd name="connsiteX7-6259" fmla="*/ 1272486 w 1518129"/>
                <a:gd name="connsiteY7-6260" fmla="*/ 612493 h 1907268"/>
                <a:gd name="connsiteX8-6261" fmla="*/ 1264720 w 1518129"/>
                <a:gd name="connsiteY8-6262" fmla="*/ 911472 h 1907268"/>
                <a:gd name="connsiteX9-6263" fmla="*/ 1252622 w 1518129"/>
                <a:gd name="connsiteY9-6264" fmla="*/ 600743 h 1907268"/>
                <a:gd name="connsiteX10-6265" fmla="*/ 1022817 w 1518129"/>
                <a:gd name="connsiteY10-6266" fmla="*/ 558366 h 1907268"/>
                <a:gd name="connsiteX11-6267" fmla="*/ 1053082 w 1518129"/>
                <a:gd name="connsiteY11-6268" fmla="*/ 887580 h 1907268"/>
                <a:gd name="connsiteX12-6269" fmla="*/ 1001757 w 1518129"/>
                <a:gd name="connsiteY12-6270" fmla="*/ 557324 h 1907268"/>
                <a:gd name="connsiteX13-6271" fmla="*/ 806783 w 1518129"/>
                <a:gd name="connsiteY13-6272" fmla="*/ 513030 h 1907268"/>
                <a:gd name="connsiteX14-6273" fmla="*/ 810613 w 1518129"/>
                <a:gd name="connsiteY14-6274" fmla="*/ 901237 h 1907268"/>
                <a:gd name="connsiteX15-6275" fmla="*/ 778941 w 1518129"/>
                <a:gd name="connsiteY15-6276" fmla="*/ 121917 h 1907268"/>
                <a:gd name="connsiteX16-6277" fmla="*/ 582042 w 1518129"/>
                <a:gd name="connsiteY16-6278" fmla="*/ 161731 h 1907268"/>
                <a:gd name="connsiteX17-6279" fmla="*/ 554580 w 1518129"/>
                <a:gd name="connsiteY17-6280" fmla="*/ 1197645 h 1907268"/>
                <a:gd name="connsiteX18-6281" fmla="*/ 419736 w 1518129"/>
                <a:gd name="connsiteY18-6282" fmla="*/ 1153389 h 1907268"/>
                <a:gd name="connsiteX19-6283" fmla="*/ 0 w 1518129"/>
                <a:gd name="connsiteY19-6284" fmla="*/ 891306 h 1907268"/>
                <a:gd name="connsiteX0-6285" fmla="*/ 0 w 1518129"/>
                <a:gd name="connsiteY0-6286" fmla="*/ 891306 h 1910576"/>
                <a:gd name="connsiteX1-6287" fmla="*/ 227051 w 1518129"/>
                <a:gd name="connsiteY1-6288" fmla="*/ 1320850 h 1910576"/>
                <a:gd name="connsiteX2-6289" fmla="*/ 462841 w 1518129"/>
                <a:gd name="connsiteY2-6290" fmla="*/ 1655174 h 1910576"/>
                <a:gd name="connsiteX3-6291" fmla="*/ 655952 w 1518129"/>
                <a:gd name="connsiteY3-6292" fmla="*/ 1885455 h 1910576"/>
                <a:gd name="connsiteX4-6293" fmla="*/ 1366786 w 1518129"/>
                <a:gd name="connsiteY4-6294" fmla="*/ 1899100 h 1910576"/>
                <a:gd name="connsiteX5-6295" fmla="*/ 1516859 w 1518129"/>
                <a:gd name="connsiteY5-6296" fmla="*/ 1069958 h 1910576"/>
                <a:gd name="connsiteX6-6297" fmla="*/ 1464891 w 1518129"/>
                <a:gd name="connsiteY6-6298" fmla="*/ 644162 h 1910576"/>
                <a:gd name="connsiteX7-6299" fmla="*/ 1272486 w 1518129"/>
                <a:gd name="connsiteY7-6300" fmla="*/ 612493 h 1910576"/>
                <a:gd name="connsiteX8-6301" fmla="*/ 1264720 w 1518129"/>
                <a:gd name="connsiteY8-6302" fmla="*/ 911472 h 1910576"/>
                <a:gd name="connsiteX9-6303" fmla="*/ 1252622 w 1518129"/>
                <a:gd name="connsiteY9-6304" fmla="*/ 600743 h 1910576"/>
                <a:gd name="connsiteX10-6305" fmla="*/ 1022817 w 1518129"/>
                <a:gd name="connsiteY10-6306" fmla="*/ 558366 h 1910576"/>
                <a:gd name="connsiteX11-6307" fmla="*/ 1053082 w 1518129"/>
                <a:gd name="connsiteY11-6308" fmla="*/ 887580 h 1910576"/>
                <a:gd name="connsiteX12-6309" fmla="*/ 1001757 w 1518129"/>
                <a:gd name="connsiteY12-6310" fmla="*/ 557324 h 1910576"/>
                <a:gd name="connsiteX13-6311" fmla="*/ 806783 w 1518129"/>
                <a:gd name="connsiteY13-6312" fmla="*/ 513030 h 1910576"/>
                <a:gd name="connsiteX14-6313" fmla="*/ 810613 w 1518129"/>
                <a:gd name="connsiteY14-6314" fmla="*/ 901237 h 1910576"/>
                <a:gd name="connsiteX15-6315" fmla="*/ 778941 w 1518129"/>
                <a:gd name="connsiteY15-6316" fmla="*/ 121917 h 1910576"/>
                <a:gd name="connsiteX16-6317" fmla="*/ 582042 w 1518129"/>
                <a:gd name="connsiteY16-6318" fmla="*/ 161731 h 1910576"/>
                <a:gd name="connsiteX17-6319" fmla="*/ 554580 w 1518129"/>
                <a:gd name="connsiteY17-6320" fmla="*/ 1197645 h 1910576"/>
                <a:gd name="connsiteX18-6321" fmla="*/ 419736 w 1518129"/>
                <a:gd name="connsiteY18-6322" fmla="*/ 1153389 h 1910576"/>
                <a:gd name="connsiteX19-6323" fmla="*/ 0 w 1518129"/>
                <a:gd name="connsiteY19-6324" fmla="*/ 891306 h 1910576"/>
                <a:gd name="connsiteX0-6325" fmla="*/ 0 w 1518129"/>
                <a:gd name="connsiteY0-6326" fmla="*/ 891306 h 1918220"/>
                <a:gd name="connsiteX1-6327" fmla="*/ 227051 w 1518129"/>
                <a:gd name="connsiteY1-6328" fmla="*/ 1320850 h 1918220"/>
                <a:gd name="connsiteX2-6329" fmla="*/ 462841 w 1518129"/>
                <a:gd name="connsiteY2-6330" fmla="*/ 1655174 h 1918220"/>
                <a:gd name="connsiteX3-6331" fmla="*/ 670217 w 1518129"/>
                <a:gd name="connsiteY3-6332" fmla="*/ 1896868 h 1918220"/>
                <a:gd name="connsiteX4-6333" fmla="*/ 1366786 w 1518129"/>
                <a:gd name="connsiteY4-6334" fmla="*/ 1899100 h 1918220"/>
                <a:gd name="connsiteX5-6335" fmla="*/ 1516859 w 1518129"/>
                <a:gd name="connsiteY5-6336" fmla="*/ 1069958 h 1918220"/>
                <a:gd name="connsiteX6-6337" fmla="*/ 1464891 w 1518129"/>
                <a:gd name="connsiteY6-6338" fmla="*/ 644162 h 1918220"/>
                <a:gd name="connsiteX7-6339" fmla="*/ 1272486 w 1518129"/>
                <a:gd name="connsiteY7-6340" fmla="*/ 612493 h 1918220"/>
                <a:gd name="connsiteX8-6341" fmla="*/ 1264720 w 1518129"/>
                <a:gd name="connsiteY8-6342" fmla="*/ 911472 h 1918220"/>
                <a:gd name="connsiteX9-6343" fmla="*/ 1252622 w 1518129"/>
                <a:gd name="connsiteY9-6344" fmla="*/ 600743 h 1918220"/>
                <a:gd name="connsiteX10-6345" fmla="*/ 1022817 w 1518129"/>
                <a:gd name="connsiteY10-6346" fmla="*/ 558366 h 1918220"/>
                <a:gd name="connsiteX11-6347" fmla="*/ 1053082 w 1518129"/>
                <a:gd name="connsiteY11-6348" fmla="*/ 887580 h 1918220"/>
                <a:gd name="connsiteX12-6349" fmla="*/ 1001757 w 1518129"/>
                <a:gd name="connsiteY12-6350" fmla="*/ 557324 h 1918220"/>
                <a:gd name="connsiteX13-6351" fmla="*/ 806783 w 1518129"/>
                <a:gd name="connsiteY13-6352" fmla="*/ 513030 h 1918220"/>
                <a:gd name="connsiteX14-6353" fmla="*/ 810613 w 1518129"/>
                <a:gd name="connsiteY14-6354" fmla="*/ 901237 h 1918220"/>
                <a:gd name="connsiteX15-6355" fmla="*/ 778941 w 1518129"/>
                <a:gd name="connsiteY15-6356" fmla="*/ 121917 h 1918220"/>
                <a:gd name="connsiteX16-6357" fmla="*/ 582042 w 1518129"/>
                <a:gd name="connsiteY16-6358" fmla="*/ 161731 h 1918220"/>
                <a:gd name="connsiteX17-6359" fmla="*/ 554580 w 1518129"/>
                <a:gd name="connsiteY17-6360" fmla="*/ 1197645 h 1918220"/>
                <a:gd name="connsiteX18-6361" fmla="*/ 419736 w 1518129"/>
                <a:gd name="connsiteY18-6362" fmla="*/ 1153389 h 1918220"/>
                <a:gd name="connsiteX19-6363" fmla="*/ 0 w 1518129"/>
                <a:gd name="connsiteY19-6364" fmla="*/ 891306 h 1918220"/>
                <a:gd name="connsiteX0-6365" fmla="*/ 0 w 1518129"/>
                <a:gd name="connsiteY0-6366" fmla="*/ 891306 h 1901925"/>
                <a:gd name="connsiteX1-6367" fmla="*/ 227051 w 1518129"/>
                <a:gd name="connsiteY1-6368" fmla="*/ 1320850 h 1901925"/>
                <a:gd name="connsiteX2-6369" fmla="*/ 462841 w 1518129"/>
                <a:gd name="connsiteY2-6370" fmla="*/ 1655174 h 1901925"/>
                <a:gd name="connsiteX3-6371" fmla="*/ 670217 w 1518129"/>
                <a:gd name="connsiteY3-6372" fmla="*/ 1896868 h 1901925"/>
                <a:gd name="connsiteX4-6373" fmla="*/ 1366786 w 1518129"/>
                <a:gd name="connsiteY4-6374" fmla="*/ 1899100 h 1901925"/>
                <a:gd name="connsiteX5-6375" fmla="*/ 1516859 w 1518129"/>
                <a:gd name="connsiteY5-6376" fmla="*/ 1069958 h 1901925"/>
                <a:gd name="connsiteX6-6377" fmla="*/ 1464891 w 1518129"/>
                <a:gd name="connsiteY6-6378" fmla="*/ 644162 h 1901925"/>
                <a:gd name="connsiteX7-6379" fmla="*/ 1272486 w 1518129"/>
                <a:gd name="connsiteY7-6380" fmla="*/ 612493 h 1901925"/>
                <a:gd name="connsiteX8-6381" fmla="*/ 1264720 w 1518129"/>
                <a:gd name="connsiteY8-6382" fmla="*/ 911472 h 1901925"/>
                <a:gd name="connsiteX9-6383" fmla="*/ 1252622 w 1518129"/>
                <a:gd name="connsiteY9-6384" fmla="*/ 600743 h 1901925"/>
                <a:gd name="connsiteX10-6385" fmla="*/ 1022817 w 1518129"/>
                <a:gd name="connsiteY10-6386" fmla="*/ 558366 h 1901925"/>
                <a:gd name="connsiteX11-6387" fmla="*/ 1053082 w 1518129"/>
                <a:gd name="connsiteY11-6388" fmla="*/ 887580 h 1901925"/>
                <a:gd name="connsiteX12-6389" fmla="*/ 1001757 w 1518129"/>
                <a:gd name="connsiteY12-6390" fmla="*/ 557324 h 1901925"/>
                <a:gd name="connsiteX13-6391" fmla="*/ 806783 w 1518129"/>
                <a:gd name="connsiteY13-6392" fmla="*/ 513030 h 1901925"/>
                <a:gd name="connsiteX14-6393" fmla="*/ 810613 w 1518129"/>
                <a:gd name="connsiteY14-6394" fmla="*/ 901237 h 1901925"/>
                <a:gd name="connsiteX15-6395" fmla="*/ 778941 w 1518129"/>
                <a:gd name="connsiteY15-6396" fmla="*/ 121917 h 1901925"/>
                <a:gd name="connsiteX16-6397" fmla="*/ 582042 w 1518129"/>
                <a:gd name="connsiteY16-6398" fmla="*/ 161731 h 1901925"/>
                <a:gd name="connsiteX17-6399" fmla="*/ 554580 w 1518129"/>
                <a:gd name="connsiteY17-6400" fmla="*/ 1197645 h 1901925"/>
                <a:gd name="connsiteX18-6401" fmla="*/ 419736 w 1518129"/>
                <a:gd name="connsiteY18-6402" fmla="*/ 1153389 h 1901925"/>
                <a:gd name="connsiteX19-6403" fmla="*/ 0 w 1518129"/>
                <a:gd name="connsiteY19-6404" fmla="*/ 891306 h 1901925"/>
                <a:gd name="connsiteX0-6405" fmla="*/ 0 w 1518129"/>
                <a:gd name="connsiteY0-6406" fmla="*/ 891306 h 1901925"/>
                <a:gd name="connsiteX1-6407" fmla="*/ 227051 w 1518129"/>
                <a:gd name="connsiteY1-6408" fmla="*/ 1320850 h 1901925"/>
                <a:gd name="connsiteX2-6409" fmla="*/ 462841 w 1518129"/>
                <a:gd name="connsiteY2-6410" fmla="*/ 1655174 h 1901925"/>
                <a:gd name="connsiteX3-6411" fmla="*/ 670217 w 1518129"/>
                <a:gd name="connsiteY3-6412" fmla="*/ 1896868 h 1901925"/>
                <a:gd name="connsiteX4-6413" fmla="*/ 1366786 w 1518129"/>
                <a:gd name="connsiteY4-6414" fmla="*/ 1899100 h 1901925"/>
                <a:gd name="connsiteX5-6415" fmla="*/ 1516859 w 1518129"/>
                <a:gd name="connsiteY5-6416" fmla="*/ 1069958 h 1901925"/>
                <a:gd name="connsiteX6-6417" fmla="*/ 1464891 w 1518129"/>
                <a:gd name="connsiteY6-6418" fmla="*/ 644162 h 1901925"/>
                <a:gd name="connsiteX7-6419" fmla="*/ 1272486 w 1518129"/>
                <a:gd name="connsiteY7-6420" fmla="*/ 612493 h 1901925"/>
                <a:gd name="connsiteX8-6421" fmla="*/ 1264720 w 1518129"/>
                <a:gd name="connsiteY8-6422" fmla="*/ 911472 h 1901925"/>
                <a:gd name="connsiteX9-6423" fmla="*/ 1252622 w 1518129"/>
                <a:gd name="connsiteY9-6424" fmla="*/ 600743 h 1901925"/>
                <a:gd name="connsiteX10-6425" fmla="*/ 1022817 w 1518129"/>
                <a:gd name="connsiteY10-6426" fmla="*/ 558366 h 1901925"/>
                <a:gd name="connsiteX11-6427" fmla="*/ 1053082 w 1518129"/>
                <a:gd name="connsiteY11-6428" fmla="*/ 887580 h 1901925"/>
                <a:gd name="connsiteX12-6429" fmla="*/ 1001757 w 1518129"/>
                <a:gd name="connsiteY12-6430" fmla="*/ 557324 h 1901925"/>
                <a:gd name="connsiteX13-6431" fmla="*/ 806783 w 1518129"/>
                <a:gd name="connsiteY13-6432" fmla="*/ 513030 h 1901925"/>
                <a:gd name="connsiteX14-6433" fmla="*/ 810613 w 1518129"/>
                <a:gd name="connsiteY14-6434" fmla="*/ 901237 h 1901925"/>
                <a:gd name="connsiteX15-6435" fmla="*/ 778941 w 1518129"/>
                <a:gd name="connsiteY15-6436" fmla="*/ 121917 h 1901925"/>
                <a:gd name="connsiteX16-6437" fmla="*/ 582042 w 1518129"/>
                <a:gd name="connsiteY16-6438" fmla="*/ 161731 h 1901925"/>
                <a:gd name="connsiteX17-6439" fmla="*/ 554580 w 1518129"/>
                <a:gd name="connsiteY17-6440" fmla="*/ 1197645 h 1901925"/>
                <a:gd name="connsiteX18-6441" fmla="*/ 419736 w 1518129"/>
                <a:gd name="connsiteY18-6442" fmla="*/ 1153389 h 1901925"/>
                <a:gd name="connsiteX19-6443" fmla="*/ 0 w 1518129"/>
                <a:gd name="connsiteY19-6444" fmla="*/ 891306 h 1901925"/>
                <a:gd name="connsiteX0-6445" fmla="*/ 0 w 1518129"/>
                <a:gd name="connsiteY0-6446" fmla="*/ 891306 h 1900789"/>
                <a:gd name="connsiteX1-6447" fmla="*/ 227051 w 1518129"/>
                <a:gd name="connsiteY1-6448" fmla="*/ 1320850 h 1900789"/>
                <a:gd name="connsiteX2-6449" fmla="*/ 462841 w 1518129"/>
                <a:gd name="connsiteY2-6450" fmla="*/ 1655174 h 1900789"/>
                <a:gd name="connsiteX3-6451" fmla="*/ 670217 w 1518129"/>
                <a:gd name="connsiteY3-6452" fmla="*/ 1896868 h 1900789"/>
                <a:gd name="connsiteX4-6453" fmla="*/ 1366786 w 1518129"/>
                <a:gd name="connsiteY4-6454" fmla="*/ 1899100 h 1900789"/>
                <a:gd name="connsiteX5-6455" fmla="*/ 1516859 w 1518129"/>
                <a:gd name="connsiteY5-6456" fmla="*/ 1069958 h 1900789"/>
                <a:gd name="connsiteX6-6457" fmla="*/ 1464891 w 1518129"/>
                <a:gd name="connsiteY6-6458" fmla="*/ 644162 h 1900789"/>
                <a:gd name="connsiteX7-6459" fmla="*/ 1272486 w 1518129"/>
                <a:gd name="connsiteY7-6460" fmla="*/ 612493 h 1900789"/>
                <a:gd name="connsiteX8-6461" fmla="*/ 1264720 w 1518129"/>
                <a:gd name="connsiteY8-6462" fmla="*/ 911472 h 1900789"/>
                <a:gd name="connsiteX9-6463" fmla="*/ 1252622 w 1518129"/>
                <a:gd name="connsiteY9-6464" fmla="*/ 600743 h 1900789"/>
                <a:gd name="connsiteX10-6465" fmla="*/ 1022817 w 1518129"/>
                <a:gd name="connsiteY10-6466" fmla="*/ 558366 h 1900789"/>
                <a:gd name="connsiteX11-6467" fmla="*/ 1053082 w 1518129"/>
                <a:gd name="connsiteY11-6468" fmla="*/ 887580 h 1900789"/>
                <a:gd name="connsiteX12-6469" fmla="*/ 1001757 w 1518129"/>
                <a:gd name="connsiteY12-6470" fmla="*/ 557324 h 1900789"/>
                <a:gd name="connsiteX13-6471" fmla="*/ 806783 w 1518129"/>
                <a:gd name="connsiteY13-6472" fmla="*/ 513030 h 1900789"/>
                <a:gd name="connsiteX14-6473" fmla="*/ 810613 w 1518129"/>
                <a:gd name="connsiteY14-6474" fmla="*/ 901237 h 1900789"/>
                <a:gd name="connsiteX15-6475" fmla="*/ 778941 w 1518129"/>
                <a:gd name="connsiteY15-6476" fmla="*/ 121917 h 1900789"/>
                <a:gd name="connsiteX16-6477" fmla="*/ 582042 w 1518129"/>
                <a:gd name="connsiteY16-6478" fmla="*/ 161731 h 1900789"/>
                <a:gd name="connsiteX17-6479" fmla="*/ 554580 w 1518129"/>
                <a:gd name="connsiteY17-6480" fmla="*/ 1197645 h 1900789"/>
                <a:gd name="connsiteX18-6481" fmla="*/ 419736 w 1518129"/>
                <a:gd name="connsiteY18-6482" fmla="*/ 1153389 h 1900789"/>
                <a:gd name="connsiteX19-6483" fmla="*/ 0 w 1518129"/>
                <a:gd name="connsiteY19-6484" fmla="*/ 891306 h 1900789"/>
                <a:gd name="connsiteX0-6485" fmla="*/ 0 w 1518129"/>
                <a:gd name="connsiteY0-6486" fmla="*/ 891306 h 1899182"/>
                <a:gd name="connsiteX1-6487" fmla="*/ 227051 w 1518129"/>
                <a:gd name="connsiteY1-6488" fmla="*/ 1320850 h 1899182"/>
                <a:gd name="connsiteX2-6489" fmla="*/ 462841 w 1518129"/>
                <a:gd name="connsiteY2-6490" fmla="*/ 1655174 h 1899182"/>
                <a:gd name="connsiteX3-6491" fmla="*/ 670217 w 1518129"/>
                <a:gd name="connsiteY3-6492" fmla="*/ 1896868 h 1899182"/>
                <a:gd name="connsiteX4-6493" fmla="*/ 1366786 w 1518129"/>
                <a:gd name="connsiteY4-6494" fmla="*/ 1899100 h 1899182"/>
                <a:gd name="connsiteX5-6495" fmla="*/ 1516859 w 1518129"/>
                <a:gd name="connsiteY5-6496" fmla="*/ 1069958 h 1899182"/>
                <a:gd name="connsiteX6-6497" fmla="*/ 1464891 w 1518129"/>
                <a:gd name="connsiteY6-6498" fmla="*/ 644162 h 1899182"/>
                <a:gd name="connsiteX7-6499" fmla="*/ 1272486 w 1518129"/>
                <a:gd name="connsiteY7-6500" fmla="*/ 612493 h 1899182"/>
                <a:gd name="connsiteX8-6501" fmla="*/ 1264720 w 1518129"/>
                <a:gd name="connsiteY8-6502" fmla="*/ 911472 h 1899182"/>
                <a:gd name="connsiteX9-6503" fmla="*/ 1252622 w 1518129"/>
                <a:gd name="connsiteY9-6504" fmla="*/ 600743 h 1899182"/>
                <a:gd name="connsiteX10-6505" fmla="*/ 1022817 w 1518129"/>
                <a:gd name="connsiteY10-6506" fmla="*/ 558366 h 1899182"/>
                <a:gd name="connsiteX11-6507" fmla="*/ 1053082 w 1518129"/>
                <a:gd name="connsiteY11-6508" fmla="*/ 887580 h 1899182"/>
                <a:gd name="connsiteX12-6509" fmla="*/ 1001757 w 1518129"/>
                <a:gd name="connsiteY12-6510" fmla="*/ 557324 h 1899182"/>
                <a:gd name="connsiteX13-6511" fmla="*/ 806783 w 1518129"/>
                <a:gd name="connsiteY13-6512" fmla="*/ 513030 h 1899182"/>
                <a:gd name="connsiteX14-6513" fmla="*/ 810613 w 1518129"/>
                <a:gd name="connsiteY14-6514" fmla="*/ 901237 h 1899182"/>
                <a:gd name="connsiteX15-6515" fmla="*/ 778941 w 1518129"/>
                <a:gd name="connsiteY15-6516" fmla="*/ 121917 h 1899182"/>
                <a:gd name="connsiteX16-6517" fmla="*/ 582042 w 1518129"/>
                <a:gd name="connsiteY16-6518" fmla="*/ 161731 h 1899182"/>
                <a:gd name="connsiteX17-6519" fmla="*/ 554580 w 1518129"/>
                <a:gd name="connsiteY17-6520" fmla="*/ 1197645 h 1899182"/>
                <a:gd name="connsiteX18-6521" fmla="*/ 419736 w 1518129"/>
                <a:gd name="connsiteY18-6522" fmla="*/ 1153389 h 1899182"/>
                <a:gd name="connsiteX19-6523" fmla="*/ 0 w 1518129"/>
                <a:gd name="connsiteY19-6524" fmla="*/ 891306 h 1899182"/>
                <a:gd name="connsiteX0-6525" fmla="*/ 0 w 1518129"/>
                <a:gd name="connsiteY0-6526" fmla="*/ 891306 h 1898397"/>
                <a:gd name="connsiteX1-6527" fmla="*/ 227051 w 1518129"/>
                <a:gd name="connsiteY1-6528" fmla="*/ 1320850 h 1898397"/>
                <a:gd name="connsiteX2-6529" fmla="*/ 462841 w 1518129"/>
                <a:gd name="connsiteY2-6530" fmla="*/ 1655174 h 1898397"/>
                <a:gd name="connsiteX3-6531" fmla="*/ 670217 w 1518129"/>
                <a:gd name="connsiteY3-6532" fmla="*/ 1896868 h 1898397"/>
                <a:gd name="connsiteX4-6533" fmla="*/ 1366786 w 1518129"/>
                <a:gd name="connsiteY4-6534" fmla="*/ 1893394 h 1898397"/>
                <a:gd name="connsiteX5-6535" fmla="*/ 1516859 w 1518129"/>
                <a:gd name="connsiteY5-6536" fmla="*/ 1069958 h 1898397"/>
                <a:gd name="connsiteX6-6537" fmla="*/ 1464891 w 1518129"/>
                <a:gd name="connsiteY6-6538" fmla="*/ 644162 h 1898397"/>
                <a:gd name="connsiteX7-6539" fmla="*/ 1272486 w 1518129"/>
                <a:gd name="connsiteY7-6540" fmla="*/ 612493 h 1898397"/>
                <a:gd name="connsiteX8-6541" fmla="*/ 1264720 w 1518129"/>
                <a:gd name="connsiteY8-6542" fmla="*/ 911472 h 1898397"/>
                <a:gd name="connsiteX9-6543" fmla="*/ 1252622 w 1518129"/>
                <a:gd name="connsiteY9-6544" fmla="*/ 600743 h 1898397"/>
                <a:gd name="connsiteX10-6545" fmla="*/ 1022817 w 1518129"/>
                <a:gd name="connsiteY10-6546" fmla="*/ 558366 h 1898397"/>
                <a:gd name="connsiteX11-6547" fmla="*/ 1053082 w 1518129"/>
                <a:gd name="connsiteY11-6548" fmla="*/ 887580 h 1898397"/>
                <a:gd name="connsiteX12-6549" fmla="*/ 1001757 w 1518129"/>
                <a:gd name="connsiteY12-6550" fmla="*/ 557324 h 1898397"/>
                <a:gd name="connsiteX13-6551" fmla="*/ 806783 w 1518129"/>
                <a:gd name="connsiteY13-6552" fmla="*/ 513030 h 1898397"/>
                <a:gd name="connsiteX14-6553" fmla="*/ 810613 w 1518129"/>
                <a:gd name="connsiteY14-6554" fmla="*/ 901237 h 1898397"/>
                <a:gd name="connsiteX15-6555" fmla="*/ 778941 w 1518129"/>
                <a:gd name="connsiteY15-6556" fmla="*/ 121917 h 1898397"/>
                <a:gd name="connsiteX16-6557" fmla="*/ 582042 w 1518129"/>
                <a:gd name="connsiteY16-6558" fmla="*/ 161731 h 1898397"/>
                <a:gd name="connsiteX17-6559" fmla="*/ 554580 w 1518129"/>
                <a:gd name="connsiteY17-6560" fmla="*/ 1197645 h 1898397"/>
                <a:gd name="connsiteX18-6561" fmla="*/ 419736 w 1518129"/>
                <a:gd name="connsiteY18-6562" fmla="*/ 1153389 h 1898397"/>
                <a:gd name="connsiteX19-6563" fmla="*/ 0 w 1518129"/>
                <a:gd name="connsiteY19-6564" fmla="*/ 891306 h 1898397"/>
                <a:gd name="connsiteX0-6565" fmla="*/ 0 w 1518129"/>
                <a:gd name="connsiteY0-6566" fmla="*/ 891306 h 2083506"/>
                <a:gd name="connsiteX1-6567" fmla="*/ 227051 w 1518129"/>
                <a:gd name="connsiteY1-6568" fmla="*/ 1320850 h 2083506"/>
                <a:gd name="connsiteX2-6569" fmla="*/ 462841 w 1518129"/>
                <a:gd name="connsiteY2-6570" fmla="*/ 1655174 h 2083506"/>
                <a:gd name="connsiteX3-6571" fmla="*/ 685760 w 1518129"/>
                <a:gd name="connsiteY3-6572" fmla="*/ 2083377 h 2083506"/>
                <a:gd name="connsiteX4-6573" fmla="*/ 1366786 w 1518129"/>
                <a:gd name="connsiteY4-6574" fmla="*/ 1893394 h 2083506"/>
                <a:gd name="connsiteX5-6575" fmla="*/ 1516859 w 1518129"/>
                <a:gd name="connsiteY5-6576" fmla="*/ 1069958 h 2083506"/>
                <a:gd name="connsiteX6-6577" fmla="*/ 1464891 w 1518129"/>
                <a:gd name="connsiteY6-6578" fmla="*/ 644162 h 2083506"/>
                <a:gd name="connsiteX7-6579" fmla="*/ 1272486 w 1518129"/>
                <a:gd name="connsiteY7-6580" fmla="*/ 612493 h 2083506"/>
                <a:gd name="connsiteX8-6581" fmla="*/ 1264720 w 1518129"/>
                <a:gd name="connsiteY8-6582" fmla="*/ 911472 h 2083506"/>
                <a:gd name="connsiteX9-6583" fmla="*/ 1252622 w 1518129"/>
                <a:gd name="connsiteY9-6584" fmla="*/ 600743 h 2083506"/>
                <a:gd name="connsiteX10-6585" fmla="*/ 1022817 w 1518129"/>
                <a:gd name="connsiteY10-6586" fmla="*/ 558366 h 2083506"/>
                <a:gd name="connsiteX11-6587" fmla="*/ 1053082 w 1518129"/>
                <a:gd name="connsiteY11-6588" fmla="*/ 887580 h 2083506"/>
                <a:gd name="connsiteX12-6589" fmla="*/ 1001757 w 1518129"/>
                <a:gd name="connsiteY12-6590" fmla="*/ 557324 h 2083506"/>
                <a:gd name="connsiteX13-6591" fmla="*/ 806783 w 1518129"/>
                <a:gd name="connsiteY13-6592" fmla="*/ 513030 h 2083506"/>
                <a:gd name="connsiteX14-6593" fmla="*/ 810613 w 1518129"/>
                <a:gd name="connsiteY14-6594" fmla="*/ 901237 h 2083506"/>
                <a:gd name="connsiteX15-6595" fmla="*/ 778941 w 1518129"/>
                <a:gd name="connsiteY15-6596" fmla="*/ 121917 h 2083506"/>
                <a:gd name="connsiteX16-6597" fmla="*/ 582042 w 1518129"/>
                <a:gd name="connsiteY16-6598" fmla="*/ 161731 h 2083506"/>
                <a:gd name="connsiteX17-6599" fmla="*/ 554580 w 1518129"/>
                <a:gd name="connsiteY17-6600" fmla="*/ 1197645 h 2083506"/>
                <a:gd name="connsiteX18-6601" fmla="*/ 419736 w 1518129"/>
                <a:gd name="connsiteY18-6602" fmla="*/ 1153389 h 2083506"/>
                <a:gd name="connsiteX19-6603" fmla="*/ 0 w 1518129"/>
                <a:gd name="connsiteY19-6604" fmla="*/ 891306 h 2083506"/>
                <a:gd name="connsiteX0-6605" fmla="*/ 0 w 1518129"/>
                <a:gd name="connsiteY0-6606" fmla="*/ 891306 h 2087673"/>
                <a:gd name="connsiteX1-6607" fmla="*/ 227051 w 1518129"/>
                <a:gd name="connsiteY1-6608" fmla="*/ 1320850 h 2087673"/>
                <a:gd name="connsiteX2-6609" fmla="*/ 462841 w 1518129"/>
                <a:gd name="connsiteY2-6610" fmla="*/ 1655174 h 2087673"/>
                <a:gd name="connsiteX3-6611" fmla="*/ 685760 w 1518129"/>
                <a:gd name="connsiteY3-6612" fmla="*/ 2083377 h 2087673"/>
                <a:gd name="connsiteX4-6613" fmla="*/ 1304616 w 1518129"/>
                <a:gd name="connsiteY4-6614" fmla="*/ 2087673 h 2087673"/>
                <a:gd name="connsiteX5-6615" fmla="*/ 1516859 w 1518129"/>
                <a:gd name="connsiteY5-6616" fmla="*/ 1069958 h 2087673"/>
                <a:gd name="connsiteX6-6617" fmla="*/ 1464891 w 1518129"/>
                <a:gd name="connsiteY6-6618" fmla="*/ 644162 h 2087673"/>
                <a:gd name="connsiteX7-6619" fmla="*/ 1272486 w 1518129"/>
                <a:gd name="connsiteY7-6620" fmla="*/ 612493 h 2087673"/>
                <a:gd name="connsiteX8-6621" fmla="*/ 1264720 w 1518129"/>
                <a:gd name="connsiteY8-6622" fmla="*/ 911472 h 2087673"/>
                <a:gd name="connsiteX9-6623" fmla="*/ 1252622 w 1518129"/>
                <a:gd name="connsiteY9-6624" fmla="*/ 600743 h 2087673"/>
                <a:gd name="connsiteX10-6625" fmla="*/ 1022817 w 1518129"/>
                <a:gd name="connsiteY10-6626" fmla="*/ 558366 h 2087673"/>
                <a:gd name="connsiteX11-6627" fmla="*/ 1053082 w 1518129"/>
                <a:gd name="connsiteY11-6628" fmla="*/ 887580 h 2087673"/>
                <a:gd name="connsiteX12-6629" fmla="*/ 1001757 w 1518129"/>
                <a:gd name="connsiteY12-6630" fmla="*/ 557324 h 2087673"/>
                <a:gd name="connsiteX13-6631" fmla="*/ 806783 w 1518129"/>
                <a:gd name="connsiteY13-6632" fmla="*/ 513030 h 2087673"/>
                <a:gd name="connsiteX14-6633" fmla="*/ 810613 w 1518129"/>
                <a:gd name="connsiteY14-6634" fmla="*/ 901237 h 2087673"/>
                <a:gd name="connsiteX15-6635" fmla="*/ 778941 w 1518129"/>
                <a:gd name="connsiteY15-6636" fmla="*/ 121917 h 2087673"/>
                <a:gd name="connsiteX16-6637" fmla="*/ 582042 w 1518129"/>
                <a:gd name="connsiteY16-6638" fmla="*/ 161731 h 2087673"/>
                <a:gd name="connsiteX17-6639" fmla="*/ 554580 w 1518129"/>
                <a:gd name="connsiteY17-6640" fmla="*/ 1197645 h 2087673"/>
                <a:gd name="connsiteX18-6641" fmla="*/ 419736 w 1518129"/>
                <a:gd name="connsiteY18-6642" fmla="*/ 1153389 h 2087673"/>
                <a:gd name="connsiteX19-6643" fmla="*/ 0 w 1518129"/>
                <a:gd name="connsiteY19-6644" fmla="*/ 891306 h 20876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2305" y="connsiteY16-2306"/>
                </a:cxn>
                <a:cxn ang="0">
                  <a:pos x="connsiteX17-2375" y="connsiteY17-2376"/>
                </a:cxn>
                <a:cxn ang="0">
                  <a:pos x="connsiteX18-3025" y="connsiteY18-3026"/>
                </a:cxn>
                <a:cxn ang="0">
                  <a:pos x="connsiteX19-3141" y="connsiteY19-3142"/>
                </a:cxn>
              </a:cxnLst>
              <a:rect l="l" t="t" r="r" b="b"/>
              <a:pathLst>
                <a:path w="1518129" h="2087673">
                  <a:moveTo>
                    <a:pt x="0" y="891306"/>
                  </a:moveTo>
                  <a:cubicBezTo>
                    <a:pt x="124742" y="1042097"/>
                    <a:pt x="180313" y="1188925"/>
                    <a:pt x="227051" y="1320850"/>
                  </a:cubicBezTo>
                  <a:cubicBezTo>
                    <a:pt x="283134" y="1440332"/>
                    <a:pt x="360533" y="1506746"/>
                    <a:pt x="462841" y="1655174"/>
                  </a:cubicBezTo>
                  <a:cubicBezTo>
                    <a:pt x="565096" y="1757587"/>
                    <a:pt x="645749" y="2041189"/>
                    <a:pt x="685760" y="2083377"/>
                  </a:cubicBezTo>
                  <a:cubicBezTo>
                    <a:pt x="889200" y="2089319"/>
                    <a:pt x="1008846" y="2083505"/>
                    <a:pt x="1304616" y="2087673"/>
                  </a:cubicBezTo>
                  <a:cubicBezTo>
                    <a:pt x="1468370" y="1792044"/>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rgbClr val="FCC698"/>
            </a:solidFill>
            <a:ln w="33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ko-KR" altLang="en-US">
                <a:solidFill>
                  <a:schemeClr val="tx1"/>
                </a:solidFill>
              </a:endParaRPr>
            </a:p>
          </p:txBody>
        </p:sp>
      </p:grpSp>
      <p:grpSp>
        <p:nvGrpSpPr>
          <p:cNvPr id="85" name="Graphic 5343"/>
          <p:cNvGrpSpPr/>
          <p:nvPr/>
        </p:nvGrpSpPr>
        <p:grpSpPr>
          <a:xfrm rot="14298466">
            <a:off x="5671152" y="5665264"/>
            <a:ext cx="255324" cy="1157652"/>
            <a:chOff x="7783270" y="3992865"/>
            <a:chExt cx="267645" cy="1213522"/>
          </a:xfrm>
        </p:grpSpPr>
        <p:sp>
          <p:nvSpPr>
            <p:cNvPr id="86" name="Freeform: Shape 85"/>
            <p:cNvSpPr/>
            <p:nvPr/>
          </p:nvSpPr>
          <p:spPr>
            <a:xfrm>
              <a:off x="7783287" y="4105294"/>
              <a:ext cx="190501" cy="990600"/>
            </a:xfrm>
            <a:custGeom>
              <a:avLst/>
              <a:gdLst>
                <a:gd name="connsiteX0" fmla="*/ 155734 w 190500"/>
                <a:gd name="connsiteY0" fmla="*/ 973931 h 990600"/>
                <a:gd name="connsiteX1" fmla="*/ 21431 w 190500"/>
                <a:gd name="connsiteY1" fmla="*/ 970121 h 990600"/>
                <a:gd name="connsiteX2" fmla="*/ 43339 w 190500"/>
                <a:gd name="connsiteY2" fmla="*/ 21431 h 990600"/>
                <a:gd name="connsiteX3" fmla="*/ 177641 w 190500"/>
                <a:gd name="connsiteY3" fmla="*/ 25241 h 990600"/>
              </a:gdLst>
              <a:ahLst/>
              <a:cxnLst>
                <a:cxn ang="0">
                  <a:pos x="connsiteX0" y="connsiteY0"/>
                </a:cxn>
                <a:cxn ang="0">
                  <a:pos x="connsiteX1" y="connsiteY1"/>
                </a:cxn>
                <a:cxn ang="0">
                  <a:pos x="connsiteX2" y="connsiteY2"/>
                </a:cxn>
                <a:cxn ang="0">
                  <a:pos x="connsiteX3" y="connsiteY3"/>
                </a:cxn>
              </a:cxnLst>
              <a:rect l="l" t="t" r="r" b="b"/>
              <a:pathLst>
                <a:path w="190500" h="990600">
                  <a:moveTo>
                    <a:pt x="155734" y="973931"/>
                  </a:moveTo>
                  <a:lnTo>
                    <a:pt x="21431" y="970121"/>
                  </a:lnTo>
                  <a:lnTo>
                    <a:pt x="43339" y="21431"/>
                  </a:lnTo>
                  <a:lnTo>
                    <a:pt x="177641" y="25241"/>
                  </a:lnTo>
                  <a:close/>
                </a:path>
              </a:pathLst>
            </a:custGeom>
            <a:solidFill>
              <a:schemeClr val="accent1"/>
            </a:solidFill>
            <a:ln w="28575" cap="rnd">
              <a:solidFill>
                <a:srgbClr val="333331"/>
              </a:solidFill>
              <a:prstDash val="solid"/>
              <a:round/>
            </a:ln>
          </p:spPr>
          <p:txBody>
            <a:bodyPr rtlCol="0" anchor="ctr"/>
            <a:lstStyle/>
            <a:p>
              <a:endParaRPr lang="en-US"/>
            </a:p>
          </p:txBody>
        </p:sp>
        <p:sp>
          <p:nvSpPr>
            <p:cNvPr id="87" name="Freeform: Shape 86"/>
            <p:cNvSpPr/>
            <p:nvPr/>
          </p:nvSpPr>
          <p:spPr>
            <a:xfrm>
              <a:off x="7831864" y="3992865"/>
              <a:ext cx="123825" cy="152400"/>
            </a:xfrm>
            <a:custGeom>
              <a:avLst/>
              <a:gdLst>
                <a:gd name="connsiteX0" fmla="*/ 66199 w 123825"/>
                <a:gd name="connsiteY0" fmla="*/ 21467 h 152400"/>
                <a:gd name="connsiteX1" fmla="*/ 66199 w 123825"/>
                <a:gd name="connsiteY1" fmla="*/ 21467 h 152400"/>
                <a:gd name="connsiteX2" fmla="*/ 24289 w 123825"/>
                <a:gd name="connsiteY2" fmla="*/ 61472 h 152400"/>
                <a:gd name="connsiteX3" fmla="*/ 21431 w 123825"/>
                <a:gd name="connsiteY3" fmla="*/ 134815 h 152400"/>
                <a:gd name="connsiteX4" fmla="*/ 102394 w 123825"/>
                <a:gd name="connsiteY4" fmla="*/ 137672 h 152400"/>
                <a:gd name="connsiteX5" fmla="*/ 105251 w 123825"/>
                <a:gd name="connsiteY5" fmla="*/ 64330 h 152400"/>
                <a:gd name="connsiteX6" fmla="*/ 66199 w 123825"/>
                <a:gd name="connsiteY6" fmla="*/ 2146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152400">
                  <a:moveTo>
                    <a:pt x="66199" y="21467"/>
                  </a:moveTo>
                  <a:lnTo>
                    <a:pt x="66199" y="21467"/>
                  </a:lnTo>
                  <a:cubicBezTo>
                    <a:pt x="44291" y="20515"/>
                    <a:pt x="25241" y="38612"/>
                    <a:pt x="24289" y="61472"/>
                  </a:cubicBezTo>
                  <a:lnTo>
                    <a:pt x="21431" y="134815"/>
                  </a:lnTo>
                  <a:lnTo>
                    <a:pt x="102394" y="137672"/>
                  </a:lnTo>
                  <a:lnTo>
                    <a:pt x="105251" y="64330"/>
                  </a:lnTo>
                  <a:cubicBezTo>
                    <a:pt x="106204" y="40517"/>
                    <a:pt x="89059" y="22420"/>
                    <a:pt x="66199" y="21467"/>
                  </a:cubicBezTo>
                  <a:close/>
                </a:path>
              </a:pathLst>
            </a:custGeom>
            <a:solidFill>
              <a:schemeClr val="bg1"/>
            </a:solidFill>
            <a:ln w="28575" cap="rnd">
              <a:solidFill>
                <a:srgbClr val="333331"/>
              </a:solidFill>
              <a:prstDash val="solid"/>
              <a:round/>
            </a:ln>
          </p:spPr>
          <p:txBody>
            <a:bodyPr rtlCol="0" anchor="ctr"/>
            <a:lstStyle/>
            <a:p>
              <a:endParaRPr lang="en-US"/>
            </a:p>
          </p:txBody>
        </p:sp>
        <p:sp>
          <p:nvSpPr>
            <p:cNvPr id="88" name="Freeform: Shape 87"/>
            <p:cNvSpPr/>
            <p:nvPr/>
          </p:nvSpPr>
          <p:spPr>
            <a:xfrm>
              <a:off x="7783270" y="5053987"/>
              <a:ext cx="171451" cy="152400"/>
            </a:xfrm>
            <a:custGeom>
              <a:avLst/>
              <a:gdLst>
                <a:gd name="connsiteX0" fmla="*/ 21431 w 171450"/>
                <a:gd name="connsiteY0" fmla="*/ 21431 h 152400"/>
                <a:gd name="connsiteX1" fmla="*/ 61436 w 171450"/>
                <a:gd name="connsiteY1" fmla="*/ 118586 h 152400"/>
                <a:gd name="connsiteX2" fmla="*/ 109061 w 171450"/>
                <a:gd name="connsiteY2" fmla="*/ 119539 h 152400"/>
                <a:gd name="connsiteX3" fmla="*/ 154781 w 171450"/>
                <a:gd name="connsiteY3" fmla="*/ 25241 h 152400"/>
                <a:gd name="connsiteX4" fmla="*/ 21431 w 171450"/>
                <a:gd name="connsiteY4" fmla="*/ 21431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52400">
                  <a:moveTo>
                    <a:pt x="21431" y="21431"/>
                  </a:moveTo>
                  <a:lnTo>
                    <a:pt x="61436" y="118586"/>
                  </a:lnTo>
                  <a:cubicBezTo>
                    <a:pt x="70009" y="139541"/>
                    <a:pt x="99536" y="140494"/>
                    <a:pt x="109061" y="119539"/>
                  </a:cubicBezTo>
                  <a:lnTo>
                    <a:pt x="154781" y="25241"/>
                  </a:lnTo>
                  <a:lnTo>
                    <a:pt x="21431" y="21431"/>
                  </a:lnTo>
                  <a:close/>
                </a:path>
              </a:pathLst>
            </a:custGeom>
            <a:solidFill>
              <a:schemeClr val="tx1">
                <a:lumMod val="75000"/>
                <a:lumOff val="25000"/>
              </a:schemeClr>
            </a:solidFill>
            <a:ln w="28575" cap="rnd">
              <a:solidFill>
                <a:srgbClr val="333331"/>
              </a:solidFill>
              <a:prstDash val="solid"/>
              <a:round/>
            </a:ln>
          </p:spPr>
          <p:txBody>
            <a:bodyPr rtlCol="0" anchor="ctr"/>
            <a:lstStyle/>
            <a:p>
              <a:endParaRPr lang="en-US"/>
            </a:p>
          </p:txBody>
        </p:sp>
        <p:sp>
          <p:nvSpPr>
            <p:cNvPr id="89" name="Freeform: Shape 88"/>
            <p:cNvSpPr/>
            <p:nvPr/>
          </p:nvSpPr>
          <p:spPr>
            <a:xfrm>
              <a:off x="7812789" y="4156731"/>
              <a:ext cx="238126" cy="314325"/>
            </a:xfrm>
            <a:custGeom>
              <a:avLst/>
              <a:gdLst>
                <a:gd name="connsiteX0" fmla="*/ 21431 w 238125"/>
                <a:gd name="connsiteY0" fmla="*/ 21431 h 314325"/>
                <a:gd name="connsiteX1" fmla="*/ 164306 w 238125"/>
                <a:gd name="connsiteY1" fmla="*/ 23336 h 314325"/>
                <a:gd name="connsiteX2" fmla="*/ 224314 w 238125"/>
                <a:gd name="connsiteY2" fmla="*/ 100489 h 314325"/>
                <a:gd name="connsiteX3" fmla="*/ 218599 w 238125"/>
                <a:gd name="connsiteY3" fmla="*/ 297656 h 314325"/>
              </a:gdLst>
              <a:ahLst/>
              <a:cxnLst>
                <a:cxn ang="0">
                  <a:pos x="connsiteX0" y="connsiteY0"/>
                </a:cxn>
                <a:cxn ang="0">
                  <a:pos x="connsiteX1" y="connsiteY1"/>
                </a:cxn>
                <a:cxn ang="0">
                  <a:pos x="connsiteX2" y="connsiteY2"/>
                </a:cxn>
                <a:cxn ang="0">
                  <a:pos x="connsiteX3" y="connsiteY3"/>
                </a:cxn>
              </a:cxnLst>
              <a:rect l="l" t="t" r="r" b="b"/>
              <a:pathLst>
                <a:path w="238125" h="314325">
                  <a:moveTo>
                    <a:pt x="21431" y="21431"/>
                  </a:moveTo>
                  <a:lnTo>
                    <a:pt x="164306" y="23336"/>
                  </a:lnTo>
                  <a:cubicBezTo>
                    <a:pt x="198596" y="24289"/>
                    <a:pt x="226219" y="58579"/>
                    <a:pt x="224314" y="100489"/>
                  </a:cubicBezTo>
                  <a:lnTo>
                    <a:pt x="218599" y="297656"/>
                  </a:lnTo>
                </a:path>
              </a:pathLst>
            </a:custGeom>
            <a:noFill/>
            <a:ln w="28575" cap="rnd">
              <a:solidFill>
                <a:srgbClr val="333331"/>
              </a:solidFill>
              <a:prstDash val="solid"/>
              <a:round/>
            </a:ln>
          </p:spPr>
          <p:txBody>
            <a:bodyPr rtlCol="0" anchor="ctr"/>
            <a:lstStyle/>
            <a:p>
              <a:endParaRPr lang="en-US"/>
            </a:p>
          </p:txBody>
        </p:sp>
      </p:grpSp>
      <p:grpSp>
        <p:nvGrpSpPr>
          <p:cNvPr id="115" name="Group 114"/>
          <p:cNvGrpSpPr/>
          <p:nvPr/>
        </p:nvGrpSpPr>
        <p:grpSpPr>
          <a:xfrm flipH="1">
            <a:off x="424542" y="1796648"/>
            <a:ext cx="5340971" cy="4385213"/>
            <a:chOff x="6682151" y="1782997"/>
            <a:chExt cx="4652510" cy="4385213"/>
          </a:xfrm>
        </p:grpSpPr>
        <p:cxnSp>
          <p:nvCxnSpPr>
            <p:cNvPr id="116" name="Straight Arrow Connector 115"/>
            <p:cNvCxnSpPr/>
            <p:nvPr/>
          </p:nvCxnSpPr>
          <p:spPr>
            <a:xfrm>
              <a:off x="7372198" y="2994879"/>
              <a:ext cx="1080000" cy="4210"/>
            </a:xfrm>
            <a:prstGeom prst="straightConnector1">
              <a:avLst/>
            </a:prstGeom>
            <a:ln w="381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7727782" y="3977705"/>
              <a:ext cx="1080000" cy="0"/>
            </a:xfrm>
            <a:prstGeom prst="straightConnector1">
              <a:avLst/>
            </a:prstGeom>
            <a:ln w="381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7372198" y="4956322"/>
              <a:ext cx="1080000" cy="0"/>
            </a:xfrm>
            <a:prstGeom prst="straightConnector1">
              <a:avLst/>
            </a:prstGeom>
            <a:ln w="381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6682151" y="5934939"/>
              <a:ext cx="1080000" cy="0"/>
            </a:xfrm>
            <a:prstGeom prst="straightConnector1">
              <a:avLst/>
            </a:prstGeom>
            <a:ln w="381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6682151" y="2016261"/>
              <a:ext cx="1080000" cy="0"/>
            </a:xfrm>
            <a:prstGeom prst="straightConnector1">
              <a:avLst/>
            </a:prstGeom>
            <a:ln w="381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5" name="Text Placeholder 12"/>
            <p:cNvSpPr txBox="1"/>
            <p:nvPr/>
          </p:nvSpPr>
          <p:spPr>
            <a:xfrm>
              <a:off x="7973760" y="1782997"/>
              <a:ext cx="2384953" cy="466533"/>
            </a:xfrm>
            <a:prstGeom prst="rect">
              <a:avLst/>
            </a:prstGeom>
          </p:spPr>
          <p:txBody>
            <a:bodyP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fontAlgn="base">
                <a:buNone/>
              </a:pPr>
              <a:r>
                <a:rPr lang="id-ID" sz="1200" dirty="0"/>
                <a:t>Bisa dipakai untuk data kuantitatif maupun kualitatif</a:t>
              </a:r>
              <a:endParaRPr lang="id-ID" sz="1200" dirty="0"/>
            </a:p>
          </p:txBody>
        </p:sp>
        <p:sp>
          <p:nvSpPr>
            <p:cNvPr id="133" name="Text Placeholder 12"/>
            <p:cNvSpPr txBox="1"/>
            <p:nvPr/>
          </p:nvSpPr>
          <p:spPr>
            <a:xfrm>
              <a:off x="8636909" y="2762667"/>
              <a:ext cx="2399052" cy="466533"/>
            </a:xfrm>
            <a:prstGeom prst="rect">
              <a:avLst/>
            </a:prstGeom>
          </p:spPr>
          <p:txBody>
            <a:bodyP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gn="just" fontAlgn="base">
                <a:buNone/>
              </a:pPr>
              <a:r>
                <a:rPr lang="id-ID" sz="1200" dirty="0"/>
                <a:t>Tidak memerlukan jumlah data yang banyak</a:t>
              </a:r>
              <a:r>
                <a:rPr lang="en-US" sz="1200" dirty="0"/>
                <a:t> </a:t>
              </a:r>
              <a:r>
                <a:rPr lang="en-US" sz="1200" dirty="0" err="1"/>
                <a:t>dan</a:t>
              </a:r>
              <a:r>
                <a:rPr lang="en-US" sz="1200" dirty="0"/>
                <a:t> t</a:t>
              </a:r>
              <a:r>
                <a:rPr lang="id-ID" sz="1200" dirty="0"/>
                <a:t>idak perlu melakukan data training yang banyak</a:t>
              </a:r>
              <a:endParaRPr lang="id-ID" sz="1200" dirty="0"/>
            </a:p>
            <a:p>
              <a:pPr marL="0" indent="0" algn="just">
                <a:buNone/>
              </a:pPr>
              <a:endParaRPr lang="ko-KR" altLang="en-US" sz="1200" dirty="0">
                <a:solidFill>
                  <a:schemeClr val="tx1">
                    <a:lumMod val="75000"/>
                    <a:lumOff val="25000"/>
                  </a:schemeClr>
                </a:solidFill>
                <a:cs typeface="Arial" panose="020B0604020202020204" pitchFamily="34" charset="0"/>
              </a:endParaRPr>
            </a:p>
          </p:txBody>
        </p:sp>
        <p:sp>
          <p:nvSpPr>
            <p:cNvPr id="131" name="Text Placeholder 12"/>
            <p:cNvSpPr txBox="1"/>
            <p:nvPr/>
          </p:nvSpPr>
          <p:spPr>
            <a:xfrm>
              <a:off x="8929481" y="3742337"/>
              <a:ext cx="2405180" cy="466533"/>
            </a:xfrm>
            <a:prstGeom prst="rect">
              <a:avLst/>
            </a:prstGeom>
          </p:spPr>
          <p:txBody>
            <a:bodyP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fontAlgn="base">
                <a:buNone/>
              </a:pPr>
              <a:r>
                <a:rPr lang="id-ID" sz="1200" dirty="0"/>
                <a:t>Jika ada nilai yang hilang, maka bisa diabaikan dalam perhitungan.</a:t>
              </a:r>
              <a:endParaRPr lang="id-ID" sz="1200" dirty="0"/>
            </a:p>
            <a:p>
              <a:pPr marL="0" lvl="0" indent="0" fontAlgn="base">
                <a:buNone/>
              </a:pPr>
              <a:endParaRPr lang="id-ID" sz="1200" dirty="0"/>
            </a:p>
            <a:p>
              <a:pPr marL="0" indent="0">
                <a:buNone/>
              </a:pPr>
              <a:endParaRPr lang="ko-KR" altLang="en-US" sz="1200" dirty="0">
                <a:solidFill>
                  <a:schemeClr val="tx1">
                    <a:lumMod val="75000"/>
                    <a:lumOff val="25000"/>
                  </a:schemeClr>
                </a:solidFill>
                <a:cs typeface="Arial" panose="020B0604020202020204" pitchFamily="34" charset="0"/>
              </a:endParaRPr>
            </a:p>
          </p:txBody>
        </p:sp>
        <p:sp>
          <p:nvSpPr>
            <p:cNvPr id="129" name="Text Placeholder 12"/>
            <p:cNvSpPr txBox="1"/>
            <p:nvPr/>
          </p:nvSpPr>
          <p:spPr>
            <a:xfrm>
              <a:off x="7993225" y="5701677"/>
              <a:ext cx="2548350" cy="466533"/>
            </a:xfrm>
            <a:prstGeom prst="rect">
              <a:avLst/>
            </a:prstGeom>
          </p:spPr>
          <p:txBody>
            <a:bodyP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fontAlgn="base">
                <a:buNone/>
              </a:pPr>
              <a:r>
                <a:rPr lang="id-ID" sz="1200" dirty="0"/>
                <a:t>Pengklasifikasian dokumen bisa dipersonalisasi, disesuaikan dengan kebutuhan setiap orang</a:t>
              </a:r>
              <a:endParaRPr lang="id-ID" sz="1200" dirty="0"/>
            </a:p>
          </p:txBody>
        </p:sp>
        <p:sp>
          <p:nvSpPr>
            <p:cNvPr id="127" name="Text Placeholder 12"/>
            <p:cNvSpPr txBox="1"/>
            <p:nvPr/>
          </p:nvSpPr>
          <p:spPr>
            <a:xfrm>
              <a:off x="8739613" y="4722008"/>
              <a:ext cx="2296348" cy="466533"/>
            </a:xfrm>
            <a:prstGeom prst="rect">
              <a:avLst/>
            </a:prstGeom>
          </p:spPr>
          <p:txBody>
            <a:bodyP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id-ID" sz="1200" dirty="0"/>
                <a:t>Perhitungannya cepat dan efisien</a:t>
              </a:r>
              <a:endParaRPr lang="ko-KR" altLang="en-US" sz="1200" dirty="0">
                <a:solidFill>
                  <a:schemeClr val="tx1">
                    <a:lumMod val="75000"/>
                    <a:lumOff val="25000"/>
                  </a:schemeClr>
                </a:solidFill>
                <a:cs typeface="Arial" panose="020B0604020202020204"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Kekurangan</a:t>
            </a:r>
            <a:endParaRPr lang="en-US" dirty="0"/>
          </a:p>
        </p:txBody>
      </p:sp>
      <p:sp>
        <p:nvSpPr>
          <p:cNvPr id="3" name="Donut 3"/>
          <p:cNvSpPr/>
          <p:nvPr/>
        </p:nvSpPr>
        <p:spPr>
          <a:xfrm>
            <a:off x="4091582" y="1931350"/>
            <a:ext cx="3984446" cy="3984446"/>
          </a:xfrm>
          <a:prstGeom prst="donut">
            <a:avLst>
              <a:gd name="adj" fmla="val 258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4" name="Pie 4"/>
          <p:cNvSpPr/>
          <p:nvPr/>
        </p:nvSpPr>
        <p:spPr>
          <a:xfrm>
            <a:off x="4669360" y="2475146"/>
            <a:ext cx="2771278" cy="2771278"/>
          </a:xfrm>
          <a:prstGeom prst="pie">
            <a:avLst>
              <a:gd name="adj1" fmla="val 12630368"/>
              <a:gd name="adj2" fmla="val 1620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5" name="Pie 5"/>
          <p:cNvSpPr/>
          <p:nvPr/>
        </p:nvSpPr>
        <p:spPr>
          <a:xfrm rot="18000000">
            <a:off x="4294826" y="2201915"/>
            <a:ext cx="3559848" cy="3559848"/>
          </a:xfrm>
          <a:prstGeom prst="pie">
            <a:avLst>
              <a:gd name="adj1" fmla="val 12630368"/>
              <a:gd name="adj2" fmla="val 16200000"/>
            </a:avLst>
          </a:prstGeom>
          <a:solidFill>
            <a:schemeClr val="accent3"/>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cs typeface="Arial" panose="020B0604020202020204" pitchFamily="34" charset="0"/>
            </a:endParaRPr>
          </a:p>
        </p:txBody>
      </p:sp>
      <p:sp>
        <p:nvSpPr>
          <p:cNvPr id="6" name="Pie 6"/>
          <p:cNvSpPr/>
          <p:nvPr/>
        </p:nvSpPr>
        <p:spPr>
          <a:xfrm rot="14400000">
            <a:off x="5124472" y="3111756"/>
            <a:ext cx="1858962" cy="1858962"/>
          </a:xfrm>
          <a:prstGeom prst="pie">
            <a:avLst>
              <a:gd name="adj1" fmla="val 12630368"/>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7" name="Pie 7"/>
          <p:cNvSpPr/>
          <p:nvPr/>
        </p:nvSpPr>
        <p:spPr>
          <a:xfrm flipH="1">
            <a:off x="4940048" y="2669266"/>
            <a:ext cx="2413946" cy="2436006"/>
          </a:xfrm>
          <a:prstGeom prst="pie">
            <a:avLst>
              <a:gd name="adj1" fmla="val 12630368"/>
              <a:gd name="adj2" fmla="val 1619999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8" name="Pie 8"/>
          <p:cNvSpPr/>
          <p:nvPr/>
        </p:nvSpPr>
        <p:spPr>
          <a:xfrm rot="3600000" flipH="1">
            <a:off x="5282002" y="3082231"/>
            <a:ext cx="1737731" cy="1737731"/>
          </a:xfrm>
          <a:prstGeom prst="pie">
            <a:avLst>
              <a:gd name="adj1" fmla="val 12630368"/>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9" name="Pie 9"/>
          <p:cNvSpPr/>
          <p:nvPr/>
        </p:nvSpPr>
        <p:spPr>
          <a:xfrm rot="7200000" flipH="1">
            <a:off x="4582582" y="2450642"/>
            <a:ext cx="3106990" cy="3106990"/>
          </a:xfrm>
          <a:prstGeom prst="pie">
            <a:avLst>
              <a:gd name="adj1" fmla="val 12630368"/>
              <a:gd name="adj2" fmla="val 1620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0" name="직사각형 1"/>
          <p:cNvSpPr/>
          <p:nvPr/>
        </p:nvSpPr>
        <p:spPr>
          <a:xfrm>
            <a:off x="2915176" y="3256143"/>
            <a:ext cx="809926" cy="360040"/>
          </a:xfrm>
          <a:prstGeom prst="rect">
            <a:avLst/>
          </a:prstGeom>
          <a:solidFill>
            <a:schemeClr val="accent3"/>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sz="1400" b="1" dirty="0">
                <a:cs typeface="Arial" panose="020B0604020202020204" pitchFamily="34" charset="0"/>
              </a:rPr>
              <a:t>2</a:t>
            </a:r>
            <a:endParaRPr lang="ko-KR" altLang="en-US" sz="1400" b="1" dirty="0">
              <a:cs typeface="Arial" panose="020B0604020202020204" pitchFamily="34" charset="0"/>
            </a:endParaRPr>
          </a:p>
        </p:txBody>
      </p:sp>
      <p:sp>
        <p:nvSpPr>
          <p:cNvPr id="11" name="직사각형 1"/>
          <p:cNvSpPr/>
          <p:nvPr/>
        </p:nvSpPr>
        <p:spPr>
          <a:xfrm>
            <a:off x="2915176" y="1813054"/>
            <a:ext cx="809926" cy="3600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sz="1400" b="1" dirty="0">
                <a:solidFill>
                  <a:schemeClr val="bg1"/>
                </a:solidFill>
                <a:cs typeface="Arial" panose="020B0604020202020204" pitchFamily="34" charset="0"/>
              </a:rPr>
              <a:t>1</a:t>
            </a:r>
            <a:endParaRPr lang="ko-KR" altLang="en-US" sz="1400" b="1" dirty="0">
              <a:solidFill>
                <a:schemeClr val="bg1"/>
              </a:solidFill>
              <a:cs typeface="Arial" panose="020B0604020202020204" pitchFamily="34" charset="0"/>
            </a:endParaRPr>
          </a:p>
        </p:txBody>
      </p:sp>
      <p:sp>
        <p:nvSpPr>
          <p:cNvPr id="12" name="직사각형 1"/>
          <p:cNvSpPr/>
          <p:nvPr/>
        </p:nvSpPr>
        <p:spPr>
          <a:xfrm>
            <a:off x="2915176" y="4699232"/>
            <a:ext cx="809926"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sz="1400" b="1" dirty="0">
                <a:solidFill>
                  <a:schemeClr val="bg1"/>
                </a:solidFill>
                <a:cs typeface="Arial" panose="020B0604020202020204" pitchFamily="34" charset="0"/>
              </a:rPr>
              <a:t>3</a:t>
            </a:r>
            <a:endParaRPr lang="ko-KR" altLang="en-US" sz="1400" b="1" dirty="0">
              <a:solidFill>
                <a:schemeClr val="bg1"/>
              </a:solidFill>
              <a:cs typeface="Arial" panose="020B0604020202020204" pitchFamily="34" charset="0"/>
            </a:endParaRPr>
          </a:p>
        </p:txBody>
      </p:sp>
      <p:sp>
        <p:nvSpPr>
          <p:cNvPr id="13" name="직사각형 1"/>
          <p:cNvSpPr/>
          <p:nvPr/>
        </p:nvSpPr>
        <p:spPr>
          <a:xfrm>
            <a:off x="8423866" y="4689453"/>
            <a:ext cx="787987" cy="3600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sz="1400" b="1" dirty="0">
                <a:solidFill>
                  <a:schemeClr val="bg1"/>
                </a:solidFill>
                <a:cs typeface="Arial" panose="020B0604020202020204" pitchFamily="34" charset="0"/>
              </a:rPr>
              <a:t>6</a:t>
            </a:r>
            <a:endParaRPr lang="ko-KR" altLang="en-US" sz="1400" b="1" dirty="0">
              <a:solidFill>
                <a:schemeClr val="bg1"/>
              </a:solidFill>
              <a:cs typeface="Arial" panose="020B0604020202020204" pitchFamily="34" charset="0"/>
            </a:endParaRPr>
          </a:p>
        </p:txBody>
      </p:sp>
      <p:sp>
        <p:nvSpPr>
          <p:cNvPr id="14" name="직사각형 1"/>
          <p:cNvSpPr/>
          <p:nvPr/>
        </p:nvSpPr>
        <p:spPr>
          <a:xfrm>
            <a:off x="8423866" y="3246364"/>
            <a:ext cx="787987"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sz="1400" b="1" dirty="0">
                <a:solidFill>
                  <a:schemeClr val="bg1"/>
                </a:solidFill>
                <a:cs typeface="Arial" panose="020B0604020202020204" pitchFamily="34" charset="0"/>
              </a:rPr>
              <a:t>5</a:t>
            </a:r>
            <a:endParaRPr lang="ko-KR" altLang="en-US" sz="1400" b="1" dirty="0">
              <a:solidFill>
                <a:schemeClr val="bg1"/>
              </a:solidFill>
              <a:cs typeface="Arial" panose="020B0604020202020204" pitchFamily="34" charset="0"/>
            </a:endParaRPr>
          </a:p>
        </p:txBody>
      </p:sp>
      <p:sp>
        <p:nvSpPr>
          <p:cNvPr id="15" name="직사각형 1"/>
          <p:cNvSpPr/>
          <p:nvPr/>
        </p:nvSpPr>
        <p:spPr>
          <a:xfrm>
            <a:off x="8423866" y="1803275"/>
            <a:ext cx="787987" cy="36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sz="1400" b="1" dirty="0" smtClean="0">
                <a:solidFill>
                  <a:schemeClr val="bg1"/>
                </a:solidFill>
                <a:cs typeface="Arial" panose="020B0604020202020204" pitchFamily="34" charset="0"/>
              </a:rPr>
              <a:t>4</a:t>
            </a:r>
            <a:endParaRPr lang="ko-KR" altLang="en-US" sz="1400" b="1" dirty="0">
              <a:solidFill>
                <a:schemeClr val="bg1"/>
              </a:solidFill>
              <a:cs typeface="Arial" panose="020B0604020202020204" pitchFamily="34" charset="0"/>
            </a:endParaRPr>
          </a:p>
        </p:txBody>
      </p:sp>
      <p:sp>
        <p:nvSpPr>
          <p:cNvPr id="18" name="TextBox 17"/>
          <p:cNvSpPr txBox="1"/>
          <p:nvPr/>
        </p:nvSpPr>
        <p:spPr>
          <a:xfrm>
            <a:off x="8323366" y="2163315"/>
            <a:ext cx="3025450" cy="954107"/>
          </a:xfrm>
          <a:prstGeom prst="rect">
            <a:avLst/>
          </a:prstGeom>
          <a:noFill/>
        </p:spPr>
        <p:txBody>
          <a:bodyPr wrap="square" rtlCol="0">
            <a:spAutoFit/>
          </a:bodyPr>
          <a:lstStyle/>
          <a:p>
            <a:pPr lvl="0" fontAlgn="base"/>
            <a:r>
              <a:rPr lang="id-ID" sz="1400" dirty="0"/>
              <a:t>Keakuratannya tidak bisa diukur menggunakan satu probabilitas saja. Butuh bukti-bukti lain untuk membuktikannya.</a:t>
            </a:r>
            <a:endParaRPr lang="id-ID" sz="1400" dirty="0"/>
          </a:p>
        </p:txBody>
      </p:sp>
      <p:sp>
        <p:nvSpPr>
          <p:cNvPr id="21" name="TextBox 20"/>
          <p:cNvSpPr txBox="1"/>
          <p:nvPr/>
        </p:nvSpPr>
        <p:spPr>
          <a:xfrm>
            <a:off x="8323366" y="3612307"/>
            <a:ext cx="3025450" cy="954107"/>
          </a:xfrm>
          <a:prstGeom prst="rect">
            <a:avLst/>
          </a:prstGeom>
          <a:noFill/>
        </p:spPr>
        <p:txBody>
          <a:bodyPr wrap="square" rtlCol="0">
            <a:spAutoFit/>
          </a:bodyPr>
          <a:lstStyle/>
          <a:p>
            <a:r>
              <a:rPr lang="id-ID" sz="1400" dirty="0"/>
              <a:t>Untuk membuat keputusan, diperlukan pengetahuan awal atau pengetahuan mengenai masa sebelumnya.</a:t>
            </a:r>
            <a:endParaRPr lang="ko-KR" altLang="en-US" sz="1400" b="1" dirty="0">
              <a:solidFill>
                <a:schemeClr val="tx1">
                  <a:lumMod val="75000"/>
                  <a:lumOff val="25000"/>
                </a:schemeClr>
              </a:solidFill>
              <a:cs typeface="Arial" panose="020B0604020202020204" pitchFamily="34" charset="0"/>
            </a:endParaRPr>
          </a:p>
        </p:txBody>
      </p:sp>
      <p:sp>
        <p:nvSpPr>
          <p:cNvPr id="24" name="TextBox 23"/>
          <p:cNvSpPr txBox="1"/>
          <p:nvPr/>
        </p:nvSpPr>
        <p:spPr>
          <a:xfrm>
            <a:off x="8323366" y="5061300"/>
            <a:ext cx="3025450" cy="954107"/>
          </a:xfrm>
          <a:prstGeom prst="rect">
            <a:avLst/>
          </a:prstGeom>
          <a:noFill/>
        </p:spPr>
        <p:txBody>
          <a:bodyPr wrap="square" rtlCol="0">
            <a:spAutoFit/>
          </a:bodyPr>
          <a:lstStyle/>
          <a:p>
            <a:pPr lvl="0" fontAlgn="base"/>
            <a:r>
              <a:rPr lang="id-ID" sz="1400" dirty="0"/>
              <a:t>Banyak celah yang bisa mengurangi efektivitasnya seperti </a:t>
            </a:r>
            <a:r>
              <a:rPr lang="en-US" sz="1400" dirty="0" err="1"/>
              <a:t>hanya</a:t>
            </a:r>
            <a:r>
              <a:rPr lang="en-US" sz="1400" dirty="0"/>
              <a:t> </a:t>
            </a:r>
            <a:r>
              <a:rPr lang="en-US" sz="1400" dirty="0" err="1"/>
              <a:t>bisa</a:t>
            </a:r>
            <a:r>
              <a:rPr lang="en-US" sz="1400" dirty="0"/>
              <a:t> </a:t>
            </a:r>
            <a:r>
              <a:rPr lang="id-ID" sz="1400" dirty="0"/>
              <a:t>mendeteksi kata-kata saja, tidak bisa berupa gambar</a:t>
            </a:r>
            <a:endParaRPr lang="id-ID" sz="1400" dirty="0"/>
          </a:p>
        </p:txBody>
      </p:sp>
      <p:sp>
        <p:nvSpPr>
          <p:cNvPr id="27" name="TextBox 26"/>
          <p:cNvSpPr txBox="1"/>
          <p:nvPr/>
        </p:nvSpPr>
        <p:spPr>
          <a:xfrm>
            <a:off x="809000" y="2175122"/>
            <a:ext cx="3024000" cy="738664"/>
          </a:xfrm>
          <a:prstGeom prst="rect">
            <a:avLst/>
          </a:prstGeom>
          <a:noFill/>
        </p:spPr>
        <p:txBody>
          <a:bodyPr wrap="square" rtlCol="0">
            <a:spAutoFit/>
          </a:bodyPr>
          <a:lstStyle/>
          <a:p>
            <a:pPr lvl="0" fontAlgn="base"/>
            <a:r>
              <a:rPr lang="en-US" sz="1400" dirty="0" err="1"/>
              <a:t>Asumsi</a:t>
            </a:r>
            <a:r>
              <a:rPr lang="en-US" sz="1400" dirty="0"/>
              <a:t> independence </a:t>
            </a:r>
            <a:r>
              <a:rPr lang="en-US" sz="1400" dirty="0" err="1"/>
              <a:t>antar</a:t>
            </a:r>
            <a:r>
              <a:rPr lang="en-US" sz="1400" dirty="0"/>
              <a:t> </a:t>
            </a:r>
            <a:r>
              <a:rPr lang="en-US" sz="1400" dirty="0" err="1"/>
              <a:t>atribut</a:t>
            </a:r>
            <a:r>
              <a:rPr lang="en-US" sz="1400" dirty="0"/>
              <a:t> </a:t>
            </a:r>
            <a:r>
              <a:rPr lang="en-US" sz="1400" dirty="0" err="1"/>
              <a:t>membuat</a:t>
            </a:r>
            <a:r>
              <a:rPr lang="en-US" sz="1400" dirty="0"/>
              <a:t> </a:t>
            </a:r>
            <a:r>
              <a:rPr lang="en-US" sz="1400" dirty="0" err="1"/>
              <a:t>akurasi</a:t>
            </a:r>
            <a:r>
              <a:rPr lang="en-US" sz="1400" dirty="0"/>
              <a:t> </a:t>
            </a:r>
            <a:r>
              <a:rPr lang="en-US" sz="1400" dirty="0" err="1"/>
              <a:t>berkurang</a:t>
            </a:r>
            <a:r>
              <a:rPr lang="en-US" sz="1400" dirty="0"/>
              <a:t> (</a:t>
            </a:r>
            <a:r>
              <a:rPr lang="en-US" sz="1400" dirty="0" err="1"/>
              <a:t>karena</a:t>
            </a:r>
            <a:r>
              <a:rPr lang="en-US" sz="1400" dirty="0"/>
              <a:t> </a:t>
            </a:r>
            <a:r>
              <a:rPr lang="en-US" sz="1400" dirty="0" err="1"/>
              <a:t>biasanya</a:t>
            </a:r>
            <a:r>
              <a:rPr lang="en-US" sz="1400" dirty="0"/>
              <a:t> </a:t>
            </a:r>
            <a:r>
              <a:rPr lang="en-US" sz="1400" dirty="0" err="1"/>
              <a:t>ada</a:t>
            </a:r>
            <a:r>
              <a:rPr lang="en-US" sz="1400" dirty="0"/>
              <a:t> </a:t>
            </a:r>
            <a:r>
              <a:rPr lang="en-US" sz="1400" dirty="0" err="1"/>
              <a:t>keterkaitan</a:t>
            </a:r>
            <a:r>
              <a:rPr lang="en-US" sz="1400" dirty="0"/>
              <a:t>)</a:t>
            </a:r>
            <a:endParaRPr lang="id-ID" sz="1400" dirty="0"/>
          </a:p>
        </p:txBody>
      </p:sp>
      <p:sp>
        <p:nvSpPr>
          <p:cNvPr id="30" name="TextBox 29"/>
          <p:cNvSpPr txBox="1"/>
          <p:nvPr/>
        </p:nvSpPr>
        <p:spPr>
          <a:xfrm>
            <a:off x="809000" y="3618211"/>
            <a:ext cx="3024000" cy="1169551"/>
          </a:xfrm>
          <a:prstGeom prst="rect">
            <a:avLst/>
          </a:prstGeom>
          <a:noFill/>
        </p:spPr>
        <p:txBody>
          <a:bodyPr wrap="square" rtlCol="0">
            <a:spAutoFit/>
          </a:bodyPr>
          <a:lstStyle/>
          <a:p>
            <a:pPr lvl="0" fontAlgn="base"/>
            <a:r>
              <a:rPr lang="id-ID" sz="1400" dirty="0"/>
              <a:t>Apabila probabilitas kondisionalnya bernilai nol, maka probabilitas prediksi juga akan bernilai nol</a:t>
            </a:r>
            <a:endParaRPr lang="id-ID" sz="1400" dirty="0"/>
          </a:p>
          <a:p>
            <a:pPr fontAlgn="base"/>
            <a:r>
              <a:rPr lang="en-US" sz="1400" dirty="0"/>
              <a:t> </a:t>
            </a:r>
            <a:endParaRPr lang="id-ID" sz="1400" dirty="0"/>
          </a:p>
          <a:p>
            <a:pPr algn="r"/>
            <a:endParaRPr lang="ko-KR" altLang="en-US" sz="1400" b="1" dirty="0">
              <a:solidFill>
                <a:schemeClr val="tx1">
                  <a:lumMod val="75000"/>
                  <a:lumOff val="25000"/>
                </a:schemeClr>
              </a:solidFill>
              <a:cs typeface="Arial" panose="020B0604020202020204" pitchFamily="34" charset="0"/>
            </a:endParaRPr>
          </a:p>
        </p:txBody>
      </p:sp>
      <p:sp>
        <p:nvSpPr>
          <p:cNvPr id="33" name="TextBox 32"/>
          <p:cNvSpPr txBox="1"/>
          <p:nvPr/>
        </p:nvSpPr>
        <p:spPr>
          <a:xfrm>
            <a:off x="809000" y="5061300"/>
            <a:ext cx="3024000" cy="1384995"/>
          </a:xfrm>
          <a:prstGeom prst="rect">
            <a:avLst/>
          </a:prstGeom>
          <a:noFill/>
        </p:spPr>
        <p:txBody>
          <a:bodyPr wrap="square" rtlCol="0">
            <a:spAutoFit/>
          </a:bodyPr>
          <a:lstStyle/>
          <a:p>
            <a:pPr lvl="0" fontAlgn="base"/>
            <a:r>
              <a:rPr lang="id-ID" sz="1400" dirty="0"/>
              <a:t>Asumsi bahwa masing-masing variabel independen membuat berkurangnya akurasi, karena biasanya ada korelasi antara variabel yang satu dengan variabel yang lain</a:t>
            </a:r>
            <a:endParaRPr lang="id-ID" sz="1400" dirty="0"/>
          </a:p>
        </p:txBody>
      </p:sp>
      <p:sp>
        <p:nvSpPr>
          <p:cNvPr id="34" name="Donut 34"/>
          <p:cNvSpPr/>
          <p:nvPr/>
        </p:nvSpPr>
        <p:spPr>
          <a:xfrm>
            <a:off x="5583546" y="3389129"/>
            <a:ext cx="1086667" cy="1086667"/>
          </a:xfrm>
          <a:prstGeom prst="donut">
            <a:avLst>
              <a:gd name="adj" fmla="val 44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35" name="Donut 35"/>
          <p:cNvSpPr/>
          <p:nvPr/>
        </p:nvSpPr>
        <p:spPr>
          <a:xfrm>
            <a:off x="5219100" y="3024683"/>
            <a:ext cx="1811112" cy="1811112"/>
          </a:xfrm>
          <a:prstGeom prst="donut">
            <a:avLst>
              <a:gd name="adj" fmla="val 31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36" name="Donut 36"/>
          <p:cNvSpPr/>
          <p:nvPr/>
        </p:nvSpPr>
        <p:spPr>
          <a:xfrm>
            <a:off x="4854656" y="2660239"/>
            <a:ext cx="2535557" cy="2535557"/>
          </a:xfrm>
          <a:prstGeom prst="donut">
            <a:avLst>
              <a:gd name="adj" fmla="val 20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37" name="Donut 37"/>
          <p:cNvSpPr/>
          <p:nvPr/>
        </p:nvSpPr>
        <p:spPr>
          <a:xfrm>
            <a:off x="4490212" y="2295795"/>
            <a:ext cx="3260001" cy="3260001"/>
          </a:xfrm>
          <a:prstGeom prst="donut">
            <a:avLst>
              <a:gd name="adj" fmla="val 17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97529" y="1828005"/>
            <a:ext cx="3888387" cy="360720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b="1" i="1" dirty="0"/>
              <a:t>x</a:t>
            </a:r>
            <a:r>
              <a:rPr lang="en-US" sz="1400" dirty="0"/>
              <a:t> 	: Data </a:t>
            </a:r>
            <a:r>
              <a:rPr lang="en-US" sz="1400" dirty="0" err="1"/>
              <a:t>dengan</a:t>
            </a:r>
            <a:r>
              <a:rPr lang="en-US" sz="1400" dirty="0"/>
              <a:t> class yang </a:t>
            </a:r>
            <a:r>
              <a:rPr lang="en-US" sz="1400" dirty="0" err="1"/>
              <a:t>belum</a:t>
            </a:r>
            <a:r>
              <a:rPr lang="en-US" sz="1400" dirty="0"/>
              <a:t> </a:t>
            </a:r>
            <a:r>
              <a:rPr lang="en-US" sz="1400" dirty="0" smtClean="0"/>
              <a:t>		  </a:t>
            </a:r>
            <a:r>
              <a:rPr lang="en-US" sz="1400" dirty="0" err="1" smtClean="0"/>
              <a:t>diketahui</a:t>
            </a:r>
            <a:endParaRPr lang="en-US" sz="1400" dirty="0"/>
          </a:p>
          <a:p>
            <a:pPr marL="285750" indent="-285750">
              <a:lnSpc>
                <a:spcPct val="150000"/>
              </a:lnSpc>
              <a:buFont typeface="Arial" panose="020B0604020202020204" pitchFamily="34" charset="0"/>
              <a:buChar char="•"/>
            </a:pPr>
            <a:r>
              <a:rPr lang="en-US" sz="1400" b="1" i="1" dirty="0" smtClean="0"/>
              <a:t>c</a:t>
            </a:r>
            <a:r>
              <a:rPr lang="en-US" sz="1400" dirty="0"/>
              <a:t> 	: </a:t>
            </a:r>
            <a:r>
              <a:rPr lang="en-US" sz="1400" dirty="0" err="1"/>
              <a:t>Hipotesis</a:t>
            </a:r>
            <a:r>
              <a:rPr lang="en-US" sz="1400" dirty="0"/>
              <a:t> data </a:t>
            </a:r>
            <a:r>
              <a:rPr lang="en-US" sz="1400" dirty="0" err="1"/>
              <a:t>merupakan</a:t>
            </a:r>
            <a:r>
              <a:rPr lang="en-US" sz="1400" dirty="0"/>
              <a:t> </a:t>
            </a:r>
            <a:r>
              <a:rPr lang="en-US" sz="1400" dirty="0" err="1"/>
              <a:t>suatu</a:t>
            </a:r>
            <a:r>
              <a:rPr lang="en-US" sz="1400" dirty="0"/>
              <a:t> </a:t>
            </a:r>
            <a:r>
              <a:rPr lang="en-US" sz="1400" dirty="0" smtClean="0"/>
              <a:t>	   	  class </a:t>
            </a:r>
            <a:r>
              <a:rPr lang="en-US" sz="1400" dirty="0" err="1" smtClean="0"/>
              <a:t>spesifik</a:t>
            </a:r>
            <a:endParaRPr lang="en-US" sz="1400" dirty="0"/>
          </a:p>
          <a:p>
            <a:pPr marL="285750" indent="-285750">
              <a:lnSpc>
                <a:spcPct val="150000"/>
              </a:lnSpc>
              <a:buFont typeface="Arial" panose="020B0604020202020204" pitchFamily="34" charset="0"/>
              <a:buChar char="•"/>
            </a:pPr>
            <a:r>
              <a:rPr lang="en-US" sz="1400" b="1" i="1" dirty="0" smtClean="0"/>
              <a:t>P(</a:t>
            </a:r>
            <a:r>
              <a:rPr lang="en-US" sz="1400" b="1" i="1" dirty="0" err="1" smtClean="0"/>
              <a:t>c|x</a:t>
            </a:r>
            <a:r>
              <a:rPr lang="en-US" sz="1400" b="1" i="1" dirty="0"/>
              <a:t>)</a:t>
            </a:r>
            <a:r>
              <a:rPr lang="en-US" sz="1400" dirty="0"/>
              <a:t>	: </a:t>
            </a:r>
            <a:r>
              <a:rPr lang="en-US" sz="1400" dirty="0" err="1"/>
              <a:t>Probabilitas</a:t>
            </a:r>
            <a:r>
              <a:rPr lang="en-US" sz="1400" dirty="0"/>
              <a:t> </a:t>
            </a:r>
            <a:r>
              <a:rPr lang="en-US" sz="1400" dirty="0" err="1"/>
              <a:t>hipotesis</a:t>
            </a:r>
            <a:r>
              <a:rPr lang="en-US" sz="1400" dirty="0"/>
              <a:t> </a:t>
            </a:r>
            <a:r>
              <a:rPr lang="en-US" sz="1400" dirty="0" err="1"/>
              <a:t>berdasar</a:t>
            </a:r>
            <a:r>
              <a:rPr lang="en-US" sz="1400" dirty="0"/>
              <a:t> </a:t>
            </a:r>
            <a:r>
              <a:rPr lang="en-US" sz="1400" dirty="0" smtClean="0"/>
              <a:t>	  	  </a:t>
            </a:r>
            <a:r>
              <a:rPr lang="en-US" sz="1400" dirty="0" err="1" smtClean="0"/>
              <a:t>kondisi</a:t>
            </a:r>
            <a:r>
              <a:rPr lang="en-US" sz="1400" dirty="0" smtClean="0"/>
              <a:t> </a:t>
            </a:r>
            <a:r>
              <a:rPr lang="en-US" sz="1400" dirty="0"/>
              <a:t>(posteriori </a:t>
            </a:r>
            <a:r>
              <a:rPr lang="en-US" sz="1400" dirty="0" smtClean="0"/>
              <a:t>probability)</a:t>
            </a:r>
            <a:endParaRPr lang="en-US" sz="1400" dirty="0" smtClean="0"/>
          </a:p>
          <a:p>
            <a:pPr marL="285750" indent="-285750">
              <a:lnSpc>
                <a:spcPct val="150000"/>
              </a:lnSpc>
              <a:buFont typeface="Arial" panose="020B0604020202020204" pitchFamily="34" charset="0"/>
              <a:buChar char="•"/>
            </a:pPr>
            <a:r>
              <a:rPr lang="en-US" sz="1400" b="1" i="1" dirty="0" smtClean="0"/>
              <a:t>P(c</a:t>
            </a:r>
            <a:r>
              <a:rPr lang="en-US" sz="1400" b="1" i="1" dirty="0"/>
              <a:t>)</a:t>
            </a:r>
            <a:r>
              <a:rPr lang="en-US" sz="1400" dirty="0"/>
              <a:t>	: </a:t>
            </a:r>
            <a:r>
              <a:rPr lang="en-US" sz="1400" dirty="0" err="1"/>
              <a:t>Probabilitas</a:t>
            </a:r>
            <a:r>
              <a:rPr lang="en-US" sz="1400" dirty="0"/>
              <a:t> </a:t>
            </a:r>
            <a:r>
              <a:rPr lang="en-US" sz="1400" dirty="0" err="1"/>
              <a:t>hipotesis</a:t>
            </a:r>
            <a:r>
              <a:rPr lang="en-US" sz="1400" dirty="0"/>
              <a:t> (prior </a:t>
            </a:r>
            <a:r>
              <a:rPr lang="en-US" sz="1400" dirty="0" smtClean="0"/>
              <a:t>	 	  probability)</a:t>
            </a:r>
            <a:endParaRPr lang="en-US" sz="1400" dirty="0" smtClean="0"/>
          </a:p>
          <a:p>
            <a:pPr marL="285750" indent="-285750">
              <a:lnSpc>
                <a:spcPct val="150000"/>
              </a:lnSpc>
              <a:buFont typeface="Arial" panose="020B0604020202020204" pitchFamily="34" charset="0"/>
              <a:buChar char="•"/>
            </a:pPr>
            <a:r>
              <a:rPr lang="en-US" sz="1400" b="1" i="1" dirty="0" smtClean="0"/>
              <a:t>P(</a:t>
            </a:r>
            <a:r>
              <a:rPr lang="en-US" sz="1400" b="1" i="1" dirty="0" err="1" smtClean="0"/>
              <a:t>x|c</a:t>
            </a:r>
            <a:r>
              <a:rPr lang="en-US" sz="1400" b="1" i="1" dirty="0"/>
              <a:t>)</a:t>
            </a:r>
            <a:r>
              <a:rPr lang="en-US" sz="1400" dirty="0"/>
              <a:t>	: </a:t>
            </a:r>
            <a:r>
              <a:rPr lang="en-US" sz="1400" dirty="0" err="1"/>
              <a:t>Probabilitas</a:t>
            </a:r>
            <a:r>
              <a:rPr lang="en-US" sz="1400" dirty="0"/>
              <a:t> </a:t>
            </a:r>
            <a:r>
              <a:rPr lang="en-US" sz="1400" dirty="0" err="1"/>
              <a:t>berdasarkan</a:t>
            </a:r>
            <a:r>
              <a:rPr lang="en-US" sz="1400" dirty="0"/>
              <a:t> </a:t>
            </a:r>
            <a:r>
              <a:rPr lang="en-US" sz="1400" dirty="0" err="1"/>
              <a:t>kondisi</a:t>
            </a:r>
            <a:r>
              <a:rPr lang="en-US" sz="1400" dirty="0"/>
              <a:t> </a:t>
            </a:r>
            <a:r>
              <a:rPr lang="en-US" sz="1400" dirty="0" smtClean="0"/>
              <a:t>	 	  </a:t>
            </a:r>
            <a:r>
              <a:rPr lang="en-US" sz="1400" dirty="0" err="1" smtClean="0"/>
              <a:t>pada</a:t>
            </a:r>
            <a:r>
              <a:rPr lang="en-US" sz="1400" dirty="0" smtClean="0"/>
              <a:t> </a:t>
            </a:r>
            <a:r>
              <a:rPr lang="en-US" sz="1400" dirty="0" err="1" smtClean="0"/>
              <a:t>hipotesis</a:t>
            </a:r>
            <a:endParaRPr lang="en-US" sz="1400" dirty="0"/>
          </a:p>
          <a:p>
            <a:pPr marL="285750" indent="-285750">
              <a:lnSpc>
                <a:spcPct val="150000"/>
              </a:lnSpc>
              <a:buFont typeface="Arial" panose="020B0604020202020204" pitchFamily="34" charset="0"/>
              <a:buChar char="•"/>
            </a:pPr>
            <a:r>
              <a:rPr lang="en-US" sz="1400" b="1" i="1" dirty="0" smtClean="0"/>
              <a:t>P(x</a:t>
            </a:r>
            <a:r>
              <a:rPr lang="en-US" sz="1400" b="1" i="1" dirty="0"/>
              <a:t>)</a:t>
            </a:r>
            <a:r>
              <a:rPr lang="en-US" sz="1400" dirty="0"/>
              <a:t>	: </a:t>
            </a:r>
            <a:r>
              <a:rPr lang="en-US" sz="1400" dirty="0" err="1"/>
              <a:t>Probabilitas</a:t>
            </a:r>
            <a:r>
              <a:rPr lang="en-US" sz="1400" dirty="0"/>
              <a:t> c</a:t>
            </a:r>
            <a:endParaRPr lang="id-ID" sz="1400" dirty="0"/>
          </a:p>
        </p:txBody>
      </p:sp>
      <p:sp>
        <p:nvSpPr>
          <p:cNvPr id="3" name="텍스트 개체 틀 2"/>
          <p:cNvSpPr>
            <a:spLocks noGrp="1"/>
          </p:cNvSpPr>
          <p:nvPr>
            <p:ph type="body" sz="quarter" idx="10"/>
          </p:nvPr>
        </p:nvSpPr>
        <p:spPr>
          <a:xfrm>
            <a:off x="597529" y="328764"/>
            <a:ext cx="9907439" cy="724247"/>
          </a:xfrm>
        </p:spPr>
        <p:txBody>
          <a:bodyPr/>
          <a:lstStyle/>
          <a:p>
            <a:r>
              <a:rPr lang="en-US" altLang="ko-KR" dirty="0" err="1" smtClean="0"/>
              <a:t>Rumus</a:t>
            </a:r>
            <a:endParaRPr lang="ko-KR" altLang="en-US" dirty="0"/>
          </a:p>
        </p:txBody>
      </p:sp>
      <p:sp>
        <p:nvSpPr>
          <p:cNvPr id="21" name="자유형: 도형 20"/>
          <p:cNvSpPr/>
          <p:nvPr/>
        </p:nvSpPr>
        <p:spPr>
          <a:xfrm>
            <a:off x="4867274" y="1665287"/>
            <a:ext cx="5778955" cy="1878013"/>
          </a:xfrm>
          <a:custGeom>
            <a:avLst/>
            <a:gdLst>
              <a:gd name="connsiteX0" fmla="*/ 0 w 3456000"/>
              <a:gd name="connsiteY0" fmla="*/ 0 h 1878013"/>
              <a:gd name="connsiteX1" fmla="*/ 3456000 w 3456000"/>
              <a:gd name="connsiteY1" fmla="*/ 0 h 1878013"/>
              <a:gd name="connsiteX2" fmla="*/ 3456000 w 3456000"/>
              <a:gd name="connsiteY2" fmla="*/ 1878013 h 1878013"/>
              <a:gd name="connsiteX3" fmla="*/ 3371363 w 3456000"/>
              <a:gd name="connsiteY3" fmla="*/ 1878013 h 1878013"/>
              <a:gd name="connsiteX4" fmla="*/ 3371363 w 3456000"/>
              <a:gd name="connsiteY4" fmla="*/ 84637 h 1878013"/>
              <a:gd name="connsiteX5" fmla="*/ 84637 w 3456000"/>
              <a:gd name="connsiteY5" fmla="*/ 84637 h 1878013"/>
              <a:gd name="connsiteX6" fmla="*/ 84637 w 3456000"/>
              <a:gd name="connsiteY6" fmla="*/ 1878013 h 1878013"/>
              <a:gd name="connsiteX7" fmla="*/ 0 w 3456000"/>
              <a:gd name="connsiteY7" fmla="*/ 1878013 h 18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6000" h="1878013">
                <a:moveTo>
                  <a:pt x="0" y="0"/>
                </a:moveTo>
                <a:lnTo>
                  <a:pt x="3456000" y="0"/>
                </a:lnTo>
                <a:lnTo>
                  <a:pt x="3456000" y="1878013"/>
                </a:lnTo>
                <a:lnTo>
                  <a:pt x="3371363" y="1878013"/>
                </a:lnTo>
                <a:lnTo>
                  <a:pt x="3371363" y="84637"/>
                </a:lnTo>
                <a:lnTo>
                  <a:pt x="84637" y="84637"/>
                </a:lnTo>
                <a:lnTo>
                  <a:pt x="84637" y="1878013"/>
                </a:lnTo>
                <a:lnTo>
                  <a:pt x="0" y="18780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22409" y="1828005"/>
            <a:ext cx="5278891" cy="2784657"/>
          </a:xfrm>
          <a:prstGeom prst="rect">
            <a:avLst/>
          </a:prstGeom>
          <a:ln w="12700">
            <a:solidFill>
              <a:schemeClr val="tx1"/>
            </a:solidFill>
          </a:ln>
        </p:spPr>
      </p:pic>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12" presetClass="entr" presetSubtype="2"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888864" y="2857630"/>
            <a:ext cx="4777152" cy="1142740"/>
            <a:chOff x="6800944" y="2857630"/>
            <a:chExt cx="4777152" cy="1142740"/>
          </a:xfrm>
        </p:grpSpPr>
        <p:sp>
          <p:nvSpPr>
            <p:cNvPr id="8" name="TextBox 7"/>
            <p:cNvSpPr txBox="1"/>
            <p:nvPr/>
          </p:nvSpPr>
          <p:spPr>
            <a:xfrm>
              <a:off x="6800944" y="2857630"/>
              <a:ext cx="4777152" cy="830997"/>
            </a:xfrm>
            <a:prstGeom prst="rect">
              <a:avLst/>
            </a:prstGeom>
            <a:noFill/>
          </p:spPr>
          <p:txBody>
            <a:bodyPr wrap="square" rtlCol="0" anchor="ctr">
              <a:spAutoFit/>
            </a:bodyPr>
            <a:lstStyle/>
            <a:p>
              <a:r>
                <a:rPr lang="en-US" altLang="ko-KR" sz="4800" b="1" dirty="0" err="1" smtClean="0">
                  <a:solidFill>
                    <a:schemeClr val="accent1"/>
                  </a:solidFill>
                  <a:latin typeface="+mj-lt"/>
                  <a:cs typeface="Arial" panose="020B0604020202020204" pitchFamily="34" charset="0"/>
                </a:rPr>
                <a:t>Perhitungan</a:t>
              </a:r>
              <a:endParaRPr lang="ko-KR" altLang="en-US" sz="4800" b="1" dirty="0">
                <a:solidFill>
                  <a:schemeClr val="bg1"/>
                </a:solidFill>
                <a:latin typeface="+mj-lt"/>
                <a:cs typeface="Arial" panose="020B0604020202020204" pitchFamily="34" charset="0"/>
              </a:endParaRPr>
            </a:p>
          </p:txBody>
        </p:sp>
        <p:sp>
          <p:nvSpPr>
            <p:cNvPr id="9" name="TextBox 8"/>
            <p:cNvSpPr txBox="1"/>
            <p:nvPr/>
          </p:nvSpPr>
          <p:spPr>
            <a:xfrm>
              <a:off x="6800944" y="3620714"/>
              <a:ext cx="4777096" cy="379656"/>
            </a:xfrm>
            <a:prstGeom prst="rect">
              <a:avLst/>
            </a:prstGeom>
            <a:noFill/>
          </p:spPr>
          <p:txBody>
            <a:bodyPr wrap="square" rtlCol="0" anchor="ctr">
              <a:spAutoFit/>
            </a:bodyPr>
            <a:lstStyle/>
            <a:p>
              <a:r>
                <a:rPr lang="en-US" altLang="ko-KR" sz="1865" dirty="0" smtClean="0">
                  <a:solidFill>
                    <a:schemeClr val="bg1"/>
                  </a:solidFill>
                  <a:cs typeface="Arial" panose="020B0604020202020204" pitchFamily="34" charset="0"/>
                </a:rPr>
                <a:t>Naïve Bayes</a:t>
              </a:r>
              <a:endParaRPr lang="ko-KR" altLang="en-US" sz="1865" dirty="0">
                <a:solidFill>
                  <a:schemeClr val="bg1"/>
                </a:solidFill>
                <a:cs typeface="Arial" panose="020B0604020202020204"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accent1"/>
          </a:solidFill>
        </p:spPr>
        <p:txBody>
          <a:bodyPr/>
          <a:lstStyle/>
          <a:p>
            <a:r>
              <a:rPr lang="en-US" sz="1800" dirty="0" err="1"/>
              <a:t>Tahap</a:t>
            </a:r>
            <a:r>
              <a:rPr lang="en-US" sz="1800" dirty="0"/>
              <a:t> </a:t>
            </a:r>
            <a:r>
              <a:rPr lang="en-US" sz="1800" dirty="0" err="1"/>
              <a:t>pertama</a:t>
            </a:r>
            <a:r>
              <a:rPr lang="en-US" sz="1800" dirty="0"/>
              <a:t> </a:t>
            </a:r>
            <a:r>
              <a:rPr lang="en-US" sz="1800" dirty="0" err="1"/>
              <a:t>adalah</a:t>
            </a:r>
            <a:r>
              <a:rPr lang="en-US" sz="1800" dirty="0"/>
              <a:t> </a:t>
            </a:r>
            <a:r>
              <a:rPr lang="en-US" sz="1800" dirty="0" err="1"/>
              <a:t>menentukan</a:t>
            </a:r>
            <a:r>
              <a:rPr lang="en-US" sz="1800" dirty="0"/>
              <a:t> data test yang </a:t>
            </a:r>
            <a:r>
              <a:rPr lang="en-US" sz="1800" dirty="0" err="1"/>
              <a:t>nantinya</a:t>
            </a:r>
            <a:r>
              <a:rPr lang="en-US" sz="1800" dirty="0"/>
              <a:t> </a:t>
            </a:r>
            <a:r>
              <a:rPr lang="en-US" sz="1800" dirty="0" err="1"/>
              <a:t>akan</a:t>
            </a:r>
            <a:r>
              <a:rPr lang="en-US" sz="1800" dirty="0"/>
              <a:t> </a:t>
            </a:r>
            <a:r>
              <a:rPr lang="en-US" sz="1800" dirty="0" err="1"/>
              <a:t>digunakan</a:t>
            </a:r>
            <a:r>
              <a:rPr lang="en-US" sz="1800" dirty="0"/>
              <a:t> </a:t>
            </a:r>
            <a:r>
              <a:rPr lang="en-US" sz="1800" dirty="0" err="1"/>
              <a:t>untuk</a:t>
            </a:r>
            <a:r>
              <a:rPr lang="en-US" sz="1800" dirty="0"/>
              <a:t> </a:t>
            </a:r>
            <a:r>
              <a:rPr lang="en-US" sz="1800" dirty="0" err="1"/>
              <a:t>mengklasifikasi</a:t>
            </a:r>
            <a:r>
              <a:rPr lang="en-US" sz="1800" dirty="0"/>
              <a:t> </a:t>
            </a:r>
            <a:r>
              <a:rPr lang="en-US" sz="1800" dirty="0" err="1"/>
              <a:t>metode</a:t>
            </a:r>
            <a:r>
              <a:rPr lang="en-US" sz="1800" dirty="0"/>
              <a:t> </a:t>
            </a:r>
            <a:r>
              <a:rPr lang="en-US" sz="1800" dirty="0" err="1"/>
              <a:t>kontrasepsi</a:t>
            </a:r>
            <a:r>
              <a:rPr lang="en-US" sz="1800" dirty="0"/>
              <a:t> yang </a:t>
            </a:r>
            <a:r>
              <a:rPr lang="en-US" sz="1800" dirty="0" err="1"/>
              <a:t>digunakan</a:t>
            </a:r>
            <a:endParaRPr lang="en-US" sz="1800" dirty="0"/>
          </a:p>
        </p:txBody>
      </p:sp>
      <p:grpSp>
        <p:nvGrpSpPr>
          <p:cNvPr id="3" name="Group 2"/>
          <p:cNvGrpSpPr/>
          <p:nvPr/>
        </p:nvGrpSpPr>
        <p:grpSpPr>
          <a:xfrm>
            <a:off x="697277" y="1003711"/>
            <a:ext cx="2564080" cy="5442924"/>
            <a:chOff x="896897" y="372794"/>
            <a:chExt cx="2425766" cy="6145697"/>
          </a:xfrm>
        </p:grpSpPr>
        <p:sp>
          <p:nvSpPr>
            <p:cNvPr id="4" name="Freeform: Shape 3"/>
            <p:cNvSpPr/>
            <p:nvPr/>
          </p:nvSpPr>
          <p:spPr>
            <a:xfrm>
              <a:off x="1884251" y="5904482"/>
              <a:ext cx="908701" cy="422652"/>
            </a:xfrm>
            <a:custGeom>
              <a:avLst/>
              <a:gdLst>
                <a:gd name="connsiteX0" fmla="*/ 46881 w 1005941"/>
                <a:gd name="connsiteY0" fmla="*/ 266526 h 467879"/>
                <a:gd name="connsiteX1" fmla="*/ 46881 w 1005941"/>
                <a:gd name="connsiteY1" fmla="*/ 175289 h 467879"/>
                <a:gd name="connsiteX2" fmla="*/ 67935 w 1005941"/>
                <a:gd name="connsiteY2" fmla="*/ 107447 h 467879"/>
                <a:gd name="connsiteX3" fmla="*/ 355681 w 1005941"/>
                <a:gd name="connsiteY3" fmla="*/ 105107 h 467879"/>
                <a:gd name="connsiteX4" fmla="*/ 472651 w 1005941"/>
                <a:gd name="connsiteY4" fmla="*/ 44283 h 467879"/>
                <a:gd name="connsiteX5" fmla="*/ 507742 w 1005941"/>
                <a:gd name="connsiteY5" fmla="*/ 72356 h 467879"/>
                <a:gd name="connsiteX6" fmla="*/ 739343 w 1005941"/>
                <a:gd name="connsiteY6" fmla="*/ 247811 h 467879"/>
                <a:gd name="connsiteX7" fmla="*/ 790810 w 1005941"/>
                <a:gd name="connsiteY7" fmla="*/ 259508 h 467879"/>
                <a:gd name="connsiteX8" fmla="*/ 917137 w 1005941"/>
                <a:gd name="connsiteY8" fmla="*/ 273545 h 467879"/>
                <a:gd name="connsiteX9" fmla="*/ 973283 w 1005941"/>
                <a:gd name="connsiteY9" fmla="*/ 329690 h 467879"/>
                <a:gd name="connsiteX10" fmla="*/ 926495 w 1005941"/>
                <a:gd name="connsiteY10" fmla="*/ 392854 h 467879"/>
                <a:gd name="connsiteX11" fmla="*/ 470312 w 1005941"/>
                <a:gd name="connsiteY11" fmla="*/ 392854 h 467879"/>
                <a:gd name="connsiteX12" fmla="*/ 320590 w 1005941"/>
                <a:gd name="connsiteY12" fmla="*/ 376478 h 467879"/>
                <a:gd name="connsiteX13" fmla="*/ 96008 w 1005941"/>
                <a:gd name="connsiteY13" fmla="*/ 362441 h 467879"/>
                <a:gd name="connsiteX14" fmla="*/ 46881 w 1005941"/>
                <a:gd name="connsiteY14" fmla="*/ 296938 h 467879"/>
                <a:gd name="connsiteX15" fmla="*/ 46881 w 1005941"/>
                <a:gd name="connsiteY15" fmla="*/ 266526 h 4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941" h="467879">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chemeClr val="bg1">
                <a:lumMod val="85000"/>
              </a:schemeClr>
            </a:solidFill>
            <a:ln w="23341" cap="flat">
              <a:noFill/>
              <a:prstDash val="solid"/>
              <a:miter/>
            </a:ln>
          </p:spPr>
          <p:txBody>
            <a:bodyPr rtlCol="0" anchor="ctr"/>
            <a:lstStyle/>
            <a:p>
              <a:endParaRPr lang="en-US" dirty="0"/>
            </a:p>
          </p:txBody>
        </p:sp>
        <p:sp>
          <p:nvSpPr>
            <p:cNvPr id="5" name="Freeform: Shape 4"/>
            <p:cNvSpPr/>
            <p:nvPr/>
          </p:nvSpPr>
          <p:spPr>
            <a:xfrm>
              <a:off x="1403251" y="5981252"/>
              <a:ext cx="401519" cy="528315"/>
            </a:xfrm>
            <a:custGeom>
              <a:avLst/>
              <a:gdLst>
                <a:gd name="connsiteX0" fmla="*/ 102117 w 444485"/>
                <a:gd name="connsiteY0" fmla="*/ 247044 h 584849"/>
                <a:gd name="connsiteX1" fmla="*/ 111474 w 444485"/>
                <a:gd name="connsiteY1" fmla="*/ 76268 h 584849"/>
                <a:gd name="connsiteX2" fmla="*/ 319681 w 444485"/>
                <a:gd name="connsiteY2" fmla="*/ 43516 h 584849"/>
                <a:gd name="connsiteX3" fmla="*/ 382844 w 444485"/>
                <a:gd name="connsiteY3" fmla="*/ 55213 h 584849"/>
                <a:gd name="connsiteX4" fmla="*/ 392202 w 444485"/>
                <a:gd name="connsiteY4" fmla="*/ 300850 h 584849"/>
                <a:gd name="connsiteX5" fmla="*/ 417935 w 444485"/>
                <a:gd name="connsiteY5" fmla="*/ 424839 h 584849"/>
                <a:gd name="connsiteX6" fmla="*/ 340735 w 444485"/>
                <a:gd name="connsiteY6" fmla="*/ 537130 h 584849"/>
                <a:gd name="connsiteX7" fmla="*/ 102117 w 444485"/>
                <a:gd name="connsiteY7" fmla="*/ 532450 h 584849"/>
                <a:gd name="connsiteX8" fmla="*/ 55329 w 444485"/>
                <a:gd name="connsiteY8" fmla="*/ 389748 h 584849"/>
                <a:gd name="connsiteX9" fmla="*/ 102117 w 444485"/>
                <a:gd name="connsiteY9" fmla="*/ 247044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485" h="584849">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6" name="Freeform: Shape 5"/>
            <p:cNvSpPr/>
            <p:nvPr/>
          </p:nvSpPr>
          <p:spPr>
            <a:xfrm>
              <a:off x="896897" y="1140047"/>
              <a:ext cx="1606075" cy="1415883"/>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chemeClr val="tx1">
                <a:lumMod val="65000"/>
                <a:lumOff val="35000"/>
              </a:schemeClr>
            </a:solidFill>
            <a:ln w="23341" cap="flat">
              <a:noFill/>
              <a:prstDash val="solid"/>
              <a:miter/>
            </a:ln>
          </p:spPr>
          <p:txBody>
            <a:bodyPr rtlCol="0" anchor="ctr"/>
            <a:lstStyle/>
            <a:p>
              <a:endParaRPr lang="en-US" dirty="0"/>
            </a:p>
          </p:txBody>
        </p:sp>
        <p:sp>
          <p:nvSpPr>
            <p:cNvPr id="7" name="Freeform: Shape 6"/>
            <p:cNvSpPr/>
            <p:nvPr/>
          </p:nvSpPr>
          <p:spPr>
            <a:xfrm>
              <a:off x="1235707" y="2205536"/>
              <a:ext cx="1289086" cy="3888394"/>
            </a:xfrm>
            <a:custGeom>
              <a:avLst/>
              <a:gdLst>
                <a:gd name="connsiteX0" fmla="*/ 1305229 w 1427033"/>
                <a:gd name="connsiteY0" fmla="*/ 73181 h 4304494"/>
                <a:gd name="connsiteX1" fmla="*/ 1279495 w 1427033"/>
                <a:gd name="connsiteY1" fmla="*/ 87218 h 4304494"/>
                <a:gd name="connsiteX2" fmla="*/ 673591 w 1427033"/>
                <a:gd name="connsiteY2" fmla="*/ 122309 h 4304494"/>
                <a:gd name="connsiteX3" fmla="*/ 638500 w 1427033"/>
                <a:gd name="connsiteY3" fmla="*/ 143363 h 4304494"/>
                <a:gd name="connsiteX4" fmla="*/ 109796 w 1427033"/>
                <a:gd name="connsiteY4" fmla="*/ 407715 h 4304494"/>
                <a:gd name="connsiteX5" fmla="*/ 91081 w 1427033"/>
                <a:gd name="connsiteY5" fmla="*/ 454503 h 4304494"/>
                <a:gd name="connsiteX6" fmla="*/ 91081 w 1427033"/>
                <a:gd name="connsiteY6" fmla="*/ 524685 h 4304494"/>
                <a:gd name="connsiteX7" fmla="*/ 74705 w 1427033"/>
                <a:gd name="connsiteY7" fmla="*/ 583170 h 4304494"/>
                <a:gd name="connsiteX8" fmla="*/ 55990 w 1427033"/>
                <a:gd name="connsiteY8" fmla="*/ 693122 h 4304494"/>
                <a:gd name="connsiteX9" fmla="*/ 95759 w 1427033"/>
                <a:gd name="connsiteY9" fmla="*/ 739910 h 4304494"/>
                <a:gd name="connsiteX10" fmla="*/ 123832 w 1427033"/>
                <a:gd name="connsiteY10" fmla="*/ 805413 h 4304494"/>
                <a:gd name="connsiteX11" fmla="*/ 116814 w 1427033"/>
                <a:gd name="connsiteY11" fmla="*/ 1086141 h 4304494"/>
                <a:gd name="connsiteX12" fmla="*/ 114475 w 1427033"/>
                <a:gd name="connsiteY12" fmla="*/ 1100177 h 4304494"/>
                <a:gd name="connsiteX13" fmla="*/ 114475 w 1427033"/>
                <a:gd name="connsiteY13" fmla="*/ 1359851 h 4304494"/>
                <a:gd name="connsiteX14" fmla="*/ 109796 w 1427033"/>
                <a:gd name="connsiteY14" fmla="*/ 1504894 h 4304494"/>
                <a:gd name="connsiteX15" fmla="*/ 133190 w 1427033"/>
                <a:gd name="connsiteY15" fmla="*/ 1713100 h 4304494"/>
                <a:gd name="connsiteX16" fmla="*/ 156584 w 1427033"/>
                <a:gd name="connsiteY16" fmla="*/ 1851125 h 4304494"/>
                <a:gd name="connsiteX17" fmla="*/ 186996 w 1427033"/>
                <a:gd name="connsiteY17" fmla="*/ 2021901 h 4304494"/>
                <a:gd name="connsiteX18" fmla="*/ 210390 w 1427033"/>
                <a:gd name="connsiteY18" fmla="*/ 2309647 h 4304494"/>
                <a:gd name="connsiteX19" fmla="*/ 198693 w 1427033"/>
                <a:gd name="connsiteY19" fmla="*/ 2333041 h 4304494"/>
                <a:gd name="connsiteX20" fmla="*/ 208050 w 1427033"/>
                <a:gd name="connsiteY20" fmla="*/ 2494460 h 4304494"/>
                <a:gd name="connsiteX21" fmla="*/ 215069 w 1427033"/>
                <a:gd name="connsiteY21" fmla="*/ 2545926 h 4304494"/>
                <a:gd name="connsiteX22" fmla="*/ 172959 w 1427033"/>
                <a:gd name="connsiteY22" fmla="*/ 2690969 h 4304494"/>
                <a:gd name="connsiteX23" fmla="*/ 172959 w 1427033"/>
                <a:gd name="connsiteY23" fmla="*/ 2705006 h 4304494"/>
                <a:gd name="connsiteX24" fmla="*/ 175299 w 1427033"/>
                <a:gd name="connsiteY24" fmla="*/ 2903855 h 4304494"/>
                <a:gd name="connsiteX25" fmla="*/ 161262 w 1427033"/>
                <a:gd name="connsiteY25" fmla="*/ 3151831 h 4304494"/>
                <a:gd name="connsiteX26" fmla="*/ 158923 w 1427033"/>
                <a:gd name="connsiteY26" fmla="*/ 3161188 h 4304494"/>
                <a:gd name="connsiteX27" fmla="*/ 149565 w 1427033"/>
                <a:gd name="connsiteY27" fmla="*/ 3413844 h 4304494"/>
                <a:gd name="connsiteX28" fmla="*/ 151905 w 1427033"/>
                <a:gd name="connsiteY28" fmla="*/ 3647784 h 4304494"/>
                <a:gd name="connsiteX29" fmla="*/ 194014 w 1427033"/>
                <a:gd name="connsiteY29" fmla="*/ 4008051 h 4304494"/>
                <a:gd name="connsiteX30" fmla="*/ 226766 w 1427033"/>
                <a:gd name="connsiteY30" fmla="*/ 4197542 h 4304494"/>
                <a:gd name="connsiteX31" fmla="*/ 275893 w 1427033"/>
                <a:gd name="connsiteY31" fmla="*/ 4256027 h 4304494"/>
                <a:gd name="connsiteX32" fmla="*/ 299287 w 1427033"/>
                <a:gd name="connsiteY32" fmla="*/ 4265385 h 4304494"/>
                <a:gd name="connsiteX33" fmla="*/ 374148 w 1427033"/>
                <a:gd name="connsiteY33" fmla="*/ 4256027 h 4304494"/>
                <a:gd name="connsiteX34" fmla="*/ 572997 w 1427033"/>
                <a:gd name="connsiteY34" fmla="*/ 4244330 h 4304494"/>
                <a:gd name="connsiteX35" fmla="*/ 624464 w 1427033"/>
                <a:gd name="connsiteY35" fmla="*/ 4234973 h 4304494"/>
                <a:gd name="connsiteX36" fmla="*/ 640839 w 1427033"/>
                <a:gd name="connsiteY36" fmla="*/ 4199882 h 4304494"/>
                <a:gd name="connsiteX37" fmla="*/ 636161 w 1427033"/>
                <a:gd name="connsiteY37" fmla="*/ 3872366 h 4304494"/>
                <a:gd name="connsiteX38" fmla="*/ 610427 w 1427033"/>
                <a:gd name="connsiteY38" fmla="*/ 3549529 h 4304494"/>
                <a:gd name="connsiteX39" fmla="*/ 605748 w 1427033"/>
                <a:gd name="connsiteY39" fmla="*/ 3467650 h 4304494"/>
                <a:gd name="connsiteX40" fmla="*/ 622124 w 1427033"/>
                <a:gd name="connsiteY40" fmla="*/ 2807939 h 4304494"/>
                <a:gd name="connsiteX41" fmla="*/ 666573 w 1427033"/>
                <a:gd name="connsiteY41" fmla="*/ 2457029 h 4304494"/>
                <a:gd name="connsiteX42" fmla="*/ 696985 w 1427033"/>
                <a:gd name="connsiteY42" fmla="*/ 2005525 h 4304494"/>
                <a:gd name="connsiteX43" fmla="*/ 795240 w 1427033"/>
                <a:gd name="connsiteY43" fmla="*/ 1537645 h 4304494"/>
                <a:gd name="connsiteX44" fmla="*/ 771846 w 1427033"/>
                <a:gd name="connsiteY44" fmla="*/ 1766906 h 4304494"/>
                <a:gd name="connsiteX45" fmla="*/ 746112 w 1427033"/>
                <a:gd name="connsiteY45" fmla="*/ 1977452 h 4304494"/>
                <a:gd name="connsiteX46" fmla="*/ 769506 w 1427033"/>
                <a:gd name="connsiteY46" fmla="*/ 2209053 h 4304494"/>
                <a:gd name="connsiteX47" fmla="*/ 785882 w 1427033"/>
                <a:gd name="connsiteY47" fmla="*/ 2335380 h 4304494"/>
                <a:gd name="connsiteX48" fmla="*/ 795240 w 1427033"/>
                <a:gd name="connsiteY48" fmla="*/ 2714363 h 4304494"/>
                <a:gd name="connsiteX49" fmla="*/ 748452 w 1427033"/>
                <a:gd name="connsiteY49" fmla="*/ 3114400 h 4304494"/>
                <a:gd name="connsiteX50" fmla="*/ 755470 w 1427033"/>
                <a:gd name="connsiteY50" fmla="*/ 3647784 h 4304494"/>
                <a:gd name="connsiteX51" fmla="*/ 757809 w 1427033"/>
                <a:gd name="connsiteY51" fmla="*/ 3769432 h 4304494"/>
                <a:gd name="connsiteX52" fmla="*/ 760149 w 1427033"/>
                <a:gd name="connsiteY52" fmla="*/ 4052500 h 4304494"/>
                <a:gd name="connsiteX53" fmla="*/ 767167 w 1427033"/>
                <a:gd name="connsiteY53" fmla="*/ 4185845 h 4304494"/>
                <a:gd name="connsiteX54" fmla="*/ 792900 w 1427033"/>
                <a:gd name="connsiteY54" fmla="*/ 4206900 h 4304494"/>
                <a:gd name="connsiteX55" fmla="*/ 1045555 w 1427033"/>
                <a:gd name="connsiteY55" fmla="*/ 4211579 h 4304494"/>
                <a:gd name="connsiteX56" fmla="*/ 1197616 w 1427033"/>
                <a:gd name="connsiteY56" fmla="*/ 4143736 h 4304494"/>
                <a:gd name="connsiteX57" fmla="*/ 1211653 w 1427033"/>
                <a:gd name="connsiteY57" fmla="*/ 4071215 h 4304494"/>
                <a:gd name="connsiteX58" fmla="*/ 1185919 w 1427033"/>
                <a:gd name="connsiteY58" fmla="*/ 3888742 h 4304494"/>
                <a:gd name="connsiteX59" fmla="*/ 1171883 w 1427033"/>
                <a:gd name="connsiteY59" fmla="*/ 3757735 h 4304494"/>
                <a:gd name="connsiteX60" fmla="*/ 1174222 w 1427033"/>
                <a:gd name="connsiteY60" fmla="*/ 3610353 h 4304494"/>
                <a:gd name="connsiteX61" fmla="*/ 1157847 w 1427033"/>
                <a:gd name="connsiteY61" fmla="*/ 3404486 h 4304494"/>
                <a:gd name="connsiteX62" fmla="*/ 1195277 w 1427033"/>
                <a:gd name="connsiteY62" fmla="*/ 2992752 h 4304494"/>
                <a:gd name="connsiteX63" fmla="*/ 1258441 w 1427033"/>
                <a:gd name="connsiteY63" fmla="*/ 2751794 h 4304494"/>
                <a:gd name="connsiteX64" fmla="*/ 1274817 w 1427033"/>
                <a:gd name="connsiteY64" fmla="*/ 2655878 h 4304494"/>
                <a:gd name="connsiteX65" fmla="*/ 1274817 w 1427033"/>
                <a:gd name="connsiteY65" fmla="*/ 2578678 h 4304494"/>
                <a:gd name="connsiteX66" fmla="*/ 1302889 w 1427033"/>
                <a:gd name="connsiteY66" fmla="*/ 2209053 h 4304494"/>
                <a:gd name="connsiteX67" fmla="*/ 1302889 w 1427033"/>
                <a:gd name="connsiteY67" fmla="*/ 2192677 h 4304494"/>
                <a:gd name="connsiteX68" fmla="*/ 1314586 w 1427033"/>
                <a:gd name="connsiteY68" fmla="*/ 1649936 h 4304494"/>
                <a:gd name="connsiteX69" fmla="*/ 1181241 w 1427033"/>
                <a:gd name="connsiteY69" fmla="*/ 898989 h 4304494"/>
                <a:gd name="connsiteX70" fmla="*/ 1202295 w 1427033"/>
                <a:gd name="connsiteY70" fmla="*/ 714177 h 4304494"/>
                <a:gd name="connsiteX71" fmla="*/ 1190598 w 1427033"/>
                <a:gd name="connsiteY71" fmla="*/ 475558 h 4304494"/>
                <a:gd name="connsiteX72" fmla="*/ 1302889 w 1427033"/>
                <a:gd name="connsiteY72" fmla="*/ 452164 h 4304494"/>
                <a:gd name="connsiteX73" fmla="*/ 1293532 w 1427033"/>
                <a:gd name="connsiteY73" fmla="*/ 435788 h 4304494"/>
                <a:gd name="connsiteX74" fmla="*/ 1272477 w 1427033"/>
                <a:gd name="connsiteY74" fmla="*/ 435788 h 4304494"/>
                <a:gd name="connsiteX75" fmla="*/ 1178901 w 1427033"/>
                <a:gd name="connsiteY75" fmla="*/ 367946 h 4304494"/>
                <a:gd name="connsiteX76" fmla="*/ 1169544 w 1427033"/>
                <a:gd name="connsiteY76" fmla="*/ 314139 h 4304494"/>
                <a:gd name="connsiteX77" fmla="*/ 1176562 w 1427033"/>
                <a:gd name="connsiteY77" fmla="*/ 236939 h 4304494"/>
                <a:gd name="connsiteX78" fmla="*/ 1314586 w 1427033"/>
                <a:gd name="connsiteY78" fmla="*/ 150382 h 4304494"/>
                <a:gd name="connsiteX79" fmla="*/ 1354356 w 1427033"/>
                <a:gd name="connsiteY79" fmla="*/ 77860 h 4304494"/>
                <a:gd name="connsiteX80" fmla="*/ 1382429 w 1427033"/>
                <a:gd name="connsiteY80" fmla="*/ 73181 h 4304494"/>
                <a:gd name="connsiteX81" fmla="*/ 1394126 w 1427033"/>
                <a:gd name="connsiteY81" fmla="*/ 63824 h 4304494"/>
                <a:gd name="connsiteX82" fmla="*/ 1305229 w 1427033"/>
                <a:gd name="connsiteY82" fmla="*/ 73181 h 43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427033" h="4304494">
                  <a:moveTo>
                    <a:pt x="1305229" y="73181"/>
                  </a:moveTo>
                  <a:cubicBezTo>
                    <a:pt x="1300550" y="82539"/>
                    <a:pt x="1291192" y="84878"/>
                    <a:pt x="1279495" y="87218"/>
                  </a:cubicBezTo>
                  <a:cubicBezTo>
                    <a:pt x="1176562" y="96575"/>
                    <a:pt x="680609" y="152721"/>
                    <a:pt x="673591" y="122309"/>
                  </a:cubicBezTo>
                  <a:cubicBezTo>
                    <a:pt x="666573" y="126988"/>
                    <a:pt x="652536" y="136345"/>
                    <a:pt x="638500" y="143363"/>
                  </a:cubicBezTo>
                  <a:cubicBezTo>
                    <a:pt x="470063" y="246297"/>
                    <a:pt x="306305" y="358588"/>
                    <a:pt x="109796" y="407715"/>
                  </a:cubicBezTo>
                  <a:cubicBezTo>
                    <a:pt x="88741" y="417073"/>
                    <a:pt x="98099" y="440467"/>
                    <a:pt x="91081" y="454503"/>
                  </a:cubicBezTo>
                  <a:cubicBezTo>
                    <a:pt x="84062" y="477897"/>
                    <a:pt x="79384" y="503631"/>
                    <a:pt x="91081" y="524685"/>
                  </a:cubicBezTo>
                  <a:cubicBezTo>
                    <a:pt x="112135" y="555097"/>
                    <a:pt x="95759" y="566794"/>
                    <a:pt x="74705" y="583170"/>
                  </a:cubicBezTo>
                  <a:cubicBezTo>
                    <a:pt x="41953" y="608904"/>
                    <a:pt x="32596" y="658031"/>
                    <a:pt x="55990" y="693122"/>
                  </a:cubicBezTo>
                  <a:cubicBezTo>
                    <a:pt x="67687" y="709498"/>
                    <a:pt x="81723" y="728213"/>
                    <a:pt x="95759" y="739910"/>
                  </a:cubicBezTo>
                  <a:cubicBezTo>
                    <a:pt x="119153" y="758625"/>
                    <a:pt x="121493" y="777340"/>
                    <a:pt x="123832" y="805413"/>
                  </a:cubicBezTo>
                  <a:cubicBezTo>
                    <a:pt x="126172" y="898989"/>
                    <a:pt x="84062" y="992565"/>
                    <a:pt x="116814" y="1086141"/>
                  </a:cubicBezTo>
                  <a:cubicBezTo>
                    <a:pt x="119153" y="1090820"/>
                    <a:pt x="116814" y="1095499"/>
                    <a:pt x="114475" y="1100177"/>
                  </a:cubicBezTo>
                  <a:cubicBezTo>
                    <a:pt x="91081" y="1186736"/>
                    <a:pt x="88741" y="1273293"/>
                    <a:pt x="114475" y="1359851"/>
                  </a:cubicBezTo>
                  <a:cubicBezTo>
                    <a:pt x="128511" y="1408978"/>
                    <a:pt x="119153" y="1458106"/>
                    <a:pt x="109796" y="1504894"/>
                  </a:cubicBezTo>
                  <a:cubicBezTo>
                    <a:pt x="93420" y="1577415"/>
                    <a:pt x="100438" y="1645258"/>
                    <a:pt x="133190" y="1713100"/>
                  </a:cubicBezTo>
                  <a:cubicBezTo>
                    <a:pt x="154244" y="1755209"/>
                    <a:pt x="163602" y="1799658"/>
                    <a:pt x="156584" y="1851125"/>
                  </a:cubicBezTo>
                  <a:cubicBezTo>
                    <a:pt x="149565" y="1909610"/>
                    <a:pt x="170620" y="1965755"/>
                    <a:pt x="186996" y="2021901"/>
                  </a:cubicBezTo>
                  <a:cubicBezTo>
                    <a:pt x="215069" y="2113137"/>
                    <a:pt x="203372" y="2213732"/>
                    <a:pt x="210390" y="2309647"/>
                  </a:cubicBezTo>
                  <a:cubicBezTo>
                    <a:pt x="210390" y="2316665"/>
                    <a:pt x="203372" y="2323683"/>
                    <a:pt x="198693" y="2333041"/>
                  </a:cubicBezTo>
                  <a:cubicBezTo>
                    <a:pt x="177638" y="2389187"/>
                    <a:pt x="161262" y="2442993"/>
                    <a:pt x="208050" y="2494460"/>
                  </a:cubicBezTo>
                  <a:cubicBezTo>
                    <a:pt x="219747" y="2506157"/>
                    <a:pt x="224426" y="2524872"/>
                    <a:pt x="215069" y="2545926"/>
                  </a:cubicBezTo>
                  <a:cubicBezTo>
                    <a:pt x="196353" y="2592714"/>
                    <a:pt x="203372" y="2646521"/>
                    <a:pt x="172959" y="2690969"/>
                  </a:cubicBezTo>
                  <a:cubicBezTo>
                    <a:pt x="170620" y="2693309"/>
                    <a:pt x="170620" y="2700327"/>
                    <a:pt x="172959" y="2705006"/>
                  </a:cubicBezTo>
                  <a:cubicBezTo>
                    <a:pt x="184656" y="2770509"/>
                    <a:pt x="177638" y="2838351"/>
                    <a:pt x="175299" y="2903855"/>
                  </a:cubicBezTo>
                  <a:cubicBezTo>
                    <a:pt x="170620" y="2985734"/>
                    <a:pt x="126172" y="3067612"/>
                    <a:pt x="161262" y="3151831"/>
                  </a:cubicBezTo>
                  <a:cubicBezTo>
                    <a:pt x="161262" y="3154170"/>
                    <a:pt x="161262" y="3158849"/>
                    <a:pt x="158923" y="3161188"/>
                  </a:cubicBezTo>
                  <a:cubicBezTo>
                    <a:pt x="144887" y="3245407"/>
                    <a:pt x="142547" y="3329625"/>
                    <a:pt x="149565" y="3413844"/>
                  </a:cubicBezTo>
                  <a:cubicBezTo>
                    <a:pt x="154244" y="3491044"/>
                    <a:pt x="151905" y="3570583"/>
                    <a:pt x="151905" y="3647784"/>
                  </a:cubicBezTo>
                  <a:cubicBezTo>
                    <a:pt x="151905" y="3769432"/>
                    <a:pt x="177638" y="3888742"/>
                    <a:pt x="194014" y="4008051"/>
                  </a:cubicBezTo>
                  <a:cubicBezTo>
                    <a:pt x="203372" y="4071215"/>
                    <a:pt x="236123" y="4129700"/>
                    <a:pt x="226766" y="4197542"/>
                  </a:cubicBezTo>
                  <a:cubicBezTo>
                    <a:pt x="219747" y="4237312"/>
                    <a:pt x="238463" y="4253688"/>
                    <a:pt x="275893" y="4256027"/>
                  </a:cubicBezTo>
                  <a:cubicBezTo>
                    <a:pt x="282911" y="4260706"/>
                    <a:pt x="292269" y="4263046"/>
                    <a:pt x="299287" y="4265385"/>
                  </a:cubicBezTo>
                  <a:cubicBezTo>
                    <a:pt x="325020" y="4270064"/>
                    <a:pt x="348414" y="4260706"/>
                    <a:pt x="374148" y="4256027"/>
                  </a:cubicBezTo>
                  <a:cubicBezTo>
                    <a:pt x="439651" y="4239652"/>
                    <a:pt x="505154" y="4232633"/>
                    <a:pt x="572997" y="4244330"/>
                  </a:cubicBezTo>
                  <a:cubicBezTo>
                    <a:pt x="589373" y="4241991"/>
                    <a:pt x="608088" y="4241991"/>
                    <a:pt x="624464" y="4234973"/>
                  </a:cubicBezTo>
                  <a:cubicBezTo>
                    <a:pt x="638500" y="4227955"/>
                    <a:pt x="638500" y="4211579"/>
                    <a:pt x="640839" y="4199882"/>
                  </a:cubicBezTo>
                  <a:cubicBezTo>
                    <a:pt x="657215" y="4089930"/>
                    <a:pt x="659555" y="3977639"/>
                    <a:pt x="636161" y="3872366"/>
                  </a:cubicBezTo>
                  <a:cubicBezTo>
                    <a:pt x="612767" y="3764754"/>
                    <a:pt x="619785" y="3657141"/>
                    <a:pt x="610427" y="3549529"/>
                  </a:cubicBezTo>
                  <a:cubicBezTo>
                    <a:pt x="608088" y="3521456"/>
                    <a:pt x="608088" y="3495723"/>
                    <a:pt x="605748" y="3467650"/>
                  </a:cubicBezTo>
                  <a:cubicBezTo>
                    <a:pt x="587033" y="3247746"/>
                    <a:pt x="575336" y="3025503"/>
                    <a:pt x="622124" y="2807939"/>
                  </a:cubicBezTo>
                  <a:cubicBezTo>
                    <a:pt x="647858" y="2693309"/>
                    <a:pt x="659555" y="2573999"/>
                    <a:pt x="666573" y="2457029"/>
                  </a:cubicBezTo>
                  <a:cubicBezTo>
                    <a:pt x="673591" y="2307308"/>
                    <a:pt x="687627" y="2155247"/>
                    <a:pt x="696985" y="2005525"/>
                  </a:cubicBezTo>
                  <a:cubicBezTo>
                    <a:pt x="704003" y="1888555"/>
                    <a:pt x="750791" y="1642918"/>
                    <a:pt x="795240" y="1537645"/>
                  </a:cubicBezTo>
                  <a:cubicBezTo>
                    <a:pt x="790561" y="1539985"/>
                    <a:pt x="783543" y="1699064"/>
                    <a:pt x="771846" y="1766906"/>
                  </a:cubicBezTo>
                  <a:cubicBezTo>
                    <a:pt x="760149" y="1846446"/>
                    <a:pt x="750791" y="1900252"/>
                    <a:pt x="746112" y="1977452"/>
                  </a:cubicBezTo>
                  <a:cubicBezTo>
                    <a:pt x="769506" y="2047634"/>
                    <a:pt x="767167" y="2134192"/>
                    <a:pt x="769506" y="2209053"/>
                  </a:cubicBezTo>
                  <a:cubicBezTo>
                    <a:pt x="769506" y="2251162"/>
                    <a:pt x="776524" y="2293271"/>
                    <a:pt x="785882" y="2335380"/>
                  </a:cubicBezTo>
                  <a:cubicBezTo>
                    <a:pt x="811615" y="2459369"/>
                    <a:pt x="809276" y="2590375"/>
                    <a:pt x="795240" y="2714363"/>
                  </a:cubicBezTo>
                  <a:cubicBezTo>
                    <a:pt x="781203" y="2847709"/>
                    <a:pt x="755470" y="2981055"/>
                    <a:pt x="748452" y="3114400"/>
                  </a:cubicBezTo>
                  <a:cubicBezTo>
                    <a:pt x="739094" y="3292195"/>
                    <a:pt x="732076" y="3469989"/>
                    <a:pt x="755470" y="3647784"/>
                  </a:cubicBezTo>
                  <a:cubicBezTo>
                    <a:pt x="760149" y="3687553"/>
                    <a:pt x="769506" y="3732002"/>
                    <a:pt x="757809" y="3769432"/>
                  </a:cubicBezTo>
                  <a:cubicBezTo>
                    <a:pt x="729736" y="3865348"/>
                    <a:pt x="748452" y="3958924"/>
                    <a:pt x="760149" y="4052500"/>
                  </a:cubicBezTo>
                  <a:cubicBezTo>
                    <a:pt x="764827" y="4096948"/>
                    <a:pt x="748452" y="4141397"/>
                    <a:pt x="767167" y="4185845"/>
                  </a:cubicBezTo>
                  <a:cubicBezTo>
                    <a:pt x="774185" y="4195203"/>
                    <a:pt x="781203" y="4204561"/>
                    <a:pt x="792900" y="4206900"/>
                  </a:cubicBezTo>
                  <a:cubicBezTo>
                    <a:pt x="877119" y="4213918"/>
                    <a:pt x="961337" y="4211579"/>
                    <a:pt x="1045555" y="4211579"/>
                  </a:cubicBezTo>
                  <a:cubicBezTo>
                    <a:pt x="1104040" y="4211579"/>
                    <a:pt x="1160186" y="4192864"/>
                    <a:pt x="1197616" y="4143736"/>
                  </a:cubicBezTo>
                  <a:cubicBezTo>
                    <a:pt x="1213992" y="4122682"/>
                    <a:pt x="1202295" y="4094609"/>
                    <a:pt x="1211653" y="4071215"/>
                  </a:cubicBezTo>
                  <a:cubicBezTo>
                    <a:pt x="1204635" y="4010390"/>
                    <a:pt x="1199956" y="3947227"/>
                    <a:pt x="1185919" y="3888742"/>
                  </a:cubicBezTo>
                  <a:cubicBezTo>
                    <a:pt x="1176562" y="3844293"/>
                    <a:pt x="1169544" y="3804523"/>
                    <a:pt x="1171883" y="3757735"/>
                  </a:cubicBezTo>
                  <a:cubicBezTo>
                    <a:pt x="1174222" y="3708608"/>
                    <a:pt x="1192938" y="3657141"/>
                    <a:pt x="1174222" y="3610353"/>
                  </a:cubicBezTo>
                  <a:cubicBezTo>
                    <a:pt x="1146150" y="3542511"/>
                    <a:pt x="1146150" y="3472329"/>
                    <a:pt x="1157847" y="3404486"/>
                  </a:cubicBezTo>
                  <a:cubicBezTo>
                    <a:pt x="1183580" y="3268801"/>
                    <a:pt x="1171883" y="3128437"/>
                    <a:pt x="1195277" y="2992752"/>
                  </a:cubicBezTo>
                  <a:cubicBezTo>
                    <a:pt x="1209313" y="2908533"/>
                    <a:pt x="1206974" y="2824315"/>
                    <a:pt x="1258441" y="2751794"/>
                  </a:cubicBezTo>
                  <a:cubicBezTo>
                    <a:pt x="1277156" y="2726060"/>
                    <a:pt x="1277156" y="2688630"/>
                    <a:pt x="1274817" y="2655878"/>
                  </a:cubicBezTo>
                  <a:cubicBezTo>
                    <a:pt x="1272477" y="2630145"/>
                    <a:pt x="1272477" y="2604411"/>
                    <a:pt x="1274817" y="2578678"/>
                  </a:cubicBezTo>
                  <a:cubicBezTo>
                    <a:pt x="1286514" y="2454690"/>
                    <a:pt x="1312247" y="2333041"/>
                    <a:pt x="1302889" y="2209053"/>
                  </a:cubicBezTo>
                  <a:cubicBezTo>
                    <a:pt x="1302889" y="2204374"/>
                    <a:pt x="1302889" y="2199695"/>
                    <a:pt x="1302889" y="2192677"/>
                  </a:cubicBezTo>
                  <a:cubicBezTo>
                    <a:pt x="1298211" y="2012543"/>
                    <a:pt x="1319265" y="1832410"/>
                    <a:pt x="1314586" y="1649936"/>
                  </a:cubicBezTo>
                  <a:cubicBezTo>
                    <a:pt x="1307568" y="1392602"/>
                    <a:pt x="1258441" y="1142287"/>
                    <a:pt x="1181241" y="898989"/>
                  </a:cubicBezTo>
                  <a:cubicBezTo>
                    <a:pt x="1167204" y="891971"/>
                    <a:pt x="1190598" y="770322"/>
                    <a:pt x="1202295" y="714177"/>
                  </a:cubicBezTo>
                  <a:cubicBezTo>
                    <a:pt x="1216332" y="639316"/>
                    <a:pt x="1216332" y="555097"/>
                    <a:pt x="1190598" y="475558"/>
                  </a:cubicBezTo>
                  <a:cubicBezTo>
                    <a:pt x="1230368" y="470879"/>
                    <a:pt x="1272477" y="487255"/>
                    <a:pt x="1302889" y="452164"/>
                  </a:cubicBezTo>
                  <a:cubicBezTo>
                    <a:pt x="1305229" y="442806"/>
                    <a:pt x="1300550" y="438128"/>
                    <a:pt x="1293532" y="435788"/>
                  </a:cubicBezTo>
                  <a:cubicBezTo>
                    <a:pt x="1286514" y="433449"/>
                    <a:pt x="1279495" y="433449"/>
                    <a:pt x="1272477" y="435788"/>
                  </a:cubicBezTo>
                  <a:cubicBezTo>
                    <a:pt x="1204635" y="442806"/>
                    <a:pt x="1195277" y="435788"/>
                    <a:pt x="1178901" y="367946"/>
                  </a:cubicBezTo>
                  <a:cubicBezTo>
                    <a:pt x="1174222" y="349230"/>
                    <a:pt x="1171883" y="332855"/>
                    <a:pt x="1169544" y="314139"/>
                  </a:cubicBezTo>
                  <a:cubicBezTo>
                    <a:pt x="1167204" y="288406"/>
                    <a:pt x="1157847" y="260333"/>
                    <a:pt x="1176562" y="236939"/>
                  </a:cubicBezTo>
                  <a:cubicBezTo>
                    <a:pt x="1213992" y="192491"/>
                    <a:pt x="1256101" y="159739"/>
                    <a:pt x="1314586" y="150382"/>
                  </a:cubicBezTo>
                  <a:cubicBezTo>
                    <a:pt x="1380090" y="141024"/>
                    <a:pt x="1384768" y="136345"/>
                    <a:pt x="1354356" y="77860"/>
                  </a:cubicBezTo>
                  <a:cubicBezTo>
                    <a:pt x="1363714" y="70842"/>
                    <a:pt x="1373071" y="75521"/>
                    <a:pt x="1382429" y="73181"/>
                  </a:cubicBezTo>
                  <a:cubicBezTo>
                    <a:pt x="1387108" y="70842"/>
                    <a:pt x="1391787" y="68503"/>
                    <a:pt x="1394126" y="63824"/>
                  </a:cubicBezTo>
                  <a:cubicBezTo>
                    <a:pt x="1363714" y="42769"/>
                    <a:pt x="1330962" y="26393"/>
                    <a:pt x="1305229" y="73181"/>
                  </a:cubicBezTo>
                  <a:close/>
                </a:path>
              </a:pathLst>
            </a:custGeom>
            <a:solidFill>
              <a:schemeClr val="tx1">
                <a:lumMod val="65000"/>
                <a:lumOff val="35000"/>
              </a:schemeClr>
            </a:solidFill>
            <a:ln w="23341" cap="flat">
              <a:noFill/>
              <a:prstDash val="solid"/>
              <a:miter/>
            </a:ln>
          </p:spPr>
          <p:txBody>
            <a:bodyPr rtlCol="0" anchor="ctr"/>
            <a:lstStyle/>
            <a:p>
              <a:endParaRPr lang="en-US"/>
            </a:p>
          </p:txBody>
        </p:sp>
        <p:sp>
          <p:nvSpPr>
            <p:cNvPr id="8" name="Freeform: Shape 7"/>
            <p:cNvSpPr/>
            <p:nvPr/>
          </p:nvSpPr>
          <p:spPr>
            <a:xfrm>
              <a:off x="1870706" y="5880287"/>
              <a:ext cx="929833" cy="486049"/>
            </a:xfrm>
            <a:custGeom>
              <a:avLst/>
              <a:gdLst>
                <a:gd name="connsiteX0" fmla="*/ 1002314 w 1029335"/>
                <a:gd name="connsiteY0" fmla="*/ 349456 h 538061"/>
                <a:gd name="connsiteX1" fmla="*/ 936811 w 1029335"/>
                <a:gd name="connsiteY1" fmla="*/ 283952 h 538061"/>
                <a:gd name="connsiteX2" fmla="*/ 819841 w 1029335"/>
                <a:gd name="connsiteY2" fmla="*/ 274595 h 538061"/>
                <a:gd name="connsiteX3" fmla="*/ 819841 w 1029335"/>
                <a:gd name="connsiteY3" fmla="*/ 274595 h 538061"/>
                <a:gd name="connsiteX4" fmla="*/ 819841 w 1029335"/>
                <a:gd name="connsiteY4" fmla="*/ 274595 h 538061"/>
                <a:gd name="connsiteX5" fmla="*/ 819841 w 1029335"/>
                <a:gd name="connsiteY5" fmla="*/ 274595 h 538061"/>
                <a:gd name="connsiteX6" fmla="*/ 775393 w 1029335"/>
                <a:gd name="connsiteY6" fmla="*/ 265237 h 538061"/>
                <a:gd name="connsiteX7" fmla="*/ 525077 w 1029335"/>
                <a:gd name="connsiteY7" fmla="*/ 68728 h 538061"/>
                <a:gd name="connsiteX8" fmla="*/ 501683 w 1029335"/>
                <a:gd name="connsiteY8" fmla="*/ 42994 h 538061"/>
                <a:gd name="connsiteX9" fmla="*/ 482968 w 1029335"/>
                <a:gd name="connsiteY9" fmla="*/ 71067 h 538061"/>
                <a:gd name="connsiteX10" fmla="*/ 508701 w 1029335"/>
                <a:gd name="connsiteY10" fmla="*/ 85103 h 538061"/>
                <a:gd name="connsiteX11" fmla="*/ 791768 w 1029335"/>
                <a:gd name="connsiteY11" fmla="*/ 288631 h 538061"/>
                <a:gd name="connsiteX12" fmla="*/ 925114 w 1029335"/>
                <a:gd name="connsiteY12" fmla="*/ 305007 h 538061"/>
                <a:gd name="connsiteX13" fmla="*/ 981260 w 1029335"/>
                <a:gd name="connsiteY13" fmla="*/ 365831 h 538061"/>
                <a:gd name="connsiteX14" fmla="*/ 929793 w 1029335"/>
                <a:gd name="connsiteY14" fmla="*/ 428995 h 538061"/>
                <a:gd name="connsiteX15" fmla="*/ 475950 w 1029335"/>
                <a:gd name="connsiteY15" fmla="*/ 424316 h 538061"/>
                <a:gd name="connsiteX16" fmla="*/ 302834 w 1029335"/>
                <a:gd name="connsiteY16" fmla="*/ 414959 h 538061"/>
                <a:gd name="connsiteX17" fmla="*/ 108664 w 1029335"/>
                <a:gd name="connsiteY17" fmla="*/ 393904 h 538061"/>
                <a:gd name="connsiteX18" fmla="*/ 59536 w 1029335"/>
                <a:gd name="connsiteY18" fmla="*/ 328401 h 538061"/>
                <a:gd name="connsiteX19" fmla="*/ 57197 w 1029335"/>
                <a:gd name="connsiteY19" fmla="*/ 213770 h 538061"/>
                <a:gd name="connsiteX20" fmla="*/ 80591 w 1029335"/>
                <a:gd name="connsiteY20" fmla="*/ 141249 h 538061"/>
                <a:gd name="connsiteX21" fmla="*/ 68894 w 1029335"/>
                <a:gd name="connsiteY21" fmla="*/ 134231 h 538061"/>
                <a:gd name="connsiteX22" fmla="*/ 50179 w 1029335"/>
                <a:gd name="connsiteY22" fmla="*/ 199734 h 538061"/>
                <a:gd name="connsiteX23" fmla="*/ 50179 w 1029335"/>
                <a:gd name="connsiteY23" fmla="*/ 309686 h 538061"/>
                <a:gd name="connsiteX24" fmla="*/ 80591 w 1029335"/>
                <a:gd name="connsiteY24" fmla="*/ 403262 h 538061"/>
                <a:gd name="connsiteX25" fmla="*/ 314531 w 1029335"/>
                <a:gd name="connsiteY25" fmla="*/ 431335 h 538061"/>
                <a:gd name="connsiteX26" fmla="*/ 487647 w 1029335"/>
                <a:gd name="connsiteY26" fmla="*/ 447710 h 538061"/>
                <a:gd name="connsiteX27" fmla="*/ 950847 w 1029335"/>
                <a:gd name="connsiteY27" fmla="*/ 445371 h 538061"/>
                <a:gd name="connsiteX28" fmla="*/ 1002314 w 1029335"/>
                <a:gd name="connsiteY28" fmla="*/ 349456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29335" h="538061">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w="23341" cap="flat">
              <a:noFill/>
              <a:prstDash val="solid"/>
              <a:miter/>
            </a:ln>
          </p:spPr>
          <p:txBody>
            <a:bodyPr rtlCol="0" anchor="ctr"/>
            <a:lstStyle/>
            <a:p>
              <a:endParaRPr lang="en-US"/>
            </a:p>
          </p:txBody>
        </p:sp>
        <p:sp>
          <p:nvSpPr>
            <p:cNvPr id="9" name="Freeform: Shape 8"/>
            <p:cNvSpPr/>
            <p:nvPr/>
          </p:nvSpPr>
          <p:spPr>
            <a:xfrm>
              <a:off x="1518804" y="372794"/>
              <a:ext cx="697375" cy="591712"/>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w="23341" cap="flat">
              <a:noFill/>
              <a:prstDash val="solid"/>
              <a:miter/>
            </a:ln>
          </p:spPr>
          <p:txBody>
            <a:bodyPr rtlCol="0" anchor="ctr"/>
            <a:lstStyle/>
            <a:p>
              <a:endParaRPr lang="en-US"/>
            </a:p>
          </p:txBody>
        </p:sp>
        <p:sp>
          <p:nvSpPr>
            <p:cNvPr id="10" name="Freeform: Shape 9"/>
            <p:cNvSpPr/>
            <p:nvPr/>
          </p:nvSpPr>
          <p:spPr>
            <a:xfrm>
              <a:off x="1389934" y="5990176"/>
              <a:ext cx="443784" cy="528315"/>
            </a:xfrm>
            <a:custGeom>
              <a:avLst/>
              <a:gdLst>
                <a:gd name="connsiteX0" fmla="*/ 439696 w 491273"/>
                <a:gd name="connsiteY0" fmla="*/ 361153 h 584849"/>
                <a:gd name="connsiteX1" fmla="*/ 418641 w 491273"/>
                <a:gd name="connsiteY1" fmla="*/ 251201 h 584849"/>
                <a:gd name="connsiteX2" fmla="*/ 418641 w 491273"/>
                <a:gd name="connsiteY2" fmla="*/ 117855 h 584849"/>
                <a:gd name="connsiteX3" fmla="*/ 423320 w 491273"/>
                <a:gd name="connsiteY3" fmla="*/ 50013 h 584849"/>
                <a:gd name="connsiteX4" fmla="*/ 397587 w 491273"/>
                <a:gd name="connsiteY4" fmla="*/ 42994 h 584849"/>
                <a:gd name="connsiteX5" fmla="*/ 399926 w 491273"/>
                <a:gd name="connsiteY5" fmla="*/ 117855 h 584849"/>
                <a:gd name="connsiteX6" fmla="*/ 404605 w 491273"/>
                <a:gd name="connsiteY6" fmla="*/ 279274 h 584849"/>
                <a:gd name="connsiteX7" fmla="*/ 432678 w 491273"/>
                <a:gd name="connsiteY7" fmla="*/ 426656 h 584849"/>
                <a:gd name="connsiteX8" fmla="*/ 357817 w 491273"/>
                <a:gd name="connsiteY8" fmla="*/ 522571 h 584849"/>
                <a:gd name="connsiteX9" fmla="*/ 107501 w 491273"/>
                <a:gd name="connsiteY9" fmla="*/ 515553 h 584849"/>
                <a:gd name="connsiteX10" fmla="*/ 72410 w 491273"/>
                <a:gd name="connsiteY10" fmla="*/ 370510 h 584849"/>
                <a:gd name="connsiteX11" fmla="*/ 116859 w 491273"/>
                <a:gd name="connsiteY11" fmla="*/ 232486 h 584849"/>
                <a:gd name="connsiteX12" fmla="*/ 126216 w 491273"/>
                <a:gd name="connsiteY12" fmla="*/ 61710 h 584849"/>
                <a:gd name="connsiteX13" fmla="*/ 105162 w 491273"/>
                <a:gd name="connsiteY13" fmla="*/ 64050 h 584849"/>
                <a:gd name="connsiteX14" fmla="*/ 105162 w 491273"/>
                <a:gd name="connsiteY14" fmla="*/ 225468 h 584849"/>
                <a:gd name="connsiteX15" fmla="*/ 105162 w 491273"/>
                <a:gd name="connsiteY15" fmla="*/ 225468 h 584849"/>
                <a:gd name="connsiteX16" fmla="*/ 105162 w 491273"/>
                <a:gd name="connsiteY16" fmla="*/ 225468 h 584849"/>
                <a:gd name="connsiteX17" fmla="*/ 56034 w 491273"/>
                <a:gd name="connsiteY17" fmla="*/ 372850 h 584849"/>
                <a:gd name="connsiteX18" fmla="*/ 98143 w 491273"/>
                <a:gd name="connsiteY18" fmla="*/ 531929 h 584849"/>
                <a:gd name="connsiteX19" fmla="*/ 98143 w 491273"/>
                <a:gd name="connsiteY19" fmla="*/ 531929 h 584849"/>
                <a:gd name="connsiteX20" fmla="*/ 177683 w 491273"/>
                <a:gd name="connsiteY20" fmla="*/ 543626 h 584849"/>
                <a:gd name="connsiteX21" fmla="*/ 353138 w 491273"/>
                <a:gd name="connsiteY21" fmla="*/ 543626 h 584849"/>
                <a:gd name="connsiteX22" fmla="*/ 453732 w 491273"/>
                <a:gd name="connsiteY22" fmla="*/ 440692 h 584849"/>
                <a:gd name="connsiteX23" fmla="*/ 439696 w 491273"/>
                <a:gd name="connsiteY23" fmla="*/ 361153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273" h="584849">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w="23341" cap="flat">
              <a:noFill/>
              <a:prstDash val="solid"/>
              <a:miter/>
            </a:ln>
          </p:spPr>
          <p:txBody>
            <a:bodyPr rtlCol="0" anchor="ctr"/>
            <a:lstStyle/>
            <a:p>
              <a:endParaRPr lang="en-US"/>
            </a:p>
          </p:txBody>
        </p:sp>
        <p:sp>
          <p:nvSpPr>
            <p:cNvPr id="11" name="Freeform: Shape 10"/>
            <p:cNvSpPr/>
            <p:nvPr/>
          </p:nvSpPr>
          <p:spPr>
            <a:xfrm>
              <a:off x="988313" y="705022"/>
              <a:ext cx="1914616" cy="1929923"/>
            </a:xfrm>
            <a:custGeom>
              <a:avLst/>
              <a:gdLst>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1" fmla="*/ 1895064 w 1914616"/>
                <a:gd name="connsiteY0-2" fmla="*/ 1476543 h 1929923"/>
                <a:gd name="connsiteX1-3" fmla="*/ 1912499 w 1914616"/>
                <a:gd name="connsiteY1-4" fmla="*/ 1486317 h 1929923"/>
                <a:gd name="connsiteX2-5" fmla="*/ 1893480 w 1914616"/>
                <a:gd name="connsiteY2-6" fmla="*/ 1518016 h 1929923"/>
                <a:gd name="connsiteX3-7" fmla="*/ 1597623 w 1914616"/>
                <a:gd name="connsiteY3-8" fmla="*/ 1777947 h 1929923"/>
                <a:gd name="connsiteX4-9" fmla="*/ 1415882 w 1914616"/>
                <a:gd name="connsiteY4-10" fmla="*/ 1902629 h 1929923"/>
                <a:gd name="connsiteX5-11" fmla="*/ 1299653 w 1914616"/>
                <a:gd name="connsiteY5-12" fmla="*/ 1832892 h 1929923"/>
                <a:gd name="connsiteX6-13" fmla="*/ 1453921 w 1914616"/>
                <a:gd name="connsiteY6-14" fmla="*/ 1627905 h 1929923"/>
                <a:gd name="connsiteX7-15" fmla="*/ 1481394 w 1914616"/>
                <a:gd name="connsiteY7-16" fmla="*/ 1617339 h 1929923"/>
                <a:gd name="connsiteX8-17" fmla="*/ 1472941 w 1914616"/>
                <a:gd name="connsiteY8-18" fmla="*/ 1598319 h 1929923"/>
                <a:gd name="connsiteX9-19" fmla="*/ 1441242 w 1914616"/>
                <a:gd name="connsiteY9-20" fmla="*/ 1564507 h 1929923"/>
                <a:gd name="connsiteX10-21" fmla="*/ 1496186 w 1914616"/>
                <a:gd name="connsiteY10-22" fmla="*/ 1560281 h 1929923"/>
                <a:gd name="connsiteX11-23" fmla="*/ 1553244 w 1914616"/>
                <a:gd name="connsiteY11-24" fmla="*/ 1583527 h 1929923"/>
                <a:gd name="connsiteX12-25" fmla="*/ 1553244 w 1914616"/>
                <a:gd name="connsiteY12-26" fmla="*/ 1541262 h 1929923"/>
                <a:gd name="connsiteX13-27" fmla="*/ 1606076 w 1914616"/>
                <a:gd name="connsiteY13-28" fmla="*/ 1541262 h 1929923"/>
                <a:gd name="connsiteX14-29" fmla="*/ 1707512 w 1914616"/>
                <a:gd name="connsiteY14-30" fmla="*/ 1539148 h 1929923"/>
                <a:gd name="connsiteX15-31" fmla="*/ 1815289 w 1914616"/>
                <a:gd name="connsiteY15-32" fmla="*/ 1515903 h 1929923"/>
                <a:gd name="connsiteX16-33" fmla="*/ 1874460 w 1914616"/>
                <a:gd name="connsiteY16-34" fmla="*/ 1477864 h 1929923"/>
                <a:gd name="connsiteX17-35" fmla="*/ 1895064 w 1914616"/>
                <a:gd name="connsiteY17-36" fmla="*/ 1476543 h 1929923"/>
                <a:gd name="connsiteX18-37" fmla="*/ 1244180 w 1914616"/>
                <a:gd name="connsiteY18-38" fmla="*/ 1396504 h 1929923"/>
                <a:gd name="connsiteX19-39" fmla="*/ 1430676 w 1914616"/>
                <a:gd name="connsiteY19-40" fmla="*/ 1431372 h 1929923"/>
                <a:gd name="connsiteX20-41" fmla="*/ 1443355 w 1914616"/>
                <a:gd name="connsiteY20-42" fmla="*/ 1441939 h 1929923"/>
                <a:gd name="connsiteX21-43" fmla="*/ 1428562 w 1914616"/>
                <a:gd name="connsiteY21-44" fmla="*/ 1456732 h 1929923"/>
                <a:gd name="connsiteX22-45" fmla="*/ 1363051 w 1914616"/>
                <a:gd name="connsiteY22-46" fmla="*/ 1463072 h 1929923"/>
                <a:gd name="connsiteX23-47" fmla="*/ 1286973 w 1914616"/>
                <a:gd name="connsiteY23-48" fmla="*/ 1450392 h 1929923"/>
                <a:gd name="connsiteX24-49" fmla="*/ 1198217 w 1914616"/>
                <a:gd name="connsiteY24-50" fmla="*/ 1446166 h 1929923"/>
                <a:gd name="connsiteX25-51" fmla="*/ 1286973 w 1914616"/>
                <a:gd name="connsiteY25-52" fmla="*/ 1467298 h 1929923"/>
                <a:gd name="connsiteX26-53" fmla="*/ 1240482 w 1914616"/>
                <a:gd name="connsiteY26-54" fmla="*/ 1496883 h 1929923"/>
                <a:gd name="connsiteX27-55" fmla="*/ 1147498 w 1914616"/>
                <a:gd name="connsiteY27-56" fmla="*/ 1486317 h 1929923"/>
                <a:gd name="connsiteX28-57" fmla="*/ 1109460 w 1914616"/>
                <a:gd name="connsiteY28-58" fmla="*/ 1494770 h 1929923"/>
                <a:gd name="connsiteX29-59" fmla="*/ 1147498 w 1914616"/>
                <a:gd name="connsiteY29-60" fmla="*/ 1496883 h 1929923"/>
                <a:gd name="connsiteX30-61" fmla="*/ 1210896 w 1914616"/>
                <a:gd name="connsiteY30-62" fmla="*/ 1513790 h 1929923"/>
                <a:gd name="connsiteX31-63" fmla="*/ 1073535 w 1914616"/>
                <a:gd name="connsiteY31-64" fmla="*/ 1551829 h 1929923"/>
                <a:gd name="connsiteX32-65" fmla="*/ 898134 w 1914616"/>
                <a:gd name="connsiteY32-66" fmla="*/ 1581414 h 1929923"/>
                <a:gd name="connsiteX33-67" fmla="*/ 862209 w 1914616"/>
                <a:gd name="connsiteY33-68" fmla="*/ 1606773 h 1929923"/>
                <a:gd name="connsiteX34-69" fmla="*/ 813604 w 1914616"/>
                <a:gd name="connsiteY34-70" fmla="*/ 1638472 h 1929923"/>
                <a:gd name="connsiteX35-71" fmla="*/ 678355 w 1914616"/>
                <a:gd name="connsiteY35-72" fmla="*/ 1720889 h 1929923"/>
                <a:gd name="connsiteX36-73" fmla="*/ 342348 w 1914616"/>
                <a:gd name="connsiteY36-74" fmla="*/ 1870931 h 1929923"/>
                <a:gd name="connsiteX37-75" fmla="*/ 156381 w 1914616"/>
                <a:gd name="connsiteY37-76" fmla="*/ 1917423 h 1929923"/>
                <a:gd name="connsiteX38-77" fmla="*/ 57058 w 1914616"/>
                <a:gd name="connsiteY38-78" fmla="*/ 1908969 h 1929923"/>
                <a:gd name="connsiteX39-79" fmla="*/ 0 w 1914616"/>
                <a:gd name="connsiteY39-80" fmla="*/ 1809646 h 1929923"/>
                <a:gd name="connsiteX40-81" fmla="*/ 112003 w 1914616"/>
                <a:gd name="connsiteY40-82" fmla="*/ 1691303 h 1929923"/>
                <a:gd name="connsiteX41-83" fmla="*/ 416312 w 1914616"/>
                <a:gd name="connsiteY41-84" fmla="*/ 1598320 h 1929923"/>
                <a:gd name="connsiteX42-85" fmla="*/ 608618 w 1914616"/>
                <a:gd name="connsiteY42-86" fmla="*/ 1566621 h 1929923"/>
                <a:gd name="connsiteX43-87" fmla="*/ 836849 w 1914616"/>
                <a:gd name="connsiteY43-88" fmla="*/ 1511676 h 1929923"/>
                <a:gd name="connsiteX44-89" fmla="*/ 1048175 w 1914616"/>
                <a:gd name="connsiteY44-90" fmla="*/ 1412353 h 1929923"/>
                <a:gd name="connsiteX45-91" fmla="*/ 1244180 w 1914616"/>
                <a:gd name="connsiteY45-92" fmla="*/ 1396504 h 1929923"/>
                <a:gd name="connsiteX46-93" fmla="*/ 946179 w 1914616"/>
                <a:gd name="connsiteY46-94" fmla="*/ 991 h 1929923"/>
                <a:gd name="connsiteX47-95" fmla="*/ 982666 w 1914616"/>
                <a:gd name="connsiteY47-96" fmla="*/ 18162 h 1929923"/>
                <a:gd name="connsiteX48-97" fmla="*/ 1151726 w 1914616"/>
                <a:gd name="connsiteY48-98" fmla="*/ 70993 h 1929923"/>
                <a:gd name="connsiteX49-99" fmla="*/ 1155953 w 1914616"/>
                <a:gd name="connsiteY49-100" fmla="*/ 111145 h 1929923"/>
                <a:gd name="connsiteX50-101" fmla="*/ 1155953 w 1914616"/>
                <a:gd name="connsiteY50-102" fmla="*/ 208355 h 1929923"/>
                <a:gd name="connsiteX51-103" fmla="*/ 1117914 w 1914616"/>
                <a:gd name="connsiteY51-104" fmla="*/ 373189 h 1929923"/>
                <a:gd name="connsiteX52-105" fmla="*/ 1067196 w 1914616"/>
                <a:gd name="connsiteY52-106" fmla="*/ 493645 h 1929923"/>
                <a:gd name="connsiteX53-107" fmla="*/ 1016478 w 1914616"/>
                <a:gd name="connsiteY53-108" fmla="*/ 563382 h 1929923"/>
                <a:gd name="connsiteX54-109" fmla="*/ 989006 w 1914616"/>
                <a:gd name="connsiteY54-110" fmla="*/ 624667 h 1929923"/>
                <a:gd name="connsiteX55-111" fmla="*/ 965495 w 1914616"/>
                <a:gd name="connsiteY55-112" fmla="*/ 646328 h 1929923"/>
                <a:gd name="connsiteX56-113" fmla="*/ 959415 w 1914616"/>
                <a:gd name="connsiteY56-114" fmla="*/ 645000 h 1929923"/>
                <a:gd name="connsiteX57-115" fmla="*/ 880948 w 1914616"/>
                <a:gd name="connsiteY57-116" fmla="*/ 615551 h 1929923"/>
                <a:gd name="connsiteX58-117" fmla="*/ 856567 w 1914616"/>
                <a:gd name="connsiteY58-118" fmla="*/ 604576 h 1929923"/>
                <a:gd name="connsiteX59-119" fmla="*/ 773453 w 1914616"/>
                <a:gd name="connsiteY59-120" fmla="*/ 559156 h 1929923"/>
                <a:gd name="connsiteX60-121" fmla="*/ 846625 w 1914616"/>
                <a:gd name="connsiteY60-122" fmla="*/ 600101 h 1929923"/>
                <a:gd name="connsiteX61-123" fmla="*/ 856567 w 1914616"/>
                <a:gd name="connsiteY61-124" fmla="*/ 604576 h 1929923"/>
                <a:gd name="connsiteX62-125" fmla="*/ 867229 w 1914616"/>
                <a:gd name="connsiteY62-126" fmla="*/ 610403 h 1929923"/>
                <a:gd name="connsiteX63-127" fmla="*/ 880948 w 1914616"/>
                <a:gd name="connsiteY63-128" fmla="*/ 615551 h 1929923"/>
                <a:gd name="connsiteX64-129" fmla="*/ 934060 w 1914616"/>
                <a:gd name="connsiteY64-130" fmla="*/ 639460 h 1929923"/>
                <a:gd name="connsiteX65-131" fmla="*/ 959415 w 1914616"/>
                <a:gd name="connsiteY65-132" fmla="*/ 645000 h 1929923"/>
                <a:gd name="connsiteX66-133" fmla="*/ 978439 w 1914616"/>
                <a:gd name="connsiteY66-134" fmla="*/ 652139 h 1929923"/>
                <a:gd name="connsiteX67-135" fmla="*/ 984779 w 1914616"/>
                <a:gd name="connsiteY67-136" fmla="*/ 662705 h 1929923"/>
                <a:gd name="connsiteX68-137" fmla="*/ 955193 w 1914616"/>
                <a:gd name="connsiteY68-138" fmla="*/ 918410 h 1929923"/>
                <a:gd name="connsiteX69-139" fmla="*/ 938287 w 1914616"/>
                <a:gd name="connsiteY69-140" fmla="*/ 994487 h 1929923"/>
                <a:gd name="connsiteX70-141" fmla="*/ 921381 w 1914616"/>
                <a:gd name="connsiteY70-142" fmla="*/ 1030413 h 1929923"/>
                <a:gd name="connsiteX71-143" fmla="*/ 754433 w 1914616"/>
                <a:gd name="connsiteY71-144" fmla="*/ 797954 h 1929923"/>
                <a:gd name="connsiteX72-145" fmla="*/ 655111 w 1914616"/>
                <a:gd name="connsiteY72-146" fmla="*/ 728217 h 1929923"/>
                <a:gd name="connsiteX73-147" fmla="*/ 579033 w 1914616"/>
                <a:gd name="connsiteY73-148" fmla="*/ 508438 h 1929923"/>
                <a:gd name="connsiteX74-149" fmla="*/ 616511 w 1914616"/>
                <a:gd name="connsiteY74-150" fmla="*/ 312772 h 1929923"/>
                <a:gd name="connsiteX75-151" fmla="*/ 699489 w 1914616"/>
                <a:gd name="connsiteY75-152" fmla="*/ 333037 h 1929923"/>
                <a:gd name="connsiteX76-153" fmla="*/ 614958 w 1914616"/>
                <a:gd name="connsiteY76-154" fmla="*/ 265413 h 1929923"/>
                <a:gd name="connsiteX77-155" fmla="*/ 585372 w 1914616"/>
                <a:gd name="connsiteY77-156" fmla="*/ 197789 h 1929923"/>
                <a:gd name="connsiteX78-157" fmla="*/ 576920 w 1914616"/>
                <a:gd name="connsiteY78-158" fmla="*/ 101013 h 1929923"/>
                <a:gd name="connsiteX79-159" fmla="*/ 710055 w 1914616"/>
                <a:gd name="connsiteY79-160" fmla="*/ 229487 h 1929923"/>
                <a:gd name="connsiteX80-161" fmla="*/ 737527 w 1914616"/>
                <a:gd name="connsiteY80-162" fmla="*/ 157637 h 1929923"/>
                <a:gd name="connsiteX81-163" fmla="*/ 777680 w 1914616"/>
                <a:gd name="connsiteY81-164" fmla="*/ 115372 h 1929923"/>
                <a:gd name="connsiteX82-165" fmla="*/ 853757 w 1914616"/>
                <a:gd name="connsiteY82-166" fmla="*/ 60427 h 1929923"/>
                <a:gd name="connsiteX83-167" fmla="*/ 946179 w 1914616"/>
                <a:gd name="connsiteY83-168" fmla="*/ 991 h 1929923"/>
                <a:gd name="connsiteX0-169" fmla="*/ 1895064 w 1914616"/>
                <a:gd name="connsiteY0-170" fmla="*/ 1476543 h 1929923"/>
                <a:gd name="connsiteX1-171" fmla="*/ 1912499 w 1914616"/>
                <a:gd name="connsiteY1-172" fmla="*/ 1486317 h 1929923"/>
                <a:gd name="connsiteX2-173" fmla="*/ 1893480 w 1914616"/>
                <a:gd name="connsiteY2-174" fmla="*/ 1518016 h 1929923"/>
                <a:gd name="connsiteX3-175" fmla="*/ 1597623 w 1914616"/>
                <a:gd name="connsiteY3-176" fmla="*/ 1777947 h 1929923"/>
                <a:gd name="connsiteX4-177" fmla="*/ 1415882 w 1914616"/>
                <a:gd name="connsiteY4-178" fmla="*/ 1902629 h 1929923"/>
                <a:gd name="connsiteX5-179" fmla="*/ 1299653 w 1914616"/>
                <a:gd name="connsiteY5-180" fmla="*/ 1832892 h 1929923"/>
                <a:gd name="connsiteX6-181" fmla="*/ 1453921 w 1914616"/>
                <a:gd name="connsiteY6-182" fmla="*/ 1627905 h 1929923"/>
                <a:gd name="connsiteX7-183" fmla="*/ 1481394 w 1914616"/>
                <a:gd name="connsiteY7-184" fmla="*/ 1617339 h 1929923"/>
                <a:gd name="connsiteX8-185" fmla="*/ 1472941 w 1914616"/>
                <a:gd name="connsiteY8-186" fmla="*/ 1598319 h 1929923"/>
                <a:gd name="connsiteX9-187" fmla="*/ 1441242 w 1914616"/>
                <a:gd name="connsiteY9-188" fmla="*/ 1564507 h 1929923"/>
                <a:gd name="connsiteX10-189" fmla="*/ 1496186 w 1914616"/>
                <a:gd name="connsiteY10-190" fmla="*/ 1560281 h 1929923"/>
                <a:gd name="connsiteX11-191" fmla="*/ 1553244 w 1914616"/>
                <a:gd name="connsiteY11-192" fmla="*/ 1583527 h 1929923"/>
                <a:gd name="connsiteX12-193" fmla="*/ 1553244 w 1914616"/>
                <a:gd name="connsiteY12-194" fmla="*/ 1541262 h 1929923"/>
                <a:gd name="connsiteX13-195" fmla="*/ 1606076 w 1914616"/>
                <a:gd name="connsiteY13-196" fmla="*/ 1541262 h 1929923"/>
                <a:gd name="connsiteX14-197" fmla="*/ 1707512 w 1914616"/>
                <a:gd name="connsiteY14-198" fmla="*/ 1539148 h 1929923"/>
                <a:gd name="connsiteX15-199" fmla="*/ 1815289 w 1914616"/>
                <a:gd name="connsiteY15-200" fmla="*/ 1515903 h 1929923"/>
                <a:gd name="connsiteX16-201" fmla="*/ 1874460 w 1914616"/>
                <a:gd name="connsiteY16-202" fmla="*/ 1477864 h 1929923"/>
                <a:gd name="connsiteX17-203" fmla="*/ 1895064 w 1914616"/>
                <a:gd name="connsiteY17-204" fmla="*/ 1476543 h 1929923"/>
                <a:gd name="connsiteX18-205" fmla="*/ 1244180 w 1914616"/>
                <a:gd name="connsiteY18-206" fmla="*/ 1396504 h 1929923"/>
                <a:gd name="connsiteX19-207" fmla="*/ 1430676 w 1914616"/>
                <a:gd name="connsiteY19-208" fmla="*/ 1431372 h 1929923"/>
                <a:gd name="connsiteX20-209" fmla="*/ 1443355 w 1914616"/>
                <a:gd name="connsiteY20-210" fmla="*/ 1441939 h 1929923"/>
                <a:gd name="connsiteX21-211" fmla="*/ 1428562 w 1914616"/>
                <a:gd name="connsiteY21-212" fmla="*/ 1456732 h 1929923"/>
                <a:gd name="connsiteX22-213" fmla="*/ 1363051 w 1914616"/>
                <a:gd name="connsiteY22-214" fmla="*/ 1463072 h 1929923"/>
                <a:gd name="connsiteX23-215" fmla="*/ 1286973 w 1914616"/>
                <a:gd name="connsiteY23-216" fmla="*/ 1450392 h 1929923"/>
                <a:gd name="connsiteX24-217" fmla="*/ 1198217 w 1914616"/>
                <a:gd name="connsiteY24-218" fmla="*/ 1446166 h 1929923"/>
                <a:gd name="connsiteX25-219" fmla="*/ 1286973 w 1914616"/>
                <a:gd name="connsiteY25-220" fmla="*/ 1467298 h 1929923"/>
                <a:gd name="connsiteX26-221" fmla="*/ 1240482 w 1914616"/>
                <a:gd name="connsiteY26-222" fmla="*/ 1496883 h 1929923"/>
                <a:gd name="connsiteX27-223" fmla="*/ 1147498 w 1914616"/>
                <a:gd name="connsiteY27-224" fmla="*/ 1486317 h 1929923"/>
                <a:gd name="connsiteX28-225" fmla="*/ 1109460 w 1914616"/>
                <a:gd name="connsiteY28-226" fmla="*/ 1494770 h 1929923"/>
                <a:gd name="connsiteX29-227" fmla="*/ 1147498 w 1914616"/>
                <a:gd name="connsiteY29-228" fmla="*/ 1496883 h 1929923"/>
                <a:gd name="connsiteX30-229" fmla="*/ 1210896 w 1914616"/>
                <a:gd name="connsiteY30-230" fmla="*/ 1513790 h 1929923"/>
                <a:gd name="connsiteX31-231" fmla="*/ 1073535 w 1914616"/>
                <a:gd name="connsiteY31-232" fmla="*/ 1551829 h 1929923"/>
                <a:gd name="connsiteX32-233" fmla="*/ 898134 w 1914616"/>
                <a:gd name="connsiteY32-234" fmla="*/ 1581414 h 1929923"/>
                <a:gd name="connsiteX33-235" fmla="*/ 862209 w 1914616"/>
                <a:gd name="connsiteY33-236" fmla="*/ 1606773 h 1929923"/>
                <a:gd name="connsiteX34-237" fmla="*/ 813604 w 1914616"/>
                <a:gd name="connsiteY34-238" fmla="*/ 1638472 h 1929923"/>
                <a:gd name="connsiteX35-239" fmla="*/ 678355 w 1914616"/>
                <a:gd name="connsiteY35-240" fmla="*/ 1720889 h 1929923"/>
                <a:gd name="connsiteX36-241" fmla="*/ 342348 w 1914616"/>
                <a:gd name="connsiteY36-242" fmla="*/ 1870931 h 1929923"/>
                <a:gd name="connsiteX37-243" fmla="*/ 156381 w 1914616"/>
                <a:gd name="connsiteY37-244" fmla="*/ 1917423 h 1929923"/>
                <a:gd name="connsiteX38-245" fmla="*/ 57058 w 1914616"/>
                <a:gd name="connsiteY38-246" fmla="*/ 1908969 h 1929923"/>
                <a:gd name="connsiteX39-247" fmla="*/ 0 w 1914616"/>
                <a:gd name="connsiteY39-248" fmla="*/ 1809646 h 1929923"/>
                <a:gd name="connsiteX40-249" fmla="*/ 112003 w 1914616"/>
                <a:gd name="connsiteY40-250" fmla="*/ 1691303 h 1929923"/>
                <a:gd name="connsiteX41-251" fmla="*/ 416312 w 1914616"/>
                <a:gd name="connsiteY41-252" fmla="*/ 1598320 h 1929923"/>
                <a:gd name="connsiteX42-253" fmla="*/ 608618 w 1914616"/>
                <a:gd name="connsiteY42-254" fmla="*/ 1566621 h 1929923"/>
                <a:gd name="connsiteX43-255" fmla="*/ 836849 w 1914616"/>
                <a:gd name="connsiteY43-256" fmla="*/ 1511676 h 1929923"/>
                <a:gd name="connsiteX44-257" fmla="*/ 1048175 w 1914616"/>
                <a:gd name="connsiteY44-258" fmla="*/ 1412353 h 1929923"/>
                <a:gd name="connsiteX45-259" fmla="*/ 1244180 w 1914616"/>
                <a:gd name="connsiteY45-260" fmla="*/ 1396504 h 1929923"/>
                <a:gd name="connsiteX46-261" fmla="*/ 946179 w 1914616"/>
                <a:gd name="connsiteY46-262" fmla="*/ 991 h 1929923"/>
                <a:gd name="connsiteX47-263" fmla="*/ 982666 w 1914616"/>
                <a:gd name="connsiteY47-264" fmla="*/ 18162 h 1929923"/>
                <a:gd name="connsiteX48-265" fmla="*/ 1151726 w 1914616"/>
                <a:gd name="connsiteY48-266" fmla="*/ 70993 h 1929923"/>
                <a:gd name="connsiteX49-267" fmla="*/ 1155953 w 1914616"/>
                <a:gd name="connsiteY49-268" fmla="*/ 111145 h 1929923"/>
                <a:gd name="connsiteX50-269" fmla="*/ 1155953 w 1914616"/>
                <a:gd name="connsiteY50-270" fmla="*/ 208355 h 1929923"/>
                <a:gd name="connsiteX51-271" fmla="*/ 1117914 w 1914616"/>
                <a:gd name="connsiteY51-272" fmla="*/ 373189 h 1929923"/>
                <a:gd name="connsiteX52-273" fmla="*/ 1067196 w 1914616"/>
                <a:gd name="connsiteY52-274" fmla="*/ 493645 h 1929923"/>
                <a:gd name="connsiteX53-275" fmla="*/ 1016478 w 1914616"/>
                <a:gd name="connsiteY53-276" fmla="*/ 563382 h 1929923"/>
                <a:gd name="connsiteX54-277" fmla="*/ 989006 w 1914616"/>
                <a:gd name="connsiteY54-278" fmla="*/ 624667 h 1929923"/>
                <a:gd name="connsiteX55-279" fmla="*/ 965495 w 1914616"/>
                <a:gd name="connsiteY55-280" fmla="*/ 646328 h 1929923"/>
                <a:gd name="connsiteX56-281" fmla="*/ 959415 w 1914616"/>
                <a:gd name="connsiteY56-282" fmla="*/ 645000 h 1929923"/>
                <a:gd name="connsiteX57-283" fmla="*/ 880948 w 1914616"/>
                <a:gd name="connsiteY57-284" fmla="*/ 615551 h 1929923"/>
                <a:gd name="connsiteX58-285" fmla="*/ 856567 w 1914616"/>
                <a:gd name="connsiteY58-286" fmla="*/ 604576 h 1929923"/>
                <a:gd name="connsiteX59-287" fmla="*/ 773453 w 1914616"/>
                <a:gd name="connsiteY59-288" fmla="*/ 559156 h 1929923"/>
                <a:gd name="connsiteX60-289" fmla="*/ 846625 w 1914616"/>
                <a:gd name="connsiteY60-290" fmla="*/ 600101 h 1929923"/>
                <a:gd name="connsiteX61-291" fmla="*/ 856567 w 1914616"/>
                <a:gd name="connsiteY61-292" fmla="*/ 604576 h 1929923"/>
                <a:gd name="connsiteX62-293" fmla="*/ 867229 w 1914616"/>
                <a:gd name="connsiteY62-294" fmla="*/ 610403 h 1929923"/>
                <a:gd name="connsiteX63-295" fmla="*/ 880948 w 1914616"/>
                <a:gd name="connsiteY63-296" fmla="*/ 615551 h 1929923"/>
                <a:gd name="connsiteX64-297" fmla="*/ 934060 w 1914616"/>
                <a:gd name="connsiteY64-298" fmla="*/ 639460 h 1929923"/>
                <a:gd name="connsiteX65-299" fmla="*/ 959415 w 1914616"/>
                <a:gd name="connsiteY65-300" fmla="*/ 645000 h 1929923"/>
                <a:gd name="connsiteX66-301" fmla="*/ 978439 w 1914616"/>
                <a:gd name="connsiteY66-302" fmla="*/ 652139 h 1929923"/>
                <a:gd name="connsiteX67-303" fmla="*/ 984779 w 1914616"/>
                <a:gd name="connsiteY67-304" fmla="*/ 662705 h 1929923"/>
                <a:gd name="connsiteX68-305" fmla="*/ 955193 w 1914616"/>
                <a:gd name="connsiteY68-306" fmla="*/ 918410 h 1929923"/>
                <a:gd name="connsiteX69-307" fmla="*/ 938287 w 1914616"/>
                <a:gd name="connsiteY69-308" fmla="*/ 994487 h 1929923"/>
                <a:gd name="connsiteX70-309" fmla="*/ 921381 w 1914616"/>
                <a:gd name="connsiteY70-310" fmla="*/ 1030413 h 1929923"/>
                <a:gd name="connsiteX71-311" fmla="*/ 754433 w 1914616"/>
                <a:gd name="connsiteY71-312" fmla="*/ 797954 h 1929923"/>
                <a:gd name="connsiteX72-313" fmla="*/ 655111 w 1914616"/>
                <a:gd name="connsiteY72-314" fmla="*/ 728217 h 1929923"/>
                <a:gd name="connsiteX73-315" fmla="*/ 579033 w 1914616"/>
                <a:gd name="connsiteY73-316" fmla="*/ 508438 h 1929923"/>
                <a:gd name="connsiteX74-317" fmla="*/ 616511 w 1914616"/>
                <a:gd name="connsiteY74-318" fmla="*/ 312772 h 1929923"/>
                <a:gd name="connsiteX75-319" fmla="*/ 699489 w 1914616"/>
                <a:gd name="connsiteY75-320" fmla="*/ 333037 h 1929923"/>
                <a:gd name="connsiteX76-321" fmla="*/ 614958 w 1914616"/>
                <a:gd name="connsiteY76-322" fmla="*/ 265413 h 1929923"/>
                <a:gd name="connsiteX77-323" fmla="*/ 585372 w 1914616"/>
                <a:gd name="connsiteY77-324" fmla="*/ 197789 h 1929923"/>
                <a:gd name="connsiteX78-325" fmla="*/ 576920 w 1914616"/>
                <a:gd name="connsiteY78-326" fmla="*/ 101013 h 1929923"/>
                <a:gd name="connsiteX79-327" fmla="*/ 710055 w 1914616"/>
                <a:gd name="connsiteY79-328" fmla="*/ 229487 h 1929923"/>
                <a:gd name="connsiteX80-329" fmla="*/ 737527 w 1914616"/>
                <a:gd name="connsiteY80-330" fmla="*/ 157637 h 1929923"/>
                <a:gd name="connsiteX81-331" fmla="*/ 777680 w 1914616"/>
                <a:gd name="connsiteY81-332" fmla="*/ 115372 h 1929923"/>
                <a:gd name="connsiteX82-333" fmla="*/ 853757 w 1914616"/>
                <a:gd name="connsiteY82-334" fmla="*/ 60427 h 1929923"/>
                <a:gd name="connsiteX83-335" fmla="*/ 946179 w 1914616"/>
                <a:gd name="connsiteY83-336" fmla="*/ 991 h 1929923"/>
                <a:gd name="connsiteX0-337" fmla="*/ 1895064 w 1914616"/>
                <a:gd name="connsiteY0-338" fmla="*/ 1476543 h 1929923"/>
                <a:gd name="connsiteX1-339" fmla="*/ 1912499 w 1914616"/>
                <a:gd name="connsiteY1-340" fmla="*/ 1486317 h 1929923"/>
                <a:gd name="connsiteX2-341" fmla="*/ 1893480 w 1914616"/>
                <a:gd name="connsiteY2-342" fmla="*/ 1518016 h 1929923"/>
                <a:gd name="connsiteX3-343" fmla="*/ 1597623 w 1914616"/>
                <a:gd name="connsiteY3-344" fmla="*/ 1777947 h 1929923"/>
                <a:gd name="connsiteX4-345" fmla="*/ 1415882 w 1914616"/>
                <a:gd name="connsiteY4-346" fmla="*/ 1902629 h 1929923"/>
                <a:gd name="connsiteX5-347" fmla="*/ 1299653 w 1914616"/>
                <a:gd name="connsiteY5-348" fmla="*/ 1832892 h 1929923"/>
                <a:gd name="connsiteX6-349" fmla="*/ 1453921 w 1914616"/>
                <a:gd name="connsiteY6-350" fmla="*/ 1627905 h 1929923"/>
                <a:gd name="connsiteX7-351" fmla="*/ 1481394 w 1914616"/>
                <a:gd name="connsiteY7-352" fmla="*/ 1617339 h 1929923"/>
                <a:gd name="connsiteX8-353" fmla="*/ 1472941 w 1914616"/>
                <a:gd name="connsiteY8-354" fmla="*/ 1598319 h 1929923"/>
                <a:gd name="connsiteX9-355" fmla="*/ 1441242 w 1914616"/>
                <a:gd name="connsiteY9-356" fmla="*/ 1564507 h 1929923"/>
                <a:gd name="connsiteX10-357" fmla="*/ 1496186 w 1914616"/>
                <a:gd name="connsiteY10-358" fmla="*/ 1560281 h 1929923"/>
                <a:gd name="connsiteX11-359" fmla="*/ 1553244 w 1914616"/>
                <a:gd name="connsiteY11-360" fmla="*/ 1583527 h 1929923"/>
                <a:gd name="connsiteX12-361" fmla="*/ 1553244 w 1914616"/>
                <a:gd name="connsiteY12-362" fmla="*/ 1541262 h 1929923"/>
                <a:gd name="connsiteX13-363" fmla="*/ 1606076 w 1914616"/>
                <a:gd name="connsiteY13-364" fmla="*/ 1541262 h 1929923"/>
                <a:gd name="connsiteX14-365" fmla="*/ 1707512 w 1914616"/>
                <a:gd name="connsiteY14-366" fmla="*/ 1539148 h 1929923"/>
                <a:gd name="connsiteX15-367" fmla="*/ 1800299 w 1914616"/>
                <a:gd name="connsiteY15-368" fmla="*/ 1520899 h 1929923"/>
                <a:gd name="connsiteX16-369" fmla="*/ 1874460 w 1914616"/>
                <a:gd name="connsiteY16-370" fmla="*/ 1477864 h 1929923"/>
                <a:gd name="connsiteX17-371" fmla="*/ 1895064 w 1914616"/>
                <a:gd name="connsiteY17-372" fmla="*/ 1476543 h 1929923"/>
                <a:gd name="connsiteX18-373" fmla="*/ 1244180 w 1914616"/>
                <a:gd name="connsiteY18-374" fmla="*/ 1396504 h 1929923"/>
                <a:gd name="connsiteX19-375" fmla="*/ 1430676 w 1914616"/>
                <a:gd name="connsiteY19-376" fmla="*/ 1431372 h 1929923"/>
                <a:gd name="connsiteX20-377" fmla="*/ 1443355 w 1914616"/>
                <a:gd name="connsiteY20-378" fmla="*/ 1441939 h 1929923"/>
                <a:gd name="connsiteX21-379" fmla="*/ 1428562 w 1914616"/>
                <a:gd name="connsiteY21-380" fmla="*/ 1456732 h 1929923"/>
                <a:gd name="connsiteX22-381" fmla="*/ 1363051 w 1914616"/>
                <a:gd name="connsiteY22-382" fmla="*/ 1463072 h 1929923"/>
                <a:gd name="connsiteX23-383" fmla="*/ 1286973 w 1914616"/>
                <a:gd name="connsiteY23-384" fmla="*/ 1450392 h 1929923"/>
                <a:gd name="connsiteX24-385" fmla="*/ 1198217 w 1914616"/>
                <a:gd name="connsiteY24-386" fmla="*/ 1446166 h 1929923"/>
                <a:gd name="connsiteX25-387" fmla="*/ 1286973 w 1914616"/>
                <a:gd name="connsiteY25-388" fmla="*/ 1467298 h 1929923"/>
                <a:gd name="connsiteX26-389" fmla="*/ 1240482 w 1914616"/>
                <a:gd name="connsiteY26-390" fmla="*/ 1496883 h 1929923"/>
                <a:gd name="connsiteX27-391" fmla="*/ 1147498 w 1914616"/>
                <a:gd name="connsiteY27-392" fmla="*/ 1486317 h 1929923"/>
                <a:gd name="connsiteX28-393" fmla="*/ 1109460 w 1914616"/>
                <a:gd name="connsiteY28-394" fmla="*/ 1494770 h 1929923"/>
                <a:gd name="connsiteX29-395" fmla="*/ 1147498 w 1914616"/>
                <a:gd name="connsiteY29-396" fmla="*/ 1496883 h 1929923"/>
                <a:gd name="connsiteX30-397" fmla="*/ 1210896 w 1914616"/>
                <a:gd name="connsiteY30-398" fmla="*/ 1513790 h 1929923"/>
                <a:gd name="connsiteX31-399" fmla="*/ 1073535 w 1914616"/>
                <a:gd name="connsiteY31-400" fmla="*/ 1551829 h 1929923"/>
                <a:gd name="connsiteX32-401" fmla="*/ 898134 w 1914616"/>
                <a:gd name="connsiteY32-402" fmla="*/ 1581414 h 1929923"/>
                <a:gd name="connsiteX33-403" fmla="*/ 862209 w 1914616"/>
                <a:gd name="connsiteY33-404" fmla="*/ 1606773 h 1929923"/>
                <a:gd name="connsiteX34-405" fmla="*/ 813604 w 1914616"/>
                <a:gd name="connsiteY34-406" fmla="*/ 1638472 h 1929923"/>
                <a:gd name="connsiteX35-407" fmla="*/ 678355 w 1914616"/>
                <a:gd name="connsiteY35-408" fmla="*/ 1720889 h 1929923"/>
                <a:gd name="connsiteX36-409" fmla="*/ 342348 w 1914616"/>
                <a:gd name="connsiteY36-410" fmla="*/ 1870931 h 1929923"/>
                <a:gd name="connsiteX37-411" fmla="*/ 156381 w 1914616"/>
                <a:gd name="connsiteY37-412" fmla="*/ 1917423 h 1929923"/>
                <a:gd name="connsiteX38-413" fmla="*/ 57058 w 1914616"/>
                <a:gd name="connsiteY38-414" fmla="*/ 1908969 h 1929923"/>
                <a:gd name="connsiteX39-415" fmla="*/ 0 w 1914616"/>
                <a:gd name="connsiteY39-416" fmla="*/ 1809646 h 1929923"/>
                <a:gd name="connsiteX40-417" fmla="*/ 112003 w 1914616"/>
                <a:gd name="connsiteY40-418" fmla="*/ 1691303 h 1929923"/>
                <a:gd name="connsiteX41-419" fmla="*/ 416312 w 1914616"/>
                <a:gd name="connsiteY41-420" fmla="*/ 1598320 h 1929923"/>
                <a:gd name="connsiteX42-421" fmla="*/ 608618 w 1914616"/>
                <a:gd name="connsiteY42-422" fmla="*/ 1566621 h 1929923"/>
                <a:gd name="connsiteX43-423" fmla="*/ 836849 w 1914616"/>
                <a:gd name="connsiteY43-424" fmla="*/ 1511676 h 1929923"/>
                <a:gd name="connsiteX44-425" fmla="*/ 1048175 w 1914616"/>
                <a:gd name="connsiteY44-426" fmla="*/ 1412353 h 1929923"/>
                <a:gd name="connsiteX45-427" fmla="*/ 1244180 w 1914616"/>
                <a:gd name="connsiteY45-428" fmla="*/ 1396504 h 1929923"/>
                <a:gd name="connsiteX46-429" fmla="*/ 946179 w 1914616"/>
                <a:gd name="connsiteY46-430" fmla="*/ 991 h 1929923"/>
                <a:gd name="connsiteX47-431" fmla="*/ 982666 w 1914616"/>
                <a:gd name="connsiteY47-432" fmla="*/ 18162 h 1929923"/>
                <a:gd name="connsiteX48-433" fmla="*/ 1151726 w 1914616"/>
                <a:gd name="connsiteY48-434" fmla="*/ 70993 h 1929923"/>
                <a:gd name="connsiteX49-435" fmla="*/ 1155953 w 1914616"/>
                <a:gd name="connsiteY49-436" fmla="*/ 111145 h 1929923"/>
                <a:gd name="connsiteX50-437" fmla="*/ 1155953 w 1914616"/>
                <a:gd name="connsiteY50-438" fmla="*/ 208355 h 1929923"/>
                <a:gd name="connsiteX51-439" fmla="*/ 1117914 w 1914616"/>
                <a:gd name="connsiteY51-440" fmla="*/ 373189 h 1929923"/>
                <a:gd name="connsiteX52-441" fmla="*/ 1067196 w 1914616"/>
                <a:gd name="connsiteY52-442" fmla="*/ 493645 h 1929923"/>
                <a:gd name="connsiteX53-443" fmla="*/ 1016478 w 1914616"/>
                <a:gd name="connsiteY53-444" fmla="*/ 563382 h 1929923"/>
                <a:gd name="connsiteX54-445" fmla="*/ 989006 w 1914616"/>
                <a:gd name="connsiteY54-446" fmla="*/ 624667 h 1929923"/>
                <a:gd name="connsiteX55-447" fmla="*/ 965495 w 1914616"/>
                <a:gd name="connsiteY55-448" fmla="*/ 646328 h 1929923"/>
                <a:gd name="connsiteX56-449" fmla="*/ 959415 w 1914616"/>
                <a:gd name="connsiteY56-450" fmla="*/ 645000 h 1929923"/>
                <a:gd name="connsiteX57-451" fmla="*/ 880948 w 1914616"/>
                <a:gd name="connsiteY57-452" fmla="*/ 615551 h 1929923"/>
                <a:gd name="connsiteX58-453" fmla="*/ 856567 w 1914616"/>
                <a:gd name="connsiteY58-454" fmla="*/ 604576 h 1929923"/>
                <a:gd name="connsiteX59-455" fmla="*/ 773453 w 1914616"/>
                <a:gd name="connsiteY59-456" fmla="*/ 559156 h 1929923"/>
                <a:gd name="connsiteX60-457" fmla="*/ 846625 w 1914616"/>
                <a:gd name="connsiteY60-458" fmla="*/ 600101 h 1929923"/>
                <a:gd name="connsiteX61-459" fmla="*/ 856567 w 1914616"/>
                <a:gd name="connsiteY61-460" fmla="*/ 604576 h 1929923"/>
                <a:gd name="connsiteX62-461" fmla="*/ 867229 w 1914616"/>
                <a:gd name="connsiteY62-462" fmla="*/ 610403 h 1929923"/>
                <a:gd name="connsiteX63-463" fmla="*/ 880948 w 1914616"/>
                <a:gd name="connsiteY63-464" fmla="*/ 615551 h 1929923"/>
                <a:gd name="connsiteX64-465" fmla="*/ 934060 w 1914616"/>
                <a:gd name="connsiteY64-466" fmla="*/ 639460 h 1929923"/>
                <a:gd name="connsiteX65-467" fmla="*/ 959415 w 1914616"/>
                <a:gd name="connsiteY65-468" fmla="*/ 645000 h 1929923"/>
                <a:gd name="connsiteX66-469" fmla="*/ 978439 w 1914616"/>
                <a:gd name="connsiteY66-470" fmla="*/ 652139 h 1929923"/>
                <a:gd name="connsiteX67-471" fmla="*/ 984779 w 1914616"/>
                <a:gd name="connsiteY67-472" fmla="*/ 662705 h 1929923"/>
                <a:gd name="connsiteX68-473" fmla="*/ 955193 w 1914616"/>
                <a:gd name="connsiteY68-474" fmla="*/ 918410 h 1929923"/>
                <a:gd name="connsiteX69-475" fmla="*/ 938287 w 1914616"/>
                <a:gd name="connsiteY69-476" fmla="*/ 994487 h 1929923"/>
                <a:gd name="connsiteX70-477" fmla="*/ 921381 w 1914616"/>
                <a:gd name="connsiteY70-478" fmla="*/ 1030413 h 1929923"/>
                <a:gd name="connsiteX71-479" fmla="*/ 754433 w 1914616"/>
                <a:gd name="connsiteY71-480" fmla="*/ 797954 h 1929923"/>
                <a:gd name="connsiteX72-481" fmla="*/ 655111 w 1914616"/>
                <a:gd name="connsiteY72-482" fmla="*/ 728217 h 1929923"/>
                <a:gd name="connsiteX73-483" fmla="*/ 579033 w 1914616"/>
                <a:gd name="connsiteY73-484" fmla="*/ 508438 h 1929923"/>
                <a:gd name="connsiteX74-485" fmla="*/ 616511 w 1914616"/>
                <a:gd name="connsiteY74-486" fmla="*/ 312772 h 1929923"/>
                <a:gd name="connsiteX75-487" fmla="*/ 699489 w 1914616"/>
                <a:gd name="connsiteY75-488" fmla="*/ 333037 h 1929923"/>
                <a:gd name="connsiteX76-489" fmla="*/ 614958 w 1914616"/>
                <a:gd name="connsiteY76-490" fmla="*/ 265413 h 1929923"/>
                <a:gd name="connsiteX77-491" fmla="*/ 585372 w 1914616"/>
                <a:gd name="connsiteY77-492" fmla="*/ 197789 h 1929923"/>
                <a:gd name="connsiteX78-493" fmla="*/ 576920 w 1914616"/>
                <a:gd name="connsiteY78-494" fmla="*/ 101013 h 1929923"/>
                <a:gd name="connsiteX79-495" fmla="*/ 710055 w 1914616"/>
                <a:gd name="connsiteY79-496" fmla="*/ 229487 h 1929923"/>
                <a:gd name="connsiteX80-497" fmla="*/ 737527 w 1914616"/>
                <a:gd name="connsiteY80-498" fmla="*/ 157637 h 1929923"/>
                <a:gd name="connsiteX81-499" fmla="*/ 777680 w 1914616"/>
                <a:gd name="connsiteY81-500" fmla="*/ 115372 h 1929923"/>
                <a:gd name="connsiteX82-501" fmla="*/ 853757 w 1914616"/>
                <a:gd name="connsiteY82-502" fmla="*/ 60427 h 1929923"/>
                <a:gd name="connsiteX83-503" fmla="*/ 946179 w 1914616"/>
                <a:gd name="connsiteY83-504" fmla="*/ 991 h 1929923"/>
                <a:gd name="connsiteX0-505" fmla="*/ 1895064 w 1914616"/>
                <a:gd name="connsiteY0-506" fmla="*/ 1476543 h 1929923"/>
                <a:gd name="connsiteX1-507" fmla="*/ 1912499 w 1914616"/>
                <a:gd name="connsiteY1-508" fmla="*/ 1486317 h 1929923"/>
                <a:gd name="connsiteX2-509" fmla="*/ 1893480 w 1914616"/>
                <a:gd name="connsiteY2-510" fmla="*/ 1518016 h 1929923"/>
                <a:gd name="connsiteX3-511" fmla="*/ 1597623 w 1914616"/>
                <a:gd name="connsiteY3-512" fmla="*/ 1777947 h 1929923"/>
                <a:gd name="connsiteX4-513" fmla="*/ 1415882 w 1914616"/>
                <a:gd name="connsiteY4-514" fmla="*/ 1902629 h 1929923"/>
                <a:gd name="connsiteX5-515" fmla="*/ 1299653 w 1914616"/>
                <a:gd name="connsiteY5-516" fmla="*/ 1832892 h 1929923"/>
                <a:gd name="connsiteX6-517" fmla="*/ 1453921 w 1914616"/>
                <a:gd name="connsiteY6-518" fmla="*/ 1627905 h 1929923"/>
                <a:gd name="connsiteX7-519" fmla="*/ 1481394 w 1914616"/>
                <a:gd name="connsiteY7-520" fmla="*/ 1617339 h 1929923"/>
                <a:gd name="connsiteX8-521" fmla="*/ 1472941 w 1914616"/>
                <a:gd name="connsiteY8-522" fmla="*/ 1598319 h 1929923"/>
                <a:gd name="connsiteX9-523" fmla="*/ 1441242 w 1914616"/>
                <a:gd name="connsiteY9-524" fmla="*/ 1564507 h 1929923"/>
                <a:gd name="connsiteX10-525" fmla="*/ 1496186 w 1914616"/>
                <a:gd name="connsiteY10-526" fmla="*/ 1560281 h 1929923"/>
                <a:gd name="connsiteX11-527" fmla="*/ 1553244 w 1914616"/>
                <a:gd name="connsiteY11-528" fmla="*/ 1583527 h 1929923"/>
                <a:gd name="connsiteX12-529" fmla="*/ 1553244 w 1914616"/>
                <a:gd name="connsiteY12-530" fmla="*/ 1541262 h 1929923"/>
                <a:gd name="connsiteX13-531" fmla="*/ 1606076 w 1914616"/>
                <a:gd name="connsiteY13-532" fmla="*/ 1541262 h 1929923"/>
                <a:gd name="connsiteX14-533" fmla="*/ 1725000 w 1914616"/>
                <a:gd name="connsiteY14-534" fmla="*/ 1534151 h 1929923"/>
                <a:gd name="connsiteX15-535" fmla="*/ 1800299 w 1914616"/>
                <a:gd name="connsiteY15-536" fmla="*/ 1520899 h 1929923"/>
                <a:gd name="connsiteX16-537" fmla="*/ 1874460 w 1914616"/>
                <a:gd name="connsiteY16-538" fmla="*/ 1477864 h 1929923"/>
                <a:gd name="connsiteX17-539" fmla="*/ 1895064 w 1914616"/>
                <a:gd name="connsiteY17-540" fmla="*/ 1476543 h 1929923"/>
                <a:gd name="connsiteX18-541" fmla="*/ 1244180 w 1914616"/>
                <a:gd name="connsiteY18-542" fmla="*/ 1396504 h 1929923"/>
                <a:gd name="connsiteX19-543" fmla="*/ 1430676 w 1914616"/>
                <a:gd name="connsiteY19-544" fmla="*/ 1431372 h 1929923"/>
                <a:gd name="connsiteX20-545" fmla="*/ 1443355 w 1914616"/>
                <a:gd name="connsiteY20-546" fmla="*/ 1441939 h 1929923"/>
                <a:gd name="connsiteX21-547" fmla="*/ 1428562 w 1914616"/>
                <a:gd name="connsiteY21-548" fmla="*/ 1456732 h 1929923"/>
                <a:gd name="connsiteX22-549" fmla="*/ 1363051 w 1914616"/>
                <a:gd name="connsiteY22-550" fmla="*/ 1463072 h 1929923"/>
                <a:gd name="connsiteX23-551" fmla="*/ 1286973 w 1914616"/>
                <a:gd name="connsiteY23-552" fmla="*/ 1450392 h 1929923"/>
                <a:gd name="connsiteX24-553" fmla="*/ 1198217 w 1914616"/>
                <a:gd name="connsiteY24-554" fmla="*/ 1446166 h 1929923"/>
                <a:gd name="connsiteX25-555" fmla="*/ 1286973 w 1914616"/>
                <a:gd name="connsiteY25-556" fmla="*/ 1467298 h 1929923"/>
                <a:gd name="connsiteX26-557" fmla="*/ 1240482 w 1914616"/>
                <a:gd name="connsiteY26-558" fmla="*/ 1496883 h 1929923"/>
                <a:gd name="connsiteX27-559" fmla="*/ 1147498 w 1914616"/>
                <a:gd name="connsiteY27-560" fmla="*/ 1486317 h 1929923"/>
                <a:gd name="connsiteX28-561" fmla="*/ 1109460 w 1914616"/>
                <a:gd name="connsiteY28-562" fmla="*/ 1494770 h 1929923"/>
                <a:gd name="connsiteX29-563" fmla="*/ 1147498 w 1914616"/>
                <a:gd name="connsiteY29-564" fmla="*/ 1496883 h 1929923"/>
                <a:gd name="connsiteX30-565" fmla="*/ 1210896 w 1914616"/>
                <a:gd name="connsiteY30-566" fmla="*/ 1513790 h 1929923"/>
                <a:gd name="connsiteX31-567" fmla="*/ 1073535 w 1914616"/>
                <a:gd name="connsiteY31-568" fmla="*/ 1551829 h 1929923"/>
                <a:gd name="connsiteX32-569" fmla="*/ 898134 w 1914616"/>
                <a:gd name="connsiteY32-570" fmla="*/ 1581414 h 1929923"/>
                <a:gd name="connsiteX33-571" fmla="*/ 862209 w 1914616"/>
                <a:gd name="connsiteY33-572" fmla="*/ 1606773 h 1929923"/>
                <a:gd name="connsiteX34-573" fmla="*/ 813604 w 1914616"/>
                <a:gd name="connsiteY34-574" fmla="*/ 1638472 h 1929923"/>
                <a:gd name="connsiteX35-575" fmla="*/ 678355 w 1914616"/>
                <a:gd name="connsiteY35-576" fmla="*/ 1720889 h 1929923"/>
                <a:gd name="connsiteX36-577" fmla="*/ 342348 w 1914616"/>
                <a:gd name="connsiteY36-578" fmla="*/ 1870931 h 1929923"/>
                <a:gd name="connsiteX37-579" fmla="*/ 156381 w 1914616"/>
                <a:gd name="connsiteY37-580" fmla="*/ 1917423 h 1929923"/>
                <a:gd name="connsiteX38-581" fmla="*/ 57058 w 1914616"/>
                <a:gd name="connsiteY38-582" fmla="*/ 1908969 h 1929923"/>
                <a:gd name="connsiteX39-583" fmla="*/ 0 w 1914616"/>
                <a:gd name="connsiteY39-584" fmla="*/ 1809646 h 1929923"/>
                <a:gd name="connsiteX40-585" fmla="*/ 112003 w 1914616"/>
                <a:gd name="connsiteY40-586" fmla="*/ 1691303 h 1929923"/>
                <a:gd name="connsiteX41-587" fmla="*/ 416312 w 1914616"/>
                <a:gd name="connsiteY41-588" fmla="*/ 1598320 h 1929923"/>
                <a:gd name="connsiteX42-589" fmla="*/ 608618 w 1914616"/>
                <a:gd name="connsiteY42-590" fmla="*/ 1566621 h 1929923"/>
                <a:gd name="connsiteX43-591" fmla="*/ 836849 w 1914616"/>
                <a:gd name="connsiteY43-592" fmla="*/ 1511676 h 1929923"/>
                <a:gd name="connsiteX44-593" fmla="*/ 1048175 w 1914616"/>
                <a:gd name="connsiteY44-594" fmla="*/ 1412353 h 1929923"/>
                <a:gd name="connsiteX45-595" fmla="*/ 1244180 w 1914616"/>
                <a:gd name="connsiteY45-596" fmla="*/ 1396504 h 1929923"/>
                <a:gd name="connsiteX46-597" fmla="*/ 946179 w 1914616"/>
                <a:gd name="connsiteY46-598" fmla="*/ 991 h 1929923"/>
                <a:gd name="connsiteX47-599" fmla="*/ 982666 w 1914616"/>
                <a:gd name="connsiteY47-600" fmla="*/ 18162 h 1929923"/>
                <a:gd name="connsiteX48-601" fmla="*/ 1151726 w 1914616"/>
                <a:gd name="connsiteY48-602" fmla="*/ 70993 h 1929923"/>
                <a:gd name="connsiteX49-603" fmla="*/ 1155953 w 1914616"/>
                <a:gd name="connsiteY49-604" fmla="*/ 111145 h 1929923"/>
                <a:gd name="connsiteX50-605" fmla="*/ 1155953 w 1914616"/>
                <a:gd name="connsiteY50-606" fmla="*/ 208355 h 1929923"/>
                <a:gd name="connsiteX51-607" fmla="*/ 1117914 w 1914616"/>
                <a:gd name="connsiteY51-608" fmla="*/ 373189 h 1929923"/>
                <a:gd name="connsiteX52-609" fmla="*/ 1067196 w 1914616"/>
                <a:gd name="connsiteY52-610" fmla="*/ 493645 h 1929923"/>
                <a:gd name="connsiteX53-611" fmla="*/ 1016478 w 1914616"/>
                <a:gd name="connsiteY53-612" fmla="*/ 563382 h 1929923"/>
                <a:gd name="connsiteX54-613" fmla="*/ 989006 w 1914616"/>
                <a:gd name="connsiteY54-614" fmla="*/ 624667 h 1929923"/>
                <a:gd name="connsiteX55-615" fmla="*/ 965495 w 1914616"/>
                <a:gd name="connsiteY55-616" fmla="*/ 646328 h 1929923"/>
                <a:gd name="connsiteX56-617" fmla="*/ 959415 w 1914616"/>
                <a:gd name="connsiteY56-618" fmla="*/ 645000 h 1929923"/>
                <a:gd name="connsiteX57-619" fmla="*/ 880948 w 1914616"/>
                <a:gd name="connsiteY57-620" fmla="*/ 615551 h 1929923"/>
                <a:gd name="connsiteX58-621" fmla="*/ 856567 w 1914616"/>
                <a:gd name="connsiteY58-622" fmla="*/ 604576 h 1929923"/>
                <a:gd name="connsiteX59-623" fmla="*/ 773453 w 1914616"/>
                <a:gd name="connsiteY59-624" fmla="*/ 559156 h 1929923"/>
                <a:gd name="connsiteX60-625" fmla="*/ 846625 w 1914616"/>
                <a:gd name="connsiteY60-626" fmla="*/ 600101 h 1929923"/>
                <a:gd name="connsiteX61-627" fmla="*/ 856567 w 1914616"/>
                <a:gd name="connsiteY61-628" fmla="*/ 604576 h 1929923"/>
                <a:gd name="connsiteX62-629" fmla="*/ 867229 w 1914616"/>
                <a:gd name="connsiteY62-630" fmla="*/ 610403 h 1929923"/>
                <a:gd name="connsiteX63-631" fmla="*/ 880948 w 1914616"/>
                <a:gd name="connsiteY63-632" fmla="*/ 615551 h 1929923"/>
                <a:gd name="connsiteX64-633" fmla="*/ 934060 w 1914616"/>
                <a:gd name="connsiteY64-634" fmla="*/ 639460 h 1929923"/>
                <a:gd name="connsiteX65-635" fmla="*/ 959415 w 1914616"/>
                <a:gd name="connsiteY65-636" fmla="*/ 645000 h 1929923"/>
                <a:gd name="connsiteX66-637" fmla="*/ 978439 w 1914616"/>
                <a:gd name="connsiteY66-638" fmla="*/ 652139 h 1929923"/>
                <a:gd name="connsiteX67-639" fmla="*/ 984779 w 1914616"/>
                <a:gd name="connsiteY67-640" fmla="*/ 662705 h 1929923"/>
                <a:gd name="connsiteX68-641" fmla="*/ 955193 w 1914616"/>
                <a:gd name="connsiteY68-642" fmla="*/ 918410 h 1929923"/>
                <a:gd name="connsiteX69-643" fmla="*/ 938287 w 1914616"/>
                <a:gd name="connsiteY69-644" fmla="*/ 994487 h 1929923"/>
                <a:gd name="connsiteX70-645" fmla="*/ 921381 w 1914616"/>
                <a:gd name="connsiteY70-646" fmla="*/ 1030413 h 1929923"/>
                <a:gd name="connsiteX71-647" fmla="*/ 754433 w 1914616"/>
                <a:gd name="connsiteY71-648" fmla="*/ 797954 h 1929923"/>
                <a:gd name="connsiteX72-649" fmla="*/ 655111 w 1914616"/>
                <a:gd name="connsiteY72-650" fmla="*/ 728217 h 1929923"/>
                <a:gd name="connsiteX73-651" fmla="*/ 579033 w 1914616"/>
                <a:gd name="connsiteY73-652" fmla="*/ 508438 h 1929923"/>
                <a:gd name="connsiteX74-653" fmla="*/ 616511 w 1914616"/>
                <a:gd name="connsiteY74-654" fmla="*/ 312772 h 1929923"/>
                <a:gd name="connsiteX75-655" fmla="*/ 699489 w 1914616"/>
                <a:gd name="connsiteY75-656" fmla="*/ 333037 h 1929923"/>
                <a:gd name="connsiteX76-657" fmla="*/ 614958 w 1914616"/>
                <a:gd name="connsiteY76-658" fmla="*/ 265413 h 1929923"/>
                <a:gd name="connsiteX77-659" fmla="*/ 585372 w 1914616"/>
                <a:gd name="connsiteY77-660" fmla="*/ 197789 h 1929923"/>
                <a:gd name="connsiteX78-661" fmla="*/ 576920 w 1914616"/>
                <a:gd name="connsiteY78-662" fmla="*/ 101013 h 1929923"/>
                <a:gd name="connsiteX79-663" fmla="*/ 710055 w 1914616"/>
                <a:gd name="connsiteY79-664" fmla="*/ 229487 h 1929923"/>
                <a:gd name="connsiteX80-665" fmla="*/ 737527 w 1914616"/>
                <a:gd name="connsiteY80-666" fmla="*/ 157637 h 1929923"/>
                <a:gd name="connsiteX81-667" fmla="*/ 777680 w 1914616"/>
                <a:gd name="connsiteY81-668" fmla="*/ 115372 h 1929923"/>
                <a:gd name="connsiteX82-669" fmla="*/ 853757 w 1914616"/>
                <a:gd name="connsiteY82-670" fmla="*/ 60427 h 1929923"/>
                <a:gd name="connsiteX83-671" fmla="*/ 946179 w 1914616"/>
                <a:gd name="connsiteY83-672" fmla="*/ 991 h 1929923"/>
                <a:gd name="connsiteX0-673" fmla="*/ 1895064 w 1914616"/>
                <a:gd name="connsiteY0-674" fmla="*/ 1476543 h 1929923"/>
                <a:gd name="connsiteX1-675" fmla="*/ 1912499 w 1914616"/>
                <a:gd name="connsiteY1-676" fmla="*/ 1486317 h 1929923"/>
                <a:gd name="connsiteX2-677" fmla="*/ 1893480 w 1914616"/>
                <a:gd name="connsiteY2-678" fmla="*/ 1518016 h 1929923"/>
                <a:gd name="connsiteX3-679" fmla="*/ 1597623 w 1914616"/>
                <a:gd name="connsiteY3-680" fmla="*/ 1777947 h 1929923"/>
                <a:gd name="connsiteX4-681" fmla="*/ 1415882 w 1914616"/>
                <a:gd name="connsiteY4-682" fmla="*/ 1902629 h 1929923"/>
                <a:gd name="connsiteX5-683" fmla="*/ 1299653 w 1914616"/>
                <a:gd name="connsiteY5-684" fmla="*/ 1832892 h 1929923"/>
                <a:gd name="connsiteX6-685" fmla="*/ 1453921 w 1914616"/>
                <a:gd name="connsiteY6-686" fmla="*/ 1627905 h 1929923"/>
                <a:gd name="connsiteX7-687" fmla="*/ 1481394 w 1914616"/>
                <a:gd name="connsiteY7-688" fmla="*/ 1617339 h 1929923"/>
                <a:gd name="connsiteX8-689" fmla="*/ 1472941 w 1914616"/>
                <a:gd name="connsiteY8-690" fmla="*/ 1598319 h 1929923"/>
                <a:gd name="connsiteX9-691" fmla="*/ 1441242 w 1914616"/>
                <a:gd name="connsiteY9-692" fmla="*/ 1564507 h 1929923"/>
                <a:gd name="connsiteX10-693" fmla="*/ 1496186 w 1914616"/>
                <a:gd name="connsiteY10-694" fmla="*/ 1560281 h 1929923"/>
                <a:gd name="connsiteX11-695" fmla="*/ 1553244 w 1914616"/>
                <a:gd name="connsiteY11-696" fmla="*/ 1583527 h 1929923"/>
                <a:gd name="connsiteX12-697" fmla="*/ 1553244 w 1914616"/>
                <a:gd name="connsiteY12-698" fmla="*/ 1541262 h 1929923"/>
                <a:gd name="connsiteX13-699" fmla="*/ 1606076 w 1914616"/>
                <a:gd name="connsiteY13-700" fmla="*/ 1541262 h 1929923"/>
                <a:gd name="connsiteX14-701" fmla="*/ 1725000 w 1914616"/>
                <a:gd name="connsiteY14-702" fmla="*/ 1534151 h 1929923"/>
                <a:gd name="connsiteX15-703" fmla="*/ 1800299 w 1914616"/>
                <a:gd name="connsiteY15-704" fmla="*/ 1520899 h 1929923"/>
                <a:gd name="connsiteX16-705" fmla="*/ 1874460 w 1914616"/>
                <a:gd name="connsiteY16-706" fmla="*/ 1477864 h 1929923"/>
                <a:gd name="connsiteX17-707" fmla="*/ 1895064 w 1914616"/>
                <a:gd name="connsiteY17-708" fmla="*/ 1476543 h 1929923"/>
                <a:gd name="connsiteX18-709" fmla="*/ 1244180 w 1914616"/>
                <a:gd name="connsiteY18-710" fmla="*/ 1396504 h 1929923"/>
                <a:gd name="connsiteX19-711" fmla="*/ 1430676 w 1914616"/>
                <a:gd name="connsiteY19-712" fmla="*/ 1431372 h 1929923"/>
                <a:gd name="connsiteX20-713" fmla="*/ 1443355 w 1914616"/>
                <a:gd name="connsiteY20-714" fmla="*/ 1441939 h 1929923"/>
                <a:gd name="connsiteX21-715" fmla="*/ 1428562 w 1914616"/>
                <a:gd name="connsiteY21-716" fmla="*/ 1456732 h 1929923"/>
                <a:gd name="connsiteX22-717" fmla="*/ 1363051 w 1914616"/>
                <a:gd name="connsiteY22-718" fmla="*/ 1463072 h 1929923"/>
                <a:gd name="connsiteX23-719" fmla="*/ 1286973 w 1914616"/>
                <a:gd name="connsiteY23-720" fmla="*/ 1450392 h 1929923"/>
                <a:gd name="connsiteX24-721" fmla="*/ 1198217 w 1914616"/>
                <a:gd name="connsiteY24-722" fmla="*/ 1446166 h 1929923"/>
                <a:gd name="connsiteX25-723" fmla="*/ 1286973 w 1914616"/>
                <a:gd name="connsiteY25-724" fmla="*/ 1467298 h 1929923"/>
                <a:gd name="connsiteX26-725" fmla="*/ 1240482 w 1914616"/>
                <a:gd name="connsiteY26-726" fmla="*/ 1496883 h 1929923"/>
                <a:gd name="connsiteX27-727" fmla="*/ 1147498 w 1914616"/>
                <a:gd name="connsiteY27-728" fmla="*/ 1486317 h 1929923"/>
                <a:gd name="connsiteX28-729" fmla="*/ 1109460 w 1914616"/>
                <a:gd name="connsiteY28-730" fmla="*/ 1494770 h 1929923"/>
                <a:gd name="connsiteX29-731" fmla="*/ 1147498 w 1914616"/>
                <a:gd name="connsiteY29-732" fmla="*/ 1496883 h 1929923"/>
                <a:gd name="connsiteX30-733" fmla="*/ 1210896 w 1914616"/>
                <a:gd name="connsiteY30-734" fmla="*/ 1513790 h 1929923"/>
                <a:gd name="connsiteX31-735" fmla="*/ 1073535 w 1914616"/>
                <a:gd name="connsiteY31-736" fmla="*/ 1551829 h 1929923"/>
                <a:gd name="connsiteX32-737" fmla="*/ 898134 w 1914616"/>
                <a:gd name="connsiteY32-738" fmla="*/ 1581414 h 1929923"/>
                <a:gd name="connsiteX33-739" fmla="*/ 862209 w 1914616"/>
                <a:gd name="connsiteY33-740" fmla="*/ 1606773 h 1929923"/>
                <a:gd name="connsiteX34-741" fmla="*/ 813604 w 1914616"/>
                <a:gd name="connsiteY34-742" fmla="*/ 1638472 h 1929923"/>
                <a:gd name="connsiteX35-743" fmla="*/ 678355 w 1914616"/>
                <a:gd name="connsiteY35-744" fmla="*/ 1720889 h 1929923"/>
                <a:gd name="connsiteX36-745" fmla="*/ 342348 w 1914616"/>
                <a:gd name="connsiteY36-746" fmla="*/ 1870931 h 1929923"/>
                <a:gd name="connsiteX37-747" fmla="*/ 156381 w 1914616"/>
                <a:gd name="connsiteY37-748" fmla="*/ 1917423 h 1929923"/>
                <a:gd name="connsiteX38-749" fmla="*/ 57058 w 1914616"/>
                <a:gd name="connsiteY38-750" fmla="*/ 1908969 h 1929923"/>
                <a:gd name="connsiteX39-751" fmla="*/ 0 w 1914616"/>
                <a:gd name="connsiteY39-752" fmla="*/ 1809646 h 1929923"/>
                <a:gd name="connsiteX40-753" fmla="*/ 112003 w 1914616"/>
                <a:gd name="connsiteY40-754" fmla="*/ 1691303 h 1929923"/>
                <a:gd name="connsiteX41-755" fmla="*/ 416312 w 1914616"/>
                <a:gd name="connsiteY41-756" fmla="*/ 1598320 h 1929923"/>
                <a:gd name="connsiteX42-757" fmla="*/ 608618 w 1914616"/>
                <a:gd name="connsiteY42-758" fmla="*/ 1566621 h 1929923"/>
                <a:gd name="connsiteX43-759" fmla="*/ 836849 w 1914616"/>
                <a:gd name="connsiteY43-760" fmla="*/ 1511676 h 1929923"/>
                <a:gd name="connsiteX44-761" fmla="*/ 1048175 w 1914616"/>
                <a:gd name="connsiteY44-762" fmla="*/ 1412353 h 1929923"/>
                <a:gd name="connsiteX45-763" fmla="*/ 1244180 w 1914616"/>
                <a:gd name="connsiteY45-764" fmla="*/ 1396504 h 1929923"/>
                <a:gd name="connsiteX46-765" fmla="*/ 946179 w 1914616"/>
                <a:gd name="connsiteY46-766" fmla="*/ 991 h 1929923"/>
                <a:gd name="connsiteX47-767" fmla="*/ 982666 w 1914616"/>
                <a:gd name="connsiteY47-768" fmla="*/ 18162 h 1929923"/>
                <a:gd name="connsiteX48-769" fmla="*/ 1151726 w 1914616"/>
                <a:gd name="connsiteY48-770" fmla="*/ 70993 h 1929923"/>
                <a:gd name="connsiteX49-771" fmla="*/ 1155953 w 1914616"/>
                <a:gd name="connsiteY49-772" fmla="*/ 111145 h 1929923"/>
                <a:gd name="connsiteX50-773" fmla="*/ 1155953 w 1914616"/>
                <a:gd name="connsiteY50-774" fmla="*/ 208355 h 1929923"/>
                <a:gd name="connsiteX51-775" fmla="*/ 1117914 w 1914616"/>
                <a:gd name="connsiteY51-776" fmla="*/ 373189 h 1929923"/>
                <a:gd name="connsiteX52-777" fmla="*/ 1067196 w 1914616"/>
                <a:gd name="connsiteY52-778" fmla="*/ 493645 h 1929923"/>
                <a:gd name="connsiteX53-779" fmla="*/ 1016478 w 1914616"/>
                <a:gd name="connsiteY53-780" fmla="*/ 563382 h 1929923"/>
                <a:gd name="connsiteX54-781" fmla="*/ 989006 w 1914616"/>
                <a:gd name="connsiteY54-782" fmla="*/ 624667 h 1929923"/>
                <a:gd name="connsiteX55-783" fmla="*/ 965495 w 1914616"/>
                <a:gd name="connsiteY55-784" fmla="*/ 646328 h 1929923"/>
                <a:gd name="connsiteX56-785" fmla="*/ 959415 w 1914616"/>
                <a:gd name="connsiteY56-786" fmla="*/ 645000 h 1929923"/>
                <a:gd name="connsiteX57-787" fmla="*/ 880948 w 1914616"/>
                <a:gd name="connsiteY57-788" fmla="*/ 615551 h 1929923"/>
                <a:gd name="connsiteX58-789" fmla="*/ 856567 w 1914616"/>
                <a:gd name="connsiteY58-790" fmla="*/ 604576 h 1929923"/>
                <a:gd name="connsiteX59-791" fmla="*/ 773453 w 1914616"/>
                <a:gd name="connsiteY59-792" fmla="*/ 559156 h 1929923"/>
                <a:gd name="connsiteX60-793" fmla="*/ 846625 w 1914616"/>
                <a:gd name="connsiteY60-794" fmla="*/ 600101 h 1929923"/>
                <a:gd name="connsiteX61-795" fmla="*/ 856567 w 1914616"/>
                <a:gd name="connsiteY61-796" fmla="*/ 604576 h 1929923"/>
                <a:gd name="connsiteX62-797" fmla="*/ 867229 w 1914616"/>
                <a:gd name="connsiteY62-798" fmla="*/ 610403 h 1929923"/>
                <a:gd name="connsiteX63-799" fmla="*/ 880948 w 1914616"/>
                <a:gd name="connsiteY63-800" fmla="*/ 615551 h 1929923"/>
                <a:gd name="connsiteX64-801" fmla="*/ 934060 w 1914616"/>
                <a:gd name="connsiteY64-802" fmla="*/ 639460 h 1929923"/>
                <a:gd name="connsiteX65-803" fmla="*/ 959415 w 1914616"/>
                <a:gd name="connsiteY65-804" fmla="*/ 645000 h 1929923"/>
                <a:gd name="connsiteX66-805" fmla="*/ 978439 w 1914616"/>
                <a:gd name="connsiteY66-806" fmla="*/ 652139 h 1929923"/>
                <a:gd name="connsiteX67-807" fmla="*/ 984779 w 1914616"/>
                <a:gd name="connsiteY67-808" fmla="*/ 662705 h 1929923"/>
                <a:gd name="connsiteX68-809" fmla="*/ 955193 w 1914616"/>
                <a:gd name="connsiteY68-810" fmla="*/ 918410 h 1929923"/>
                <a:gd name="connsiteX69-811" fmla="*/ 938287 w 1914616"/>
                <a:gd name="connsiteY69-812" fmla="*/ 994487 h 1929923"/>
                <a:gd name="connsiteX70-813" fmla="*/ 921381 w 1914616"/>
                <a:gd name="connsiteY70-814" fmla="*/ 1030413 h 1929923"/>
                <a:gd name="connsiteX71-815" fmla="*/ 754433 w 1914616"/>
                <a:gd name="connsiteY71-816" fmla="*/ 797954 h 1929923"/>
                <a:gd name="connsiteX72-817" fmla="*/ 655111 w 1914616"/>
                <a:gd name="connsiteY72-818" fmla="*/ 728217 h 1929923"/>
                <a:gd name="connsiteX73-819" fmla="*/ 579033 w 1914616"/>
                <a:gd name="connsiteY73-820" fmla="*/ 508438 h 1929923"/>
                <a:gd name="connsiteX74-821" fmla="*/ 616511 w 1914616"/>
                <a:gd name="connsiteY74-822" fmla="*/ 312772 h 1929923"/>
                <a:gd name="connsiteX75-823" fmla="*/ 699489 w 1914616"/>
                <a:gd name="connsiteY75-824" fmla="*/ 333037 h 1929923"/>
                <a:gd name="connsiteX76-825" fmla="*/ 614958 w 1914616"/>
                <a:gd name="connsiteY76-826" fmla="*/ 265413 h 1929923"/>
                <a:gd name="connsiteX77-827" fmla="*/ 585372 w 1914616"/>
                <a:gd name="connsiteY77-828" fmla="*/ 197789 h 1929923"/>
                <a:gd name="connsiteX78-829" fmla="*/ 576920 w 1914616"/>
                <a:gd name="connsiteY78-830" fmla="*/ 101013 h 1929923"/>
                <a:gd name="connsiteX79-831" fmla="*/ 710055 w 1914616"/>
                <a:gd name="connsiteY79-832" fmla="*/ 229487 h 1929923"/>
                <a:gd name="connsiteX80-833" fmla="*/ 737527 w 1914616"/>
                <a:gd name="connsiteY80-834" fmla="*/ 157637 h 1929923"/>
                <a:gd name="connsiteX81-835" fmla="*/ 777680 w 1914616"/>
                <a:gd name="connsiteY81-836" fmla="*/ 115372 h 1929923"/>
                <a:gd name="connsiteX82-837" fmla="*/ 853757 w 1914616"/>
                <a:gd name="connsiteY82-838" fmla="*/ 60427 h 1929923"/>
                <a:gd name="connsiteX83-839" fmla="*/ 946179 w 1914616"/>
                <a:gd name="connsiteY83-840" fmla="*/ 991 h 1929923"/>
                <a:gd name="connsiteX0-841" fmla="*/ 1895064 w 1914616"/>
                <a:gd name="connsiteY0-842" fmla="*/ 1476543 h 1929923"/>
                <a:gd name="connsiteX1-843" fmla="*/ 1912499 w 1914616"/>
                <a:gd name="connsiteY1-844" fmla="*/ 1486317 h 1929923"/>
                <a:gd name="connsiteX2-845" fmla="*/ 1893480 w 1914616"/>
                <a:gd name="connsiteY2-846" fmla="*/ 1518016 h 1929923"/>
                <a:gd name="connsiteX3-847" fmla="*/ 1597623 w 1914616"/>
                <a:gd name="connsiteY3-848" fmla="*/ 1777947 h 1929923"/>
                <a:gd name="connsiteX4-849" fmla="*/ 1415882 w 1914616"/>
                <a:gd name="connsiteY4-850" fmla="*/ 1902629 h 1929923"/>
                <a:gd name="connsiteX5-851" fmla="*/ 1299653 w 1914616"/>
                <a:gd name="connsiteY5-852" fmla="*/ 1832892 h 1929923"/>
                <a:gd name="connsiteX6-853" fmla="*/ 1453921 w 1914616"/>
                <a:gd name="connsiteY6-854" fmla="*/ 1627905 h 1929923"/>
                <a:gd name="connsiteX7-855" fmla="*/ 1481394 w 1914616"/>
                <a:gd name="connsiteY7-856" fmla="*/ 1617339 h 1929923"/>
                <a:gd name="connsiteX8-857" fmla="*/ 1472941 w 1914616"/>
                <a:gd name="connsiteY8-858" fmla="*/ 1598319 h 1929923"/>
                <a:gd name="connsiteX9-859" fmla="*/ 1441242 w 1914616"/>
                <a:gd name="connsiteY9-860" fmla="*/ 1564507 h 1929923"/>
                <a:gd name="connsiteX10-861" fmla="*/ 1496186 w 1914616"/>
                <a:gd name="connsiteY10-862" fmla="*/ 1560281 h 1929923"/>
                <a:gd name="connsiteX11-863" fmla="*/ 1553244 w 1914616"/>
                <a:gd name="connsiteY11-864" fmla="*/ 1583527 h 1929923"/>
                <a:gd name="connsiteX12-865" fmla="*/ 1553244 w 1914616"/>
                <a:gd name="connsiteY12-866" fmla="*/ 1541262 h 1929923"/>
                <a:gd name="connsiteX13-867" fmla="*/ 1606076 w 1914616"/>
                <a:gd name="connsiteY13-868" fmla="*/ 1541262 h 1929923"/>
                <a:gd name="connsiteX14-869" fmla="*/ 1725000 w 1914616"/>
                <a:gd name="connsiteY14-870" fmla="*/ 1534151 h 1929923"/>
                <a:gd name="connsiteX15-871" fmla="*/ 1800299 w 1914616"/>
                <a:gd name="connsiteY15-872" fmla="*/ 1520899 h 1929923"/>
                <a:gd name="connsiteX16-873" fmla="*/ 1874460 w 1914616"/>
                <a:gd name="connsiteY16-874" fmla="*/ 1477864 h 1929923"/>
                <a:gd name="connsiteX17-875" fmla="*/ 1895064 w 1914616"/>
                <a:gd name="connsiteY17-876" fmla="*/ 1476543 h 1929923"/>
                <a:gd name="connsiteX18-877" fmla="*/ 1244180 w 1914616"/>
                <a:gd name="connsiteY18-878" fmla="*/ 1396504 h 1929923"/>
                <a:gd name="connsiteX19-879" fmla="*/ 1430676 w 1914616"/>
                <a:gd name="connsiteY19-880" fmla="*/ 1431372 h 1929923"/>
                <a:gd name="connsiteX20-881" fmla="*/ 1443355 w 1914616"/>
                <a:gd name="connsiteY20-882" fmla="*/ 1441939 h 1929923"/>
                <a:gd name="connsiteX21-883" fmla="*/ 1428562 w 1914616"/>
                <a:gd name="connsiteY21-884" fmla="*/ 1456732 h 1929923"/>
                <a:gd name="connsiteX22-885" fmla="*/ 1363051 w 1914616"/>
                <a:gd name="connsiteY22-886" fmla="*/ 1463072 h 1929923"/>
                <a:gd name="connsiteX23-887" fmla="*/ 1286973 w 1914616"/>
                <a:gd name="connsiteY23-888" fmla="*/ 1450392 h 1929923"/>
                <a:gd name="connsiteX24-889" fmla="*/ 1198217 w 1914616"/>
                <a:gd name="connsiteY24-890" fmla="*/ 1446166 h 1929923"/>
                <a:gd name="connsiteX25-891" fmla="*/ 1286973 w 1914616"/>
                <a:gd name="connsiteY25-892" fmla="*/ 1467298 h 1929923"/>
                <a:gd name="connsiteX26-893" fmla="*/ 1240482 w 1914616"/>
                <a:gd name="connsiteY26-894" fmla="*/ 1496883 h 1929923"/>
                <a:gd name="connsiteX27-895" fmla="*/ 1147498 w 1914616"/>
                <a:gd name="connsiteY27-896" fmla="*/ 1486317 h 1929923"/>
                <a:gd name="connsiteX28-897" fmla="*/ 1109460 w 1914616"/>
                <a:gd name="connsiteY28-898" fmla="*/ 1494770 h 1929923"/>
                <a:gd name="connsiteX29-899" fmla="*/ 1147498 w 1914616"/>
                <a:gd name="connsiteY29-900" fmla="*/ 1496883 h 1929923"/>
                <a:gd name="connsiteX30-901" fmla="*/ 1210896 w 1914616"/>
                <a:gd name="connsiteY30-902" fmla="*/ 1513790 h 1929923"/>
                <a:gd name="connsiteX31-903" fmla="*/ 1073535 w 1914616"/>
                <a:gd name="connsiteY31-904" fmla="*/ 1551829 h 1929923"/>
                <a:gd name="connsiteX32-905" fmla="*/ 898134 w 1914616"/>
                <a:gd name="connsiteY32-906" fmla="*/ 1581414 h 1929923"/>
                <a:gd name="connsiteX33-907" fmla="*/ 862209 w 1914616"/>
                <a:gd name="connsiteY33-908" fmla="*/ 1606773 h 1929923"/>
                <a:gd name="connsiteX34-909" fmla="*/ 813604 w 1914616"/>
                <a:gd name="connsiteY34-910" fmla="*/ 1638472 h 1929923"/>
                <a:gd name="connsiteX35-911" fmla="*/ 678355 w 1914616"/>
                <a:gd name="connsiteY35-912" fmla="*/ 1720889 h 1929923"/>
                <a:gd name="connsiteX36-913" fmla="*/ 342348 w 1914616"/>
                <a:gd name="connsiteY36-914" fmla="*/ 1870931 h 1929923"/>
                <a:gd name="connsiteX37-915" fmla="*/ 156381 w 1914616"/>
                <a:gd name="connsiteY37-916" fmla="*/ 1917423 h 1929923"/>
                <a:gd name="connsiteX38-917" fmla="*/ 57058 w 1914616"/>
                <a:gd name="connsiteY38-918" fmla="*/ 1908969 h 1929923"/>
                <a:gd name="connsiteX39-919" fmla="*/ 0 w 1914616"/>
                <a:gd name="connsiteY39-920" fmla="*/ 1809646 h 1929923"/>
                <a:gd name="connsiteX40-921" fmla="*/ 112003 w 1914616"/>
                <a:gd name="connsiteY40-922" fmla="*/ 1691303 h 1929923"/>
                <a:gd name="connsiteX41-923" fmla="*/ 416312 w 1914616"/>
                <a:gd name="connsiteY41-924" fmla="*/ 1598320 h 1929923"/>
                <a:gd name="connsiteX42-925" fmla="*/ 608618 w 1914616"/>
                <a:gd name="connsiteY42-926" fmla="*/ 1566621 h 1929923"/>
                <a:gd name="connsiteX43-927" fmla="*/ 836849 w 1914616"/>
                <a:gd name="connsiteY43-928" fmla="*/ 1511676 h 1929923"/>
                <a:gd name="connsiteX44-929" fmla="*/ 1048175 w 1914616"/>
                <a:gd name="connsiteY44-930" fmla="*/ 1412353 h 1929923"/>
                <a:gd name="connsiteX45-931" fmla="*/ 1244180 w 1914616"/>
                <a:gd name="connsiteY45-932" fmla="*/ 1396504 h 1929923"/>
                <a:gd name="connsiteX46-933" fmla="*/ 946179 w 1914616"/>
                <a:gd name="connsiteY46-934" fmla="*/ 991 h 1929923"/>
                <a:gd name="connsiteX47-935" fmla="*/ 982666 w 1914616"/>
                <a:gd name="connsiteY47-936" fmla="*/ 18162 h 1929923"/>
                <a:gd name="connsiteX48-937" fmla="*/ 1151726 w 1914616"/>
                <a:gd name="connsiteY48-938" fmla="*/ 70993 h 1929923"/>
                <a:gd name="connsiteX49-939" fmla="*/ 1155953 w 1914616"/>
                <a:gd name="connsiteY49-940" fmla="*/ 111145 h 1929923"/>
                <a:gd name="connsiteX50-941" fmla="*/ 1155953 w 1914616"/>
                <a:gd name="connsiteY50-942" fmla="*/ 208355 h 1929923"/>
                <a:gd name="connsiteX51-943" fmla="*/ 1117914 w 1914616"/>
                <a:gd name="connsiteY51-944" fmla="*/ 373189 h 1929923"/>
                <a:gd name="connsiteX52-945" fmla="*/ 1067196 w 1914616"/>
                <a:gd name="connsiteY52-946" fmla="*/ 493645 h 1929923"/>
                <a:gd name="connsiteX53-947" fmla="*/ 1016478 w 1914616"/>
                <a:gd name="connsiteY53-948" fmla="*/ 563382 h 1929923"/>
                <a:gd name="connsiteX54-949" fmla="*/ 989006 w 1914616"/>
                <a:gd name="connsiteY54-950" fmla="*/ 624667 h 1929923"/>
                <a:gd name="connsiteX55-951" fmla="*/ 965495 w 1914616"/>
                <a:gd name="connsiteY55-952" fmla="*/ 646328 h 1929923"/>
                <a:gd name="connsiteX56-953" fmla="*/ 959415 w 1914616"/>
                <a:gd name="connsiteY56-954" fmla="*/ 645000 h 1929923"/>
                <a:gd name="connsiteX57-955" fmla="*/ 880948 w 1914616"/>
                <a:gd name="connsiteY57-956" fmla="*/ 615551 h 1929923"/>
                <a:gd name="connsiteX58-957" fmla="*/ 856567 w 1914616"/>
                <a:gd name="connsiteY58-958" fmla="*/ 604576 h 1929923"/>
                <a:gd name="connsiteX59-959" fmla="*/ 773453 w 1914616"/>
                <a:gd name="connsiteY59-960" fmla="*/ 559156 h 1929923"/>
                <a:gd name="connsiteX60-961" fmla="*/ 846625 w 1914616"/>
                <a:gd name="connsiteY60-962" fmla="*/ 600101 h 1929923"/>
                <a:gd name="connsiteX61-963" fmla="*/ 856567 w 1914616"/>
                <a:gd name="connsiteY61-964" fmla="*/ 604576 h 1929923"/>
                <a:gd name="connsiteX62-965" fmla="*/ 867229 w 1914616"/>
                <a:gd name="connsiteY62-966" fmla="*/ 610403 h 1929923"/>
                <a:gd name="connsiteX63-967" fmla="*/ 880948 w 1914616"/>
                <a:gd name="connsiteY63-968" fmla="*/ 615551 h 1929923"/>
                <a:gd name="connsiteX64-969" fmla="*/ 934060 w 1914616"/>
                <a:gd name="connsiteY64-970" fmla="*/ 639460 h 1929923"/>
                <a:gd name="connsiteX65-971" fmla="*/ 959415 w 1914616"/>
                <a:gd name="connsiteY65-972" fmla="*/ 645000 h 1929923"/>
                <a:gd name="connsiteX66-973" fmla="*/ 978439 w 1914616"/>
                <a:gd name="connsiteY66-974" fmla="*/ 652139 h 1929923"/>
                <a:gd name="connsiteX67-975" fmla="*/ 984779 w 1914616"/>
                <a:gd name="connsiteY67-976" fmla="*/ 662705 h 1929923"/>
                <a:gd name="connsiteX68-977" fmla="*/ 955193 w 1914616"/>
                <a:gd name="connsiteY68-978" fmla="*/ 918410 h 1929923"/>
                <a:gd name="connsiteX69-979" fmla="*/ 938287 w 1914616"/>
                <a:gd name="connsiteY69-980" fmla="*/ 994487 h 1929923"/>
                <a:gd name="connsiteX70-981" fmla="*/ 921381 w 1914616"/>
                <a:gd name="connsiteY70-982" fmla="*/ 1030413 h 1929923"/>
                <a:gd name="connsiteX71-983" fmla="*/ 754433 w 1914616"/>
                <a:gd name="connsiteY71-984" fmla="*/ 797954 h 1929923"/>
                <a:gd name="connsiteX72-985" fmla="*/ 655111 w 1914616"/>
                <a:gd name="connsiteY72-986" fmla="*/ 728217 h 1929923"/>
                <a:gd name="connsiteX73-987" fmla="*/ 579033 w 1914616"/>
                <a:gd name="connsiteY73-988" fmla="*/ 508438 h 1929923"/>
                <a:gd name="connsiteX74-989" fmla="*/ 616511 w 1914616"/>
                <a:gd name="connsiteY74-990" fmla="*/ 312772 h 1929923"/>
                <a:gd name="connsiteX75-991" fmla="*/ 699489 w 1914616"/>
                <a:gd name="connsiteY75-992" fmla="*/ 333037 h 1929923"/>
                <a:gd name="connsiteX76-993" fmla="*/ 614958 w 1914616"/>
                <a:gd name="connsiteY76-994" fmla="*/ 265413 h 1929923"/>
                <a:gd name="connsiteX77-995" fmla="*/ 585372 w 1914616"/>
                <a:gd name="connsiteY77-996" fmla="*/ 197789 h 1929923"/>
                <a:gd name="connsiteX78-997" fmla="*/ 576920 w 1914616"/>
                <a:gd name="connsiteY78-998" fmla="*/ 101013 h 1929923"/>
                <a:gd name="connsiteX79-999" fmla="*/ 710055 w 1914616"/>
                <a:gd name="connsiteY79-1000" fmla="*/ 229487 h 1929923"/>
                <a:gd name="connsiteX80-1001" fmla="*/ 737527 w 1914616"/>
                <a:gd name="connsiteY80-1002" fmla="*/ 157637 h 1929923"/>
                <a:gd name="connsiteX81-1003" fmla="*/ 777680 w 1914616"/>
                <a:gd name="connsiteY81-1004" fmla="*/ 115372 h 1929923"/>
                <a:gd name="connsiteX82-1005" fmla="*/ 853757 w 1914616"/>
                <a:gd name="connsiteY82-1006" fmla="*/ 60427 h 1929923"/>
                <a:gd name="connsiteX83-1007" fmla="*/ 946179 w 1914616"/>
                <a:gd name="connsiteY83-1008" fmla="*/ 991 h 1929923"/>
                <a:gd name="connsiteX0-1009" fmla="*/ 1895064 w 1914616"/>
                <a:gd name="connsiteY0-1010" fmla="*/ 1476543 h 1929923"/>
                <a:gd name="connsiteX1-1011" fmla="*/ 1912499 w 1914616"/>
                <a:gd name="connsiteY1-1012" fmla="*/ 1486317 h 1929923"/>
                <a:gd name="connsiteX2-1013" fmla="*/ 1893480 w 1914616"/>
                <a:gd name="connsiteY2-1014" fmla="*/ 1518016 h 1929923"/>
                <a:gd name="connsiteX3-1015" fmla="*/ 1597623 w 1914616"/>
                <a:gd name="connsiteY3-1016" fmla="*/ 1777947 h 1929923"/>
                <a:gd name="connsiteX4-1017" fmla="*/ 1415882 w 1914616"/>
                <a:gd name="connsiteY4-1018" fmla="*/ 1902629 h 1929923"/>
                <a:gd name="connsiteX5-1019" fmla="*/ 1299653 w 1914616"/>
                <a:gd name="connsiteY5-1020" fmla="*/ 1832892 h 1929923"/>
                <a:gd name="connsiteX6-1021" fmla="*/ 1453921 w 1914616"/>
                <a:gd name="connsiteY6-1022" fmla="*/ 1627905 h 1929923"/>
                <a:gd name="connsiteX7-1023" fmla="*/ 1481394 w 1914616"/>
                <a:gd name="connsiteY7-1024" fmla="*/ 1617339 h 1929923"/>
                <a:gd name="connsiteX8-1025" fmla="*/ 1472941 w 1914616"/>
                <a:gd name="connsiteY8-1026" fmla="*/ 1598319 h 1929923"/>
                <a:gd name="connsiteX9-1027" fmla="*/ 1441242 w 1914616"/>
                <a:gd name="connsiteY9-1028" fmla="*/ 1564507 h 1929923"/>
                <a:gd name="connsiteX10-1029" fmla="*/ 1496186 w 1914616"/>
                <a:gd name="connsiteY10-1030" fmla="*/ 1560281 h 1929923"/>
                <a:gd name="connsiteX11-1031" fmla="*/ 1553244 w 1914616"/>
                <a:gd name="connsiteY11-1032" fmla="*/ 1583527 h 1929923"/>
                <a:gd name="connsiteX12-1033" fmla="*/ 1553244 w 1914616"/>
                <a:gd name="connsiteY12-1034" fmla="*/ 1541262 h 1929923"/>
                <a:gd name="connsiteX13-1035" fmla="*/ 1606076 w 1914616"/>
                <a:gd name="connsiteY13-1036" fmla="*/ 1541262 h 1929923"/>
                <a:gd name="connsiteX14-1037" fmla="*/ 1715007 w 1914616"/>
                <a:gd name="connsiteY14-1038" fmla="*/ 1529154 h 1929923"/>
                <a:gd name="connsiteX15-1039" fmla="*/ 1800299 w 1914616"/>
                <a:gd name="connsiteY15-1040" fmla="*/ 1520899 h 1929923"/>
                <a:gd name="connsiteX16-1041" fmla="*/ 1874460 w 1914616"/>
                <a:gd name="connsiteY16-1042" fmla="*/ 1477864 h 1929923"/>
                <a:gd name="connsiteX17-1043" fmla="*/ 1895064 w 1914616"/>
                <a:gd name="connsiteY17-1044" fmla="*/ 1476543 h 1929923"/>
                <a:gd name="connsiteX18-1045" fmla="*/ 1244180 w 1914616"/>
                <a:gd name="connsiteY18-1046" fmla="*/ 1396504 h 1929923"/>
                <a:gd name="connsiteX19-1047" fmla="*/ 1430676 w 1914616"/>
                <a:gd name="connsiteY19-1048" fmla="*/ 1431372 h 1929923"/>
                <a:gd name="connsiteX20-1049" fmla="*/ 1443355 w 1914616"/>
                <a:gd name="connsiteY20-1050" fmla="*/ 1441939 h 1929923"/>
                <a:gd name="connsiteX21-1051" fmla="*/ 1428562 w 1914616"/>
                <a:gd name="connsiteY21-1052" fmla="*/ 1456732 h 1929923"/>
                <a:gd name="connsiteX22-1053" fmla="*/ 1363051 w 1914616"/>
                <a:gd name="connsiteY22-1054" fmla="*/ 1463072 h 1929923"/>
                <a:gd name="connsiteX23-1055" fmla="*/ 1286973 w 1914616"/>
                <a:gd name="connsiteY23-1056" fmla="*/ 1450392 h 1929923"/>
                <a:gd name="connsiteX24-1057" fmla="*/ 1198217 w 1914616"/>
                <a:gd name="connsiteY24-1058" fmla="*/ 1446166 h 1929923"/>
                <a:gd name="connsiteX25-1059" fmla="*/ 1286973 w 1914616"/>
                <a:gd name="connsiteY25-1060" fmla="*/ 1467298 h 1929923"/>
                <a:gd name="connsiteX26-1061" fmla="*/ 1240482 w 1914616"/>
                <a:gd name="connsiteY26-1062" fmla="*/ 1496883 h 1929923"/>
                <a:gd name="connsiteX27-1063" fmla="*/ 1147498 w 1914616"/>
                <a:gd name="connsiteY27-1064" fmla="*/ 1486317 h 1929923"/>
                <a:gd name="connsiteX28-1065" fmla="*/ 1109460 w 1914616"/>
                <a:gd name="connsiteY28-1066" fmla="*/ 1494770 h 1929923"/>
                <a:gd name="connsiteX29-1067" fmla="*/ 1147498 w 1914616"/>
                <a:gd name="connsiteY29-1068" fmla="*/ 1496883 h 1929923"/>
                <a:gd name="connsiteX30-1069" fmla="*/ 1210896 w 1914616"/>
                <a:gd name="connsiteY30-1070" fmla="*/ 1513790 h 1929923"/>
                <a:gd name="connsiteX31-1071" fmla="*/ 1073535 w 1914616"/>
                <a:gd name="connsiteY31-1072" fmla="*/ 1551829 h 1929923"/>
                <a:gd name="connsiteX32-1073" fmla="*/ 898134 w 1914616"/>
                <a:gd name="connsiteY32-1074" fmla="*/ 1581414 h 1929923"/>
                <a:gd name="connsiteX33-1075" fmla="*/ 862209 w 1914616"/>
                <a:gd name="connsiteY33-1076" fmla="*/ 1606773 h 1929923"/>
                <a:gd name="connsiteX34-1077" fmla="*/ 813604 w 1914616"/>
                <a:gd name="connsiteY34-1078" fmla="*/ 1638472 h 1929923"/>
                <a:gd name="connsiteX35-1079" fmla="*/ 678355 w 1914616"/>
                <a:gd name="connsiteY35-1080" fmla="*/ 1720889 h 1929923"/>
                <a:gd name="connsiteX36-1081" fmla="*/ 342348 w 1914616"/>
                <a:gd name="connsiteY36-1082" fmla="*/ 1870931 h 1929923"/>
                <a:gd name="connsiteX37-1083" fmla="*/ 156381 w 1914616"/>
                <a:gd name="connsiteY37-1084" fmla="*/ 1917423 h 1929923"/>
                <a:gd name="connsiteX38-1085" fmla="*/ 57058 w 1914616"/>
                <a:gd name="connsiteY38-1086" fmla="*/ 1908969 h 1929923"/>
                <a:gd name="connsiteX39-1087" fmla="*/ 0 w 1914616"/>
                <a:gd name="connsiteY39-1088" fmla="*/ 1809646 h 1929923"/>
                <a:gd name="connsiteX40-1089" fmla="*/ 112003 w 1914616"/>
                <a:gd name="connsiteY40-1090" fmla="*/ 1691303 h 1929923"/>
                <a:gd name="connsiteX41-1091" fmla="*/ 416312 w 1914616"/>
                <a:gd name="connsiteY41-1092" fmla="*/ 1598320 h 1929923"/>
                <a:gd name="connsiteX42-1093" fmla="*/ 608618 w 1914616"/>
                <a:gd name="connsiteY42-1094" fmla="*/ 1566621 h 1929923"/>
                <a:gd name="connsiteX43-1095" fmla="*/ 836849 w 1914616"/>
                <a:gd name="connsiteY43-1096" fmla="*/ 1511676 h 1929923"/>
                <a:gd name="connsiteX44-1097" fmla="*/ 1048175 w 1914616"/>
                <a:gd name="connsiteY44-1098" fmla="*/ 1412353 h 1929923"/>
                <a:gd name="connsiteX45-1099" fmla="*/ 1244180 w 1914616"/>
                <a:gd name="connsiteY45-1100" fmla="*/ 1396504 h 1929923"/>
                <a:gd name="connsiteX46-1101" fmla="*/ 946179 w 1914616"/>
                <a:gd name="connsiteY46-1102" fmla="*/ 991 h 1929923"/>
                <a:gd name="connsiteX47-1103" fmla="*/ 982666 w 1914616"/>
                <a:gd name="connsiteY47-1104" fmla="*/ 18162 h 1929923"/>
                <a:gd name="connsiteX48-1105" fmla="*/ 1151726 w 1914616"/>
                <a:gd name="connsiteY48-1106" fmla="*/ 70993 h 1929923"/>
                <a:gd name="connsiteX49-1107" fmla="*/ 1155953 w 1914616"/>
                <a:gd name="connsiteY49-1108" fmla="*/ 111145 h 1929923"/>
                <a:gd name="connsiteX50-1109" fmla="*/ 1155953 w 1914616"/>
                <a:gd name="connsiteY50-1110" fmla="*/ 208355 h 1929923"/>
                <a:gd name="connsiteX51-1111" fmla="*/ 1117914 w 1914616"/>
                <a:gd name="connsiteY51-1112" fmla="*/ 373189 h 1929923"/>
                <a:gd name="connsiteX52-1113" fmla="*/ 1067196 w 1914616"/>
                <a:gd name="connsiteY52-1114" fmla="*/ 493645 h 1929923"/>
                <a:gd name="connsiteX53-1115" fmla="*/ 1016478 w 1914616"/>
                <a:gd name="connsiteY53-1116" fmla="*/ 563382 h 1929923"/>
                <a:gd name="connsiteX54-1117" fmla="*/ 989006 w 1914616"/>
                <a:gd name="connsiteY54-1118" fmla="*/ 624667 h 1929923"/>
                <a:gd name="connsiteX55-1119" fmla="*/ 965495 w 1914616"/>
                <a:gd name="connsiteY55-1120" fmla="*/ 646328 h 1929923"/>
                <a:gd name="connsiteX56-1121" fmla="*/ 959415 w 1914616"/>
                <a:gd name="connsiteY56-1122" fmla="*/ 645000 h 1929923"/>
                <a:gd name="connsiteX57-1123" fmla="*/ 880948 w 1914616"/>
                <a:gd name="connsiteY57-1124" fmla="*/ 615551 h 1929923"/>
                <a:gd name="connsiteX58-1125" fmla="*/ 856567 w 1914616"/>
                <a:gd name="connsiteY58-1126" fmla="*/ 604576 h 1929923"/>
                <a:gd name="connsiteX59-1127" fmla="*/ 773453 w 1914616"/>
                <a:gd name="connsiteY59-1128" fmla="*/ 559156 h 1929923"/>
                <a:gd name="connsiteX60-1129" fmla="*/ 846625 w 1914616"/>
                <a:gd name="connsiteY60-1130" fmla="*/ 600101 h 1929923"/>
                <a:gd name="connsiteX61-1131" fmla="*/ 856567 w 1914616"/>
                <a:gd name="connsiteY61-1132" fmla="*/ 604576 h 1929923"/>
                <a:gd name="connsiteX62-1133" fmla="*/ 867229 w 1914616"/>
                <a:gd name="connsiteY62-1134" fmla="*/ 610403 h 1929923"/>
                <a:gd name="connsiteX63-1135" fmla="*/ 880948 w 1914616"/>
                <a:gd name="connsiteY63-1136" fmla="*/ 615551 h 1929923"/>
                <a:gd name="connsiteX64-1137" fmla="*/ 934060 w 1914616"/>
                <a:gd name="connsiteY64-1138" fmla="*/ 639460 h 1929923"/>
                <a:gd name="connsiteX65-1139" fmla="*/ 959415 w 1914616"/>
                <a:gd name="connsiteY65-1140" fmla="*/ 645000 h 1929923"/>
                <a:gd name="connsiteX66-1141" fmla="*/ 978439 w 1914616"/>
                <a:gd name="connsiteY66-1142" fmla="*/ 652139 h 1929923"/>
                <a:gd name="connsiteX67-1143" fmla="*/ 984779 w 1914616"/>
                <a:gd name="connsiteY67-1144" fmla="*/ 662705 h 1929923"/>
                <a:gd name="connsiteX68-1145" fmla="*/ 955193 w 1914616"/>
                <a:gd name="connsiteY68-1146" fmla="*/ 918410 h 1929923"/>
                <a:gd name="connsiteX69-1147" fmla="*/ 938287 w 1914616"/>
                <a:gd name="connsiteY69-1148" fmla="*/ 994487 h 1929923"/>
                <a:gd name="connsiteX70-1149" fmla="*/ 921381 w 1914616"/>
                <a:gd name="connsiteY70-1150" fmla="*/ 1030413 h 1929923"/>
                <a:gd name="connsiteX71-1151" fmla="*/ 754433 w 1914616"/>
                <a:gd name="connsiteY71-1152" fmla="*/ 797954 h 1929923"/>
                <a:gd name="connsiteX72-1153" fmla="*/ 655111 w 1914616"/>
                <a:gd name="connsiteY72-1154" fmla="*/ 728217 h 1929923"/>
                <a:gd name="connsiteX73-1155" fmla="*/ 579033 w 1914616"/>
                <a:gd name="connsiteY73-1156" fmla="*/ 508438 h 1929923"/>
                <a:gd name="connsiteX74-1157" fmla="*/ 616511 w 1914616"/>
                <a:gd name="connsiteY74-1158" fmla="*/ 312772 h 1929923"/>
                <a:gd name="connsiteX75-1159" fmla="*/ 699489 w 1914616"/>
                <a:gd name="connsiteY75-1160" fmla="*/ 333037 h 1929923"/>
                <a:gd name="connsiteX76-1161" fmla="*/ 614958 w 1914616"/>
                <a:gd name="connsiteY76-1162" fmla="*/ 265413 h 1929923"/>
                <a:gd name="connsiteX77-1163" fmla="*/ 585372 w 1914616"/>
                <a:gd name="connsiteY77-1164" fmla="*/ 197789 h 1929923"/>
                <a:gd name="connsiteX78-1165" fmla="*/ 576920 w 1914616"/>
                <a:gd name="connsiteY78-1166" fmla="*/ 101013 h 1929923"/>
                <a:gd name="connsiteX79-1167" fmla="*/ 710055 w 1914616"/>
                <a:gd name="connsiteY79-1168" fmla="*/ 229487 h 1929923"/>
                <a:gd name="connsiteX80-1169" fmla="*/ 737527 w 1914616"/>
                <a:gd name="connsiteY80-1170" fmla="*/ 157637 h 1929923"/>
                <a:gd name="connsiteX81-1171" fmla="*/ 777680 w 1914616"/>
                <a:gd name="connsiteY81-1172" fmla="*/ 115372 h 1929923"/>
                <a:gd name="connsiteX82-1173" fmla="*/ 853757 w 1914616"/>
                <a:gd name="connsiteY82-1174" fmla="*/ 60427 h 1929923"/>
                <a:gd name="connsiteX83-1175" fmla="*/ 946179 w 1914616"/>
                <a:gd name="connsiteY83-1176" fmla="*/ 991 h 1929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Lst>
              <a:rect l="l" t="t" r="r" b="b"/>
              <a:pathLst>
                <a:path w="1914616" h="1929923">
                  <a:moveTo>
                    <a:pt x="1895064" y="1476543"/>
                  </a:moveTo>
                  <a:lnTo>
                    <a:pt x="1912499" y="1486317"/>
                  </a:lnTo>
                  <a:cubicBezTo>
                    <a:pt x="1920952" y="1503222"/>
                    <a:pt x="1901932" y="1507449"/>
                    <a:pt x="1893480" y="1518016"/>
                  </a:cubicBezTo>
                  <a:cubicBezTo>
                    <a:pt x="1802609" y="1613112"/>
                    <a:pt x="1696946" y="1691303"/>
                    <a:pt x="1597623" y="1777947"/>
                  </a:cubicBezTo>
                  <a:cubicBezTo>
                    <a:pt x="1542678" y="1826552"/>
                    <a:pt x="1479280" y="1864591"/>
                    <a:pt x="1415882" y="1902629"/>
                  </a:cubicBezTo>
                  <a:cubicBezTo>
                    <a:pt x="1335579" y="1921649"/>
                    <a:pt x="1318673" y="1911083"/>
                    <a:pt x="1299653" y="1832892"/>
                  </a:cubicBezTo>
                  <a:cubicBezTo>
                    <a:pt x="1270068" y="1710323"/>
                    <a:pt x="1322899" y="1638472"/>
                    <a:pt x="1453921" y="1627905"/>
                  </a:cubicBezTo>
                  <a:cubicBezTo>
                    <a:pt x="1464487" y="1627905"/>
                    <a:pt x="1475054" y="1627905"/>
                    <a:pt x="1481394" y="1617339"/>
                  </a:cubicBezTo>
                  <a:cubicBezTo>
                    <a:pt x="1485620" y="1608886"/>
                    <a:pt x="1479280" y="1604660"/>
                    <a:pt x="1472941" y="1598319"/>
                  </a:cubicBezTo>
                  <a:cubicBezTo>
                    <a:pt x="1462374" y="1585640"/>
                    <a:pt x="1432788" y="1583527"/>
                    <a:pt x="1441242" y="1564507"/>
                  </a:cubicBezTo>
                  <a:cubicBezTo>
                    <a:pt x="1451808" y="1543375"/>
                    <a:pt x="1477167" y="1556054"/>
                    <a:pt x="1496186" y="1560281"/>
                  </a:cubicBezTo>
                  <a:cubicBezTo>
                    <a:pt x="1515206" y="1568734"/>
                    <a:pt x="1536338" y="1570847"/>
                    <a:pt x="1553244" y="1583527"/>
                  </a:cubicBezTo>
                  <a:cubicBezTo>
                    <a:pt x="1563811" y="1566620"/>
                    <a:pt x="1536338" y="1556054"/>
                    <a:pt x="1553244" y="1541262"/>
                  </a:cubicBezTo>
                  <a:cubicBezTo>
                    <a:pt x="1572264" y="1520129"/>
                    <a:pt x="1589170" y="1526469"/>
                    <a:pt x="1606076" y="1541262"/>
                  </a:cubicBezTo>
                  <a:cubicBezTo>
                    <a:pt x="1642001" y="1589867"/>
                    <a:pt x="1618736" y="1597569"/>
                    <a:pt x="1715007" y="1529154"/>
                  </a:cubicBezTo>
                  <a:cubicBezTo>
                    <a:pt x="1743824" y="1568556"/>
                    <a:pt x="1732092" y="1565690"/>
                    <a:pt x="1800299" y="1520899"/>
                  </a:cubicBezTo>
                  <a:cubicBezTo>
                    <a:pt x="1808751" y="1533578"/>
                    <a:pt x="1855440" y="1494770"/>
                    <a:pt x="1874460" y="1477864"/>
                  </a:cubicBezTo>
                  <a:cubicBezTo>
                    <a:pt x="1880800" y="1479977"/>
                    <a:pt x="1888196" y="1477335"/>
                    <a:pt x="1895064" y="1476543"/>
                  </a:cubicBezTo>
                  <a:close/>
                  <a:moveTo>
                    <a:pt x="1244180" y="1396504"/>
                  </a:moveTo>
                  <a:cubicBezTo>
                    <a:pt x="1304408" y="1400202"/>
                    <a:pt x="1363051" y="1412353"/>
                    <a:pt x="1430676" y="1431372"/>
                  </a:cubicBezTo>
                  <a:cubicBezTo>
                    <a:pt x="1437015" y="1433485"/>
                    <a:pt x="1443355" y="1433485"/>
                    <a:pt x="1443355" y="1441939"/>
                  </a:cubicBezTo>
                  <a:cubicBezTo>
                    <a:pt x="1445468" y="1452505"/>
                    <a:pt x="1437015" y="1454618"/>
                    <a:pt x="1428562" y="1456732"/>
                  </a:cubicBezTo>
                  <a:cubicBezTo>
                    <a:pt x="1407429" y="1465184"/>
                    <a:pt x="1388411" y="1473638"/>
                    <a:pt x="1363051" y="1463072"/>
                  </a:cubicBezTo>
                  <a:cubicBezTo>
                    <a:pt x="1339805" y="1452505"/>
                    <a:pt x="1312333" y="1454618"/>
                    <a:pt x="1286973" y="1450392"/>
                  </a:cubicBezTo>
                  <a:cubicBezTo>
                    <a:pt x="1261615" y="1439826"/>
                    <a:pt x="1227802" y="1437712"/>
                    <a:pt x="1198217" y="1446166"/>
                  </a:cubicBezTo>
                  <a:cubicBezTo>
                    <a:pt x="1227802" y="1450392"/>
                    <a:pt x="1267955" y="1454618"/>
                    <a:pt x="1286973" y="1467298"/>
                  </a:cubicBezTo>
                  <a:cubicBezTo>
                    <a:pt x="1289087" y="1509563"/>
                    <a:pt x="1257388" y="1492658"/>
                    <a:pt x="1240482" y="1496883"/>
                  </a:cubicBezTo>
                  <a:cubicBezTo>
                    <a:pt x="1213009" y="1490544"/>
                    <a:pt x="1170744" y="1482091"/>
                    <a:pt x="1147498" y="1486317"/>
                  </a:cubicBezTo>
                  <a:cubicBezTo>
                    <a:pt x="1134819" y="1490544"/>
                    <a:pt x="1115800" y="1492658"/>
                    <a:pt x="1109460" y="1494770"/>
                  </a:cubicBezTo>
                  <a:cubicBezTo>
                    <a:pt x="1115800" y="1496883"/>
                    <a:pt x="1132705" y="1498997"/>
                    <a:pt x="1147498" y="1496883"/>
                  </a:cubicBezTo>
                  <a:cubicBezTo>
                    <a:pt x="1181310" y="1492658"/>
                    <a:pt x="1202443" y="1494770"/>
                    <a:pt x="1210896" y="1513790"/>
                  </a:cubicBezTo>
                  <a:cubicBezTo>
                    <a:pt x="1166518" y="1530696"/>
                    <a:pt x="1115800" y="1524356"/>
                    <a:pt x="1073535" y="1551829"/>
                  </a:cubicBezTo>
                  <a:cubicBezTo>
                    <a:pt x="1014363" y="1562395"/>
                    <a:pt x="957305" y="1572961"/>
                    <a:pt x="898134" y="1581414"/>
                  </a:cubicBezTo>
                  <a:cubicBezTo>
                    <a:pt x="881228" y="1583528"/>
                    <a:pt x="870662" y="1591980"/>
                    <a:pt x="862209" y="1606773"/>
                  </a:cubicBezTo>
                  <a:cubicBezTo>
                    <a:pt x="857982" y="1613113"/>
                    <a:pt x="832624" y="1625793"/>
                    <a:pt x="813604" y="1638472"/>
                  </a:cubicBezTo>
                  <a:lnTo>
                    <a:pt x="678355" y="1720889"/>
                  </a:lnTo>
                  <a:cubicBezTo>
                    <a:pt x="572693" y="1788513"/>
                    <a:pt x="467030" y="1839232"/>
                    <a:pt x="342348" y="1870931"/>
                  </a:cubicBezTo>
                  <a:cubicBezTo>
                    <a:pt x="333894" y="1873043"/>
                    <a:pt x="228231" y="1887837"/>
                    <a:pt x="156381" y="1917423"/>
                  </a:cubicBezTo>
                  <a:cubicBezTo>
                    <a:pt x="118343" y="1934328"/>
                    <a:pt x="84530" y="1936441"/>
                    <a:pt x="57058" y="1908969"/>
                  </a:cubicBezTo>
                  <a:cubicBezTo>
                    <a:pt x="29586" y="1879384"/>
                    <a:pt x="14793" y="1851911"/>
                    <a:pt x="0" y="1809646"/>
                  </a:cubicBezTo>
                  <a:cubicBezTo>
                    <a:pt x="69738" y="1750475"/>
                    <a:pt x="57058" y="1731456"/>
                    <a:pt x="112003" y="1691303"/>
                  </a:cubicBezTo>
                  <a:cubicBezTo>
                    <a:pt x="293743" y="1579301"/>
                    <a:pt x="369820" y="1600433"/>
                    <a:pt x="416312" y="1598320"/>
                  </a:cubicBezTo>
                  <a:cubicBezTo>
                    <a:pt x="469143" y="1591980"/>
                    <a:pt x="530428" y="1591980"/>
                    <a:pt x="608618" y="1566621"/>
                  </a:cubicBezTo>
                  <a:cubicBezTo>
                    <a:pt x="712168" y="1534922"/>
                    <a:pt x="762885" y="1532809"/>
                    <a:pt x="836849" y="1511676"/>
                  </a:cubicBezTo>
                  <a:cubicBezTo>
                    <a:pt x="934060" y="1486317"/>
                    <a:pt x="982665" y="1439826"/>
                    <a:pt x="1048175" y="1412353"/>
                  </a:cubicBezTo>
                  <a:cubicBezTo>
                    <a:pt x="1122139" y="1397560"/>
                    <a:pt x="1183952" y="1392805"/>
                    <a:pt x="1244180" y="1396504"/>
                  </a:cubicBezTo>
                  <a:close/>
                  <a:moveTo>
                    <a:pt x="946179" y="991"/>
                  </a:moveTo>
                  <a:cubicBezTo>
                    <a:pt x="959024" y="3105"/>
                    <a:pt x="971571" y="8652"/>
                    <a:pt x="982666" y="18162"/>
                  </a:cubicBezTo>
                  <a:cubicBezTo>
                    <a:pt x="1031271" y="51974"/>
                    <a:pt x="1096782" y="60427"/>
                    <a:pt x="1151726" y="70993"/>
                  </a:cubicBezTo>
                  <a:cubicBezTo>
                    <a:pt x="1153840" y="90013"/>
                    <a:pt x="1155953" y="98466"/>
                    <a:pt x="1155953" y="111145"/>
                  </a:cubicBezTo>
                  <a:lnTo>
                    <a:pt x="1155953" y="208355"/>
                  </a:lnTo>
                  <a:cubicBezTo>
                    <a:pt x="1122141" y="261186"/>
                    <a:pt x="1115801" y="307678"/>
                    <a:pt x="1117914" y="373189"/>
                  </a:cubicBezTo>
                  <a:cubicBezTo>
                    <a:pt x="1120027" y="417568"/>
                    <a:pt x="1098895" y="459833"/>
                    <a:pt x="1067196" y="493645"/>
                  </a:cubicBezTo>
                  <a:cubicBezTo>
                    <a:pt x="1048177" y="514777"/>
                    <a:pt x="1033384" y="529570"/>
                    <a:pt x="1016478" y="563382"/>
                  </a:cubicBezTo>
                  <a:cubicBezTo>
                    <a:pt x="1005912" y="586628"/>
                    <a:pt x="999572" y="605647"/>
                    <a:pt x="989006" y="624667"/>
                  </a:cubicBezTo>
                  <a:cubicBezTo>
                    <a:pt x="983723" y="638403"/>
                    <a:pt x="975269" y="644743"/>
                    <a:pt x="965495" y="646328"/>
                  </a:cubicBezTo>
                  <a:lnTo>
                    <a:pt x="959415" y="645000"/>
                  </a:lnTo>
                  <a:lnTo>
                    <a:pt x="880948" y="615551"/>
                  </a:lnTo>
                  <a:lnTo>
                    <a:pt x="856567" y="604576"/>
                  </a:lnTo>
                  <a:lnTo>
                    <a:pt x="773453" y="559156"/>
                  </a:lnTo>
                  <a:cubicBezTo>
                    <a:pt x="792472" y="576062"/>
                    <a:pt x="818360" y="588213"/>
                    <a:pt x="846625" y="600101"/>
                  </a:cubicBezTo>
                  <a:lnTo>
                    <a:pt x="856567" y="604576"/>
                  </a:lnTo>
                  <a:lnTo>
                    <a:pt x="867229" y="610403"/>
                  </a:lnTo>
                  <a:lnTo>
                    <a:pt x="880948" y="615551"/>
                  </a:lnTo>
                  <a:lnTo>
                    <a:pt x="934060" y="639460"/>
                  </a:lnTo>
                  <a:lnTo>
                    <a:pt x="959415" y="645000"/>
                  </a:lnTo>
                  <a:lnTo>
                    <a:pt x="978439" y="652139"/>
                  </a:lnTo>
                  <a:cubicBezTo>
                    <a:pt x="982666" y="654253"/>
                    <a:pt x="984779" y="658479"/>
                    <a:pt x="984779" y="662705"/>
                  </a:cubicBezTo>
                  <a:cubicBezTo>
                    <a:pt x="1001685" y="751463"/>
                    <a:pt x="965759" y="831766"/>
                    <a:pt x="955193" y="918410"/>
                  </a:cubicBezTo>
                  <a:cubicBezTo>
                    <a:pt x="953080" y="943769"/>
                    <a:pt x="944627" y="969128"/>
                    <a:pt x="938287" y="994487"/>
                  </a:cubicBezTo>
                  <a:cubicBezTo>
                    <a:pt x="925608" y="1002941"/>
                    <a:pt x="944627" y="1026186"/>
                    <a:pt x="921381" y="1030413"/>
                  </a:cubicBezTo>
                  <a:cubicBezTo>
                    <a:pt x="879116" y="943769"/>
                    <a:pt x="813605" y="871918"/>
                    <a:pt x="754433" y="797954"/>
                  </a:cubicBezTo>
                  <a:cubicBezTo>
                    <a:pt x="729075" y="768368"/>
                    <a:pt x="688922" y="749350"/>
                    <a:pt x="655111" y="728217"/>
                  </a:cubicBezTo>
                  <a:cubicBezTo>
                    <a:pt x="574806" y="677498"/>
                    <a:pt x="547334" y="595081"/>
                    <a:pt x="579033" y="508438"/>
                  </a:cubicBezTo>
                  <a:cubicBezTo>
                    <a:pt x="602279" y="451380"/>
                    <a:pt x="605945" y="374057"/>
                    <a:pt x="616511" y="312772"/>
                  </a:cubicBezTo>
                  <a:cubicBezTo>
                    <a:pt x="641870" y="325451"/>
                    <a:pt x="669903" y="366849"/>
                    <a:pt x="699489" y="333037"/>
                  </a:cubicBezTo>
                  <a:cubicBezTo>
                    <a:pt x="640318" y="333037"/>
                    <a:pt x="629751" y="320357"/>
                    <a:pt x="614958" y="265413"/>
                  </a:cubicBezTo>
                  <a:cubicBezTo>
                    <a:pt x="608619" y="242168"/>
                    <a:pt x="591712" y="225188"/>
                    <a:pt x="585372" y="197789"/>
                  </a:cubicBezTo>
                  <a:cubicBezTo>
                    <a:pt x="579033" y="170389"/>
                    <a:pt x="553673" y="130598"/>
                    <a:pt x="576920" y="101013"/>
                  </a:cubicBezTo>
                  <a:cubicBezTo>
                    <a:pt x="644544" y="98899"/>
                    <a:pt x="705828" y="136505"/>
                    <a:pt x="710055" y="229487"/>
                  </a:cubicBezTo>
                  <a:cubicBezTo>
                    <a:pt x="739641" y="212582"/>
                    <a:pt x="739641" y="185109"/>
                    <a:pt x="737527" y="157637"/>
                  </a:cubicBezTo>
                  <a:cubicBezTo>
                    <a:pt x="735414" y="128051"/>
                    <a:pt x="741754" y="109032"/>
                    <a:pt x="777680" y="115372"/>
                  </a:cubicBezTo>
                  <a:cubicBezTo>
                    <a:pt x="822058" y="123824"/>
                    <a:pt x="841077" y="96352"/>
                    <a:pt x="853757" y="60427"/>
                  </a:cubicBezTo>
                  <a:cubicBezTo>
                    <a:pt x="866436" y="19218"/>
                    <a:pt x="907645" y="-5348"/>
                    <a:pt x="946179" y="991"/>
                  </a:cubicBezTo>
                  <a:close/>
                </a:path>
              </a:pathLst>
            </a:custGeom>
            <a:solidFill>
              <a:srgbClr val="FECBA3"/>
            </a:solidFill>
            <a:ln w="9525" cap="flat">
              <a:noFill/>
              <a:prstDash val="solid"/>
              <a:miter/>
            </a:ln>
          </p:spPr>
          <p:txBody>
            <a:bodyPr rtlCol="0" anchor="ctr"/>
            <a:lstStyle/>
            <a:p>
              <a:endParaRPr lang="en-US"/>
            </a:p>
          </p:txBody>
        </p:sp>
        <p:grpSp>
          <p:nvGrpSpPr>
            <p:cNvPr id="12" name="Group 11"/>
            <p:cNvGrpSpPr/>
            <p:nvPr/>
          </p:nvGrpSpPr>
          <p:grpSpPr>
            <a:xfrm>
              <a:off x="1314164" y="2864343"/>
              <a:ext cx="1013391" cy="285088"/>
              <a:chOff x="8963351" y="2835327"/>
              <a:chExt cx="1121835" cy="315595"/>
            </a:xfrm>
          </p:grpSpPr>
          <p:sp>
            <p:nvSpPr>
              <p:cNvPr id="16" name="Freeform: Shape 15"/>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w="23341" cap="flat">
                <a:noFill/>
                <a:prstDash val="solid"/>
                <a:miter/>
              </a:ln>
            </p:spPr>
            <p:txBody>
              <a:bodyPr rtlCol="0" anchor="ctr"/>
              <a:lstStyle/>
              <a:p>
                <a:endParaRPr lang="en-US"/>
              </a:p>
            </p:txBody>
          </p:sp>
          <p:sp>
            <p:nvSpPr>
              <p:cNvPr id="17" name="Freeform: Shape 16"/>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w="23341" cap="flat">
                <a:noFill/>
                <a:prstDash val="solid"/>
                <a:miter/>
              </a:ln>
            </p:spPr>
            <p:txBody>
              <a:bodyPr rtlCol="0" anchor="ctr"/>
              <a:lstStyle/>
              <a:p>
                <a:endParaRPr lang="en-US"/>
              </a:p>
            </p:txBody>
          </p:sp>
          <p:sp>
            <p:nvSpPr>
              <p:cNvPr id="18" name="Freeform: Shape 17"/>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w="23341" cap="flat">
                <a:noFill/>
                <a:prstDash val="solid"/>
                <a:miter/>
              </a:ln>
            </p:spPr>
            <p:txBody>
              <a:bodyPr rtlCol="0" anchor="ctr"/>
              <a:lstStyle/>
              <a:p>
                <a:endParaRPr lang="en-US"/>
              </a:p>
            </p:txBody>
          </p:sp>
          <p:sp>
            <p:nvSpPr>
              <p:cNvPr id="19" name="Freeform: Shape 18"/>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w="23341" cap="flat">
                <a:noFill/>
                <a:prstDash val="solid"/>
                <a:miter/>
              </a:ln>
            </p:spPr>
            <p:txBody>
              <a:bodyPr rtlCol="0" anchor="ctr"/>
              <a:lstStyle/>
              <a:p>
                <a:endParaRPr lang="en-US"/>
              </a:p>
            </p:txBody>
          </p:sp>
          <p:sp>
            <p:nvSpPr>
              <p:cNvPr id="20" name="Freeform: Shape 19"/>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w="23341" cap="flat">
                <a:noFill/>
                <a:prstDash val="solid"/>
                <a:miter/>
              </a:ln>
            </p:spPr>
            <p:txBody>
              <a:bodyPr rtlCol="0" anchor="ctr"/>
              <a:lstStyle/>
              <a:p>
                <a:endParaRPr lang="en-US"/>
              </a:p>
            </p:txBody>
          </p:sp>
          <p:sp>
            <p:nvSpPr>
              <p:cNvPr id="21" name="Freeform: Shape 20"/>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w="23341" cap="flat">
                <a:noFill/>
                <a:prstDash val="solid"/>
                <a:miter/>
              </a:ln>
            </p:spPr>
            <p:txBody>
              <a:bodyPr rtlCol="0" anchor="ctr"/>
              <a:lstStyle/>
              <a:p>
                <a:endParaRPr lang="en-US"/>
              </a:p>
            </p:txBody>
          </p:sp>
        </p:grpSp>
        <p:sp>
          <p:nvSpPr>
            <p:cNvPr id="13" name="Freeform: Shape 12"/>
            <p:cNvSpPr/>
            <p:nvPr/>
          </p:nvSpPr>
          <p:spPr>
            <a:xfrm>
              <a:off x="1909694" y="1707401"/>
              <a:ext cx="217666" cy="1291202"/>
            </a:xfrm>
            <a:custGeom>
              <a:avLst/>
              <a:gdLst>
                <a:gd name="connsiteX0" fmla="*/ 200760 w 217666"/>
                <a:gd name="connsiteY0" fmla="*/ 1217238 h 1291202"/>
                <a:gd name="connsiteX1" fmla="*/ 217666 w 217666"/>
                <a:gd name="connsiteY1" fmla="*/ 1232030 h 1291202"/>
                <a:gd name="connsiteX2" fmla="*/ 202873 w 217666"/>
                <a:gd name="connsiteY2" fmla="*/ 1251050 h 1291202"/>
                <a:gd name="connsiteX3" fmla="*/ 183853 w 217666"/>
                <a:gd name="connsiteY3" fmla="*/ 1236257 h 1291202"/>
                <a:gd name="connsiteX4" fmla="*/ 200760 w 217666"/>
                <a:gd name="connsiteY4" fmla="*/ 1217238 h 1291202"/>
                <a:gd name="connsiteX5" fmla="*/ 188082 w 217666"/>
                <a:gd name="connsiteY5" fmla="*/ 929834 h 1291202"/>
                <a:gd name="connsiteX6" fmla="*/ 204988 w 217666"/>
                <a:gd name="connsiteY6" fmla="*/ 950967 h 1291202"/>
                <a:gd name="connsiteX7" fmla="*/ 181742 w 217666"/>
                <a:gd name="connsiteY7" fmla="*/ 969987 h 1291202"/>
                <a:gd name="connsiteX8" fmla="*/ 166949 w 217666"/>
                <a:gd name="connsiteY8" fmla="*/ 946740 h 1291202"/>
                <a:gd name="connsiteX9" fmla="*/ 188082 w 217666"/>
                <a:gd name="connsiteY9" fmla="*/ 929834 h 1291202"/>
                <a:gd name="connsiteX10" fmla="*/ 128909 w 217666"/>
                <a:gd name="connsiteY10" fmla="*/ 657225 h 1291202"/>
                <a:gd name="connsiteX11" fmla="*/ 141589 w 217666"/>
                <a:gd name="connsiteY11" fmla="*/ 674131 h 1291202"/>
                <a:gd name="connsiteX12" fmla="*/ 124682 w 217666"/>
                <a:gd name="connsiteY12" fmla="*/ 691037 h 1291202"/>
                <a:gd name="connsiteX13" fmla="*/ 109890 w 217666"/>
                <a:gd name="connsiteY13" fmla="*/ 672017 h 1291202"/>
                <a:gd name="connsiteX14" fmla="*/ 128909 w 217666"/>
                <a:gd name="connsiteY14" fmla="*/ 657225 h 1291202"/>
                <a:gd name="connsiteX15" fmla="*/ 69737 w 217666"/>
                <a:gd name="connsiteY15" fmla="*/ 623411 h 1291202"/>
                <a:gd name="connsiteX16" fmla="*/ 88757 w 217666"/>
                <a:gd name="connsiteY16" fmla="*/ 648770 h 1291202"/>
                <a:gd name="connsiteX17" fmla="*/ 120456 w 217666"/>
                <a:gd name="connsiteY17" fmla="*/ 828398 h 1291202"/>
                <a:gd name="connsiteX18" fmla="*/ 164834 w 217666"/>
                <a:gd name="connsiteY18" fmla="*/ 980552 h 1291202"/>
                <a:gd name="connsiteX19" fmla="*/ 173288 w 217666"/>
                <a:gd name="connsiteY19" fmla="*/ 1219351 h 1291202"/>
                <a:gd name="connsiteX20" fmla="*/ 147928 w 217666"/>
                <a:gd name="connsiteY20" fmla="*/ 1291202 h 1291202"/>
                <a:gd name="connsiteX21" fmla="*/ 137362 w 217666"/>
                <a:gd name="connsiteY21" fmla="*/ 1289088 h 1291202"/>
                <a:gd name="connsiteX22" fmla="*/ 158495 w 217666"/>
                <a:gd name="connsiteY22" fmla="*/ 1217238 h 1291202"/>
                <a:gd name="connsiteX23" fmla="*/ 150042 w 217666"/>
                <a:gd name="connsiteY23" fmla="*/ 980552 h 1291202"/>
                <a:gd name="connsiteX24" fmla="*/ 105663 w 217666"/>
                <a:gd name="connsiteY24" fmla="*/ 800925 h 1291202"/>
                <a:gd name="connsiteX25" fmla="*/ 69737 w 217666"/>
                <a:gd name="connsiteY25" fmla="*/ 623411 h 1291202"/>
                <a:gd name="connsiteX26" fmla="*/ 50719 w 217666"/>
                <a:gd name="connsiteY26" fmla="*/ 120456 h 1291202"/>
                <a:gd name="connsiteX27" fmla="*/ 67625 w 217666"/>
                <a:gd name="connsiteY27" fmla="*/ 137363 h 1291202"/>
                <a:gd name="connsiteX28" fmla="*/ 52832 w 217666"/>
                <a:gd name="connsiteY28" fmla="*/ 154269 h 1291202"/>
                <a:gd name="connsiteX29" fmla="*/ 33812 w 217666"/>
                <a:gd name="connsiteY29" fmla="*/ 139476 h 1291202"/>
                <a:gd name="connsiteX30" fmla="*/ 50719 w 217666"/>
                <a:gd name="connsiteY30" fmla="*/ 120456 h 1291202"/>
                <a:gd name="connsiteX31" fmla="*/ 8454 w 217666"/>
                <a:gd name="connsiteY31" fmla="*/ 0 h 1291202"/>
                <a:gd name="connsiteX32" fmla="*/ 10567 w 217666"/>
                <a:gd name="connsiteY32" fmla="*/ 99323 h 1291202"/>
                <a:gd name="connsiteX33" fmla="*/ 23247 w 217666"/>
                <a:gd name="connsiteY33" fmla="*/ 226119 h 1291202"/>
                <a:gd name="connsiteX34" fmla="*/ 42266 w 217666"/>
                <a:gd name="connsiteY34" fmla="*/ 460692 h 1291202"/>
                <a:gd name="connsiteX35" fmla="*/ 25360 w 217666"/>
                <a:gd name="connsiteY35" fmla="*/ 469144 h 1291202"/>
                <a:gd name="connsiteX36" fmla="*/ 2114 w 217666"/>
                <a:gd name="connsiteY36" fmla="*/ 109890 h 1291202"/>
                <a:gd name="connsiteX37" fmla="*/ 0 w 217666"/>
                <a:gd name="connsiteY37" fmla="*/ 29586 h 1291202"/>
                <a:gd name="connsiteX38" fmla="*/ 8454 w 217666"/>
                <a:gd name="connsiteY38" fmla="*/ 0 h 129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7666" h="1291202">
                  <a:moveTo>
                    <a:pt x="200760" y="1217238"/>
                  </a:moveTo>
                  <a:cubicBezTo>
                    <a:pt x="209213" y="1215124"/>
                    <a:pt x="215553" y="1221464"/>
                    <a:pt x="217666" y="1232030"/>
                  </a:cubicBezTo>
                  <a:cubicBezTo>
                    <a:pt x="217666" y="1242597"/>
                    <a:pt x="213440" y="1248937"/>
                    <a:pt x="202873" y="1251050"/>
                  </a:cubicBezTo>
                  <a:cubicBezTo>
                    <a:pt x="192307" y="1251050"/>
                    <a:pt x="185967" y="1244710"/>
                    <a:pt x="183853" y="1236257"/>
                  </a:cubicBezTo>
                  <a:cubicBezTo>
                    <a:pt x="183853" y="1225691"/>
                    <a:pt x="190194" y="1219351"/>
                    <a:pt x="200760" y="1217238"/>
                  </a:cubicBezTo>
                  <a:close/>
                  <a:moveTo>
                    <a:pt x="188082" y="929834"/>
                  </a:moveTo>
                  <a:cubicBezTo>
                    <a:pt x="198648" y="931948"/>
                    <a:pt x="207101" y="940401"/>
                    <a:pt x="204988" y="950967"/>
                  </a:cubicBezTo>
                  <a:cubicBezTo>
                    <a:pt x="204988" y="963647"/>
                    <a:pt x="196534" y="974214"/>
                    <a:pt x="181742" y="969987"/>
                  </a:cubicBezTo>
                  <a:cubicBezTo>
                    <a:pt x="169062" y="967873"/>
                    <a:pt x="164835" y="957307"/>
                    <a:pt x="166949" y="946740"/>
                  </a:cubicBezTo>
                  <a:cubicBezTo>
                    <a:pt x="169062" y="936174"/>
                    <a:pt x="175401" y="929834"/>
                    <a:pt x="188082" y="929834"/>
                  </a:cubicBezTo>
                  <a:close/>
                  <a:moveTo>
                    <a:pt x="128909" y="657225"/>
                  </a:moveTo>
                  <a:cubicBezTo>
                    <a:pt x="137362" y="659338"/>
                    <a:pt x="143702" y="665678"/>
                    <a:pt x="141589" y="674131"/>
                  </a:cubicBezTo>
                  <a:cubicBezTo>
                    <a:pt x="141589" y="684697"/>
                    <a:pt x="135249" y="691037"/>
                    <a:pt x="124682" y="691037"/>
                  </a:cubicBezTo>
                  <a:cubicBezTo>
                    <a:pt x="114116" y="688924"/>
                    <a:pt x="107776" y="684697"/>
                    <a:pt x="109890" y="672017"/>
                  </a:cubicBezTo>
                  <a:cubicBezTo>
                    <a:pt x="112003" y="661451"/>
                    <a:pt x="118343" y="655111"/>
                    <a:pt x="128909" y="657225"/>
                  </a:cubicBezTo>
                  <a:close/>
                  <a:moveTo>
                    <a:pt x="69737" y="623411"/>
                  </a:moveTo>
                  <a:cubicBezTo>
                    <a:pt x="86644" y="623411"/>
                    <a:pt x="86644" y="636091"/>
                    <a:pt x="88757" y="648770"/>
                  </a:cubicBezTo>
                  <a:cubicBezTo>
                    <a:pt x="103550" y="707942"/>
                    <a:pt x="122569" y="765000"/>
                    <a:pt x="120456" y="828398"/>
                  </a:cubicBezTo>
                  <a:cubicBezTo>
                    <a:pt x="118343" y="879116"/>
                    <a:pt x="139476" y="931948"/>
                    <a:pt x="164834" y="980552"/>
                  </a:cubicBezTo>
                  <a:cubicBezTo>
                    <a:pt x="204987" y="1058743"/>
                    <a:pt x="224007" y="1136933"/>
                    <a:pt x="173288" y="1219351"/>
                  </a:cubicBezTo>
                  <a:cubicBezTo>
                    <a:pt x="160608" y="1240483"/>
                    <a:pt x="156382" y="1267956"/>
                    <a:pt x="147928" y="1291202"/>
                  </a:cubicBezTo>
                  <a:cubicBezTo>
                    <a:pt x="143702" y="1291202"/>
                    <a:pt x="141589" y="1289088"/>
                    <a:pt x="137362" y="1289088"/>
                  </a:cubicBezTo>
                  <a:cubicBezTo>
                    <a:pt x="143702" y="1265843"/>
                    <a:pt x="145815" y="1238370"/>
                    <a:pt x="158495" y="1217238"/>
                  </a:cubicBezTo>
                  <a:cubicBezTo>
                    <a:pt x="207100" y="1134820"/>
                    <a:pt x="188081" y="1056630"/>
                    <a:pt x="150042" y="980552"/>
                  </a:cubicBezTo>
                  <a:cubicBezTo>
                    <a:pt x="122569" y="923494"/>
                    <a:pt x="101436" y="864323"/>
                    <a:pt x="105663" y="800925"/>
                  </a:cubicBezTo>
                  <a:cubicBezTo>
                    <a:pt x="109890" y="739640"/>
                    <a:pt x="73964" y="684696"/>
                    <a:pt x="69737" y="623411"/>
                  </a:cubicBezTo>
                  <a:close/>
                  <a:moveTo>
                    <a:pt x="50719" y="120456"/>
                  </a:moveTo>
                  <a:cubicBezTo>
                    <a:pt x="61286" y="120456"/>
                    <a:pt x="67625" y="126797"/>
                    <a:pt x="67625" y="137363"/>
                  </a:cubicBezTo>
                  <a:cubicBezTo>
                    <a:pt x="67625" y="147930"/>
                    <a:pt x="63399" y="154269"/>
                    <a:pt x="52832" y="154269"/>
                  </a:cubicBezTo>
                  <a:cubicBezTo>
                    <a:pt x="42266" y="154269"/>
                    <a:pt x="35926" y="150043"/>
                    <a:pt x="33812" y="139476"/>
                  </a:cubicBezTo>
                  <a:cubicBezTo>
                    <a:pt x="33812" y="128910"/>
                    <a:pt x="40153" y="124683"/>
                    <a:pt x="50719" y="120456"/>
                  </a:cubicBezTo>
                  <a:close/>
                  <a:moveTo>
                    <a:pt x="8454" y="0"/>
                  </a:moveTo>
                  <a:cubicBezTo>
                    <a:pt x="8454" y="35926"/>
                    <a:pt x="10567" y="63399"/>
                    <a:pt x="10567" y="99323"/>
                  </a:cubicBezTo>
                  <a:cubicBezTo>
                    <a:pt x="12681" y="139476"/>
                    <a:pt x="21133" y="190194"/>
                    <a:pt x="23247" y="226119"/>
                  </a:cubicBezTo>
                  <a:cubicBezTo>
                    <a:pt x="27474" y="291631"/>
                    <a:pt x="42266" y="458578"/>
                    <a:pt x="42266" y="460692"/>
                  </a:cubicBezTo>
                  <a:cubicBezTo>
                    <a:pt x="33814" y="462805"/>
                    <a:pt x="33814" y="464917"/>
                    <a:pt x="25360" y="469144"/>
                  </a:cubicBezTo>
                  <a:cubicBezTo>
                    <a:pt x="6341" y="350802"/>
                    <a:pt x="10567" y="221893"/>
                    <a:pt x="2114" y="109890"/>
                  </a:cubicBezTo>
                  <a:cubicBezTo>
                    <a:pt x="-2113" y="80305"/>
                    <a:pt x="2114" y="54945"/>
                    <a:pt x="0" y="29586"/>
                  </a:cubicBezTo>
                  <a:cubicBezTo>
                    <a:pt x="4227" y="10566"/>
                    <a:pt x="4227" y="14793"/>
                    <a:pt x="8454" y="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p:cNvSpPr/>
            <p:nvPr/>
          </p:nvSpPr>
          <p:spPr>
            <a:xfrm>
              <a:off x="971407" y="764890"/>
              <a:ext cx="1967442" cy="1883145"/>
            </a:xfrm>
            <a:custGeom>
              <a:avLst/>
              <a:gdLst>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889252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1" fmla="*/ 16907 w 1967442"/>
                <a:gd name="connsiteY0-2" fmla="*/ 1749777 h 1883145"/>
                <a:gd name="connsiteX1-3" fmla="*/ 59172 w 1967442"/>
                <a:gd name="connsiteY1-4" fmla="*/ 1832195 h 1883145"/>
                <a:gd name="connsiteX2-5" fmla="*/ 173288 w 1967442"/>
                <a:gd name="connsiteY2-6" fmla="*/ 1857554 h 1883145"/>
                <a:gd name="connsiteX3-7" fmla="*/ 323329 w 1967442"/>
                <a:gd name="connsiteY3-8" fmla="*/ 1817402 h 1883145"/>
                <a:gd name="connsiteX4-9" fmla="*/ 359255 w 1967442"/>
                <a:gd name="connsiteY4-10" fmla="*/ 1811062 h 1883145"/>
                <a:gd name="connsiteX5-11" fmla="*/ 346576 w 1967442"/>
                <a:gd name="connsiteY5-12" fmla="*/ 1851215 h 1883145"/>
                <a:gd name="connsiteX6-13" fmla="*/ 327556 w 1967442"/>
                <a:gd name="connsiteY6-14" fmla="*/ 1825855 h 1883145"/>
                <a:gd name="connsiteX7-15" fmla="*/ 177515 w 1967442"/>
                <a:gd name="connsiteY7-16" fmla="*/ 1872347 h 1883145"/>
                <a:gd name="connsiteX8-17" fmla="*/ 50719 w 1967442"/>
                <a:gd name="connsiteY8-18" fmla="*/ 1842761 h 1883145"/>
                <a:gd name="connsiteX9-19" fmla="*/ 12680 w 1967442"/>
                <a:gd name="connsiteY9-20" fmla="*/ 1779363 h 1883145"/>
                <a:gd name="connsiteX10-21" fmla="*/ 0 w 1967442"/>
                <a:gd name="connsiteY10-22" fmla="*/ 1751891 h 1883145"/>
                <a:gd name="connsiteX11-23" fmla="*/ 16907 w 1967442"/>
                <a:gd name="connsiteY11-24" fmla="*/ 1749777 h 1883145"/>
                <a:gd name="connsiteX12-25" fmla="*/ 1572262 w 1967442"/>
                <a:gd name="connsiteY12-26" fmla="*/ 1487733 h 1883145"/>
                <a:gd name="connsiteX13-27" fmla="*/ 1587056 w 1967442"/>
                <a:gd name="connsiteY13-28" fmla="*/ 1536339 h 1883145"/>
                <a:gd name="connsiteX14-29" fmla="*/ 1532111 w 1967442"/>
                <a:gd name="connsiteY14-30" fmla="*/ 1513093 h 1883145"/>
                <a:gd name="connsiteX15-31" fmla="*/ 1515204 w 1967442"/>
                <a:gd name="connsiteY15-32" fmla="*/ 1500413 h 1883145"/>
                <a:gd name="connsiteX16-33" fmla="*/ 1532111 w 1967442"/>
                <a:gd name="connsiteY16-34" fmla="*/ 1502526 h 1883145"/>
                <a:gd name="connsiteX17-35" fmla="*/ 1580716 w 1967442"/>
                <a:gd name="connsiteY17-36" fmla="*/ 1529998 h 1883145"/>
                <a:gd name="connsiteX18-37" fmla="*/ 1572262 w 1967442"/>
                <a:gd name="connsiteY18-38" fmla="*/ 1487733 h 1883145"/>
                <a:gd name="connsiteX19-39" fmla="*/ 1697209 w 1967442"/>
                <a:gd name="connsiteY19-40" fmla="*/ 1483508 h 1883145"/>
                <a:gd name="connsiteX20-41" fmla="*/ 1709624 w 1967442"/>
                <a:gd name="connsiteY20-42" fmla="*/ 1487734 h 1883145"/>
                <a:gd name="connsiteX21-43" fmla="*/ 1682151 w 1967442"/>
                <a:gd name="connsiteY21-44" fmla="*/ 1510981 h 1883145"/>
                <a:gd name="connsiteX22-45" fmla="*/ 1625093 w 1967442"/>
                <a:gd name="connsiteY22-46" fmla="*/ 1489848 h 1883145"/>
                <a:gd name="connsiteX23-47" fmla="*/ 1646226 w 1967442"/>
                <a:gd name="connsiteY23-48" fmla="*/ 1487734 h 1883145"/>
                <a:gd name="connsiteX24-49" fmla="*/ 1644113 w 1967442"/>
                <a:gd name="connsiteY24-50" fmla="*/ 1508867 h 1883145"/>
                <a:gd name="connsiteX25-51" fmla="*/ 1667358 w 1967442"/>
                <a:gd name="connsiteY25-52" fmla="*/ 1508867 h 1883145"/>
                <a:gd name="connsiteX26-53" fmla="*/ 1686378 w 1967442"/>
                <a:gd name="connsiteY26-54" fmla="*/ 1485621 h 1883145"/>
                <a:gd name="connsiteX27-55" fmla="*/ 1697209 w 1967442"/>
                <a:gd name="connsiteY27-56" fmla="*/ 1483508 h 1883145"/>
                <a:gd name="connsiteX28-57" fmla="*/ 1800494 w 1967442"/>
                <a:gd name="connsiteY28-58" fmla="*/ 1459997 h 1883145"/>
                <a:gd name="connsiteX29-59" fmla="*/ 1808947 w 1967442"/>
                <a:gd name="connsiteY29-60" fmla="*/ 1462375 h 1883145"/>
                <a:gd name="connsiteX30-61" fmla="*/ 1787814 w 1967442"/>
                <a:gd name="connsiteY30-62" fmla="*/ 1485621 h 1883145"/>
                <a:gd name="connsiteX31-63" fmla="*/ 1745549 w 1967442"/>
                <a:gd name="connsiteY31-64" fmla="*/ 1464488 h 1883145"/>
                <a:gd name="connsiteX32-65" fmla="*/ 1762456 w 1967442"/>
                <a:gd name="connsiteY32-66" fmla="*/ 1464488 h 1883145"/>
                <a:gd name="connsiteX33-67" fmla="*/ 1760342 w 1967442"/>
                <a:gd name="connsiteY33-68" fmla="*/ 1485621 h 1883145"/>
                <a:gd name="connsiteX34-69" fmla="*/ 1777248 w 1967442"/>
                <a:gd name="connsiteY34-70" fmla="*/ 1485621 h 1883145"/>
                <a:gd name="connsiteX35-71" fmla="*/ 1792041 w 1967442"/>
                <a:gd name="connsiteY35-72" fmla="*/ 1462375 h 1883145"/>
                <a:gd name="connsiteX36-73" fmla="*/ 1800494 w 1967442"/>
                <a:gd name="connsiteY36-74" fmla="*/ 1459997 h 1883145"/>
                <a:gd name="connsiteX37-75" fmla="*/ 1187122 w 1967442"/>
                <a:gd name="connsiteY37-76" fmla="*/ 1428033 h 1883145"/>
                <a:gd name="connsiteX38-77" fmla="*/ 1255275 w 1967442"/>
                <a:gd name="connsiteY38-78" fmla="*/ 1439128 h 1883145"/>
                <a:gd name="connsiteX39-79" fmla="*/ 1227802 w 1967442"/>
                <a:gd name="connsiteY39-80" fmla="*/ 1456034 h 1883145"/>
                <a:gd name="connsiteX40-81" fmla="*/ 1122139 w 1967442"/>
                <a:gd name="connsiteY40-82" fmla="*/ 1439128 h 1883145"/>
                <a:gd name="connsiteX41-83" fmla="*/ 1187122 w 1967442"/>
                <a:gd name="connsiteY41-84" fmla="*/ 1428033 h 1883145"/>
                <a:gd name="connsiteX42-85" fmla="*/ 1923328 w 1967442"/>
                <a:gd name="connsiteY42-86" fmla="*/ 1407165 h 1883145"/>
                <a:gd name="connsiteX43-87" fmla="*/ 1942084 w 1967442"/>
                <a:gd name="connsiteY43-88" fmla="*/ 1430675 h 1883145"/>
                <a:gd name="connsiteX44-89" fmla="*/ 1967442 w 1967442"/>
                <a:gd name="connsiteY44-90" fmla="*/ 1447581 h 1883145"/>
                <a:gd name="connsiteX45-91" fmla="*/ 1868120 w 1967442"/>
                <a:gd name="connsiteY45-92" fmla="*/ 1517319 h 1883145"/>
                <a:gd name="connsiteX46-93" fmla="*/ 1544791 w 1967442"/>
                <a:gd name="connsiteY46-94" fmla="*/ 1792043 h 1883145"/>
                <a:gd name="connsiteX47-95" fmla="*/ 1441240 w 1967442"/>
                <a:gd name="connsiteY47-96" fmla="*/ 1851214 h 1883145"/>
                <a:gd name="connsiteX48-97" fmla="*/ 1432787 w 1967442"/>
                <a:gd name="connsiteY48-98" fmla="*/ 1842761 h 1883145"/>
                <a:gd name="connsiteX49-99" fmla="*/ 1464486 w 1967442"/>
                <a:gd name="connsiteY49-100" fmla="*/ 1811063 h 1883145"/>
                <a:gd name="connsiteX50-101" fmla="*/ 1637774 w 1967442"/>
                <a:gd name="connsiteY50-102" fmla="*/ 1684267 h 1883145"/>
                <a:gd name="connsiteX51-103" fmla="*/ 1905777 w 1967442"/>
                <a:gd name="connsiteY51-104" fmla="*/ 1462374 h 1883145"/>
                <a:gd name="connsiteX52-105" fmla="*/ 1893478 w 1967442"/>
                <a:gd name="connsiteY52-106" fmla="*/ 1420109 h 1883145"/>
                <a:gd name="connsiteX53-107" fmla="*/ 1923328 w 1967442"/>
                <a:gd name="connsiteY53-108" fmla="*/ 1407165 h 1883145"/>
                <a:gd name="connsiteX54-109" fmla="*/ 1238469 w 1967442"/>
                <a:gd name="connsiteY54-110" fmla="*/ 1382533 h 1883145"/>
                <a:gd name="connsiteX55-111" fmla="*/ 1261880 w 1967442"/>
                <a:gd name="connsiteY55-112" fmla="*/ 1382599 h 1883145"/>
                <a:gd name="connsiteX56-113" fmla="*/ 1301768 w 1967442"/>
                <a:gd name="connsiteY56-114" fmla="*/ 1392637 h 1883145"/>
                <a:gd name="connsiteX57-115" fmla="*/ 1301768 w 1967442"/>
                <a:gd name="connsiteY57-116" fmla="*/ 1409543 h 1883145"/>
                <a:gd name="connsiteX58-117" fmla="*/ 1210896 w 1967442"/>
                <a:gd name="connsiteY58-118" fmla="*/ 1388410 h 1883145"/>
                <a:gd name="connsiteX59-119" fmla="*/ 1238469 w 1967442"/>
                <a:gd name="connsiteY59-120" fmla="*/ 1382533 h 1883145"/>
                <a:gd name="connsiteX60-121" fmla="*/ 657224 w 1967442"/>
                <a:gd name="connsiteY60-122" fmla="*/ 128910 h 1883145"/>
                <a:gd name="connsiteX61-123" fmla="*/ 659336 w 1967442"/>
                <a:gd name="connsiteY61-124" fmla="*/ 147929 h 1883145"/>
                <a:gd name="connsiteX62-125" fmla="*/ 663563 w 1967442"/>
                <a:gd name="connsiteY62-126" fmla="*/ 196534 h 1883145"/>
                <a:gd name="connsiteX63-127" fmla="*/ 636091 w 1967442"/>
                <a:gd name="connsiteY63-128" fmla="*/ 152155 h 1883145"/>
                <a:gd name="connsiteX64-129" fmla="*/ 640317 w 1967442"/>
                <a:gd name="connsiteY64-130" fmla="*/ 133136 h 1883145"/>
                <a:gd name="connsiteX65-131" fmla="*/ 657224 w 1967442"/>
                <a:gd name="connsiteY65-132" fmla="*/ 128910 h 1883145"/>
                <a:gd name="connsiteX66-133" fmla="*/ 589599 w 1967442"/>
                <a:gd name="connsiteY66-134" fmla="*/ 31698 h 1883145"/>
                <a:gd name="connsiteX67-135" fmla="*/ 598052 w 1967442"/>
                <a:gd name="connsiteY67-136" fmla="*/ 42264 h 1883145"/>
                <a:gd name="connsiteX68-137" fmla="*/ 642430 w 1967442"/>
                <a:gd name="connsiteY68-138" fmla="*/ 224006 h 1883145"/>
                <a:gd name="connsiteX69-139" fmla="*/ 678356 w 1967442"/>
                <a:gd name="connsiteY69-140" fmla="*/ 262044 h 1883145"/>
                <a:gd name="connsiteX70-141" fmla="*/ 710055 w 1967442"/>
                <a:gd name="connsiteY70-142" fmla="*/ 266271 h 1883145"/>
                <a:gd name="connsiteX71-143" fmla="*/ 682582 w 1967442"/>
                <a:gd name="connsiteY71-144" fmla="*/ 283177 h 1883145"/>
                <a:gd name="connsiteX72-145" fmla="*/ 642430 w 1967442"/>
                <a:gd name="connsiteY72-146" fmla="*/ 264157 h 1883145"/>
                <a:gd name="connsiteX73-147" fmla="*/ 629751 w 1967442"/>
                <a:gd name="connsiteY73-148" fmla="*/ 340235 h 1883145"/>
                <a:gd name="connsiteX74-149" fmla="*/ 606505 w 1967442"/>
                <a:gd name="connsiteY74-150" fmla="*/ 420539 h 1883145"/>
                <a:gd name="connsiteX75-151" fmla="*/ 598052 w 1967442"/>
                <a:gd name="connsiteY75-152" fmla="*/ 414199 h 1883145"/>
                <a:gd name="connsiteX76-153" fmla="*/ 627637 w 1967442"/>
                <a:gd name="connsiteY76-154" fmla="*/ 238798 h 1883145"/>
                <a:gd name="connsiteX77-155" fmla="*/ 610731 w 1967442"/>
                <a:gd name="connsiteY77-156" fmla="*/ 158494 h 1883145"/>
                <a:gd name="connsiteX78-157" fmla="*/ 589599 w 1967442"/>
                <a:gd name="connsiteY78-158" fmla="*/ 31698 h 1883145"/>
                <a:gd name="connsiteX79-159" fmla="*/ 1177085 w 1967442"/>
                <a:gd name="connsiteY79-160" fmla="*/ 0 h 1883145"/>
                <a:gd name="connsiteX80-161" fmla="*/ 1177085 w 1967442"/>
                <a:gd name="connsiteY80-162" fmla="*/ 147928 h 1883145"/>
                <a:gd name="connsiteX81-163" fmla="*/ 1134820 w 1967442"/>
                <a:gd name="connsiteY81-164" fmla="*/ 333895 h 1883145"/>
                <a:gd name="connsiteX82-165" fmla="*/ 1071422 w 1967442"/>
                <a:gd name="connsiteY82-166" fmla="*/ 452238 h 1883145"/>
                <a:gd name="connsiteX83-167" fmla="*/ 1039723 w 1967442"/>
                <a:gd name="connsiteY83-168" fmla="*/ 498730 h 1883145"/>
                <a:gd name="connsiteX84-169" fmla="*/ 1005911 w 1967442"/>
                <a:gd name="connsiteY84-170" fmla="*/ 576920 h 1883145"/>
                <a:gd name="connsiteX85-171" fmla="*/ 967872 w 1967442"/>
                <a:gd name="connsiteY85-172" fmla="*/ 593827 h 1883145"/>
                <a:gd name="connsiteX86-173" fmla="*/ 750206 w 1967442"/>
                <a:gd name="connsiteY86-174" fmla="*/ 471257 h 1883145"/>
                <a:gd name="connsiteX87-175" fmla="*/ 976325 w 1967442"/>
                <a:gd name="connsiteY87-176" fmla="*/ 585374 h 1883145"/>
                <a:gd name="connsiteX88-177" fmla="*/ 1029157 w 1967442"/>
                <a:gd name="connsiteY88-178" fmla="*/ 500843 h 1883145"/>
                <a:gd name="connsiteX89-179" fmla="*/ 1069309 w 1967442"/>
                <a:gd name="connsiteY89-180" fmla="*/ 443785 h 1883145"/>
                <a:gd name="connsiteX90-181" fmla="*/ 1168632 w 1967442"/>
                <a:gd name="connsiteY90-182" fmla="*/ 145815 h 1883145"/>
                <a:gd name="connsiteX91-183" fmla="*/ 1164406 w 1967442"/>
                <a:gd name="connsiteY91-184" fmla="*/ 12680 h 1883145"/>
                <a:gd name="connsiteX92-185" fmla="*/ 1177085 w 1967442"/>
                <a:gd name="connsiteY92-186" fmla="*/ 0 h 1883145"/>
                <a:gd name="connsiteX0-187" fmla="*/ 16907 w 1967442"/>
                <a:gd name="connsiteY0-188" fmla="*/ 1749777 h 1883145"/>
                <a:gd name="connsiteX1-189" fmla="*/ 59172 w 1967442"/>
                <a:gd name="connsiteY1-190" fmla="*/ 1832195 h 1883145"/>
                <a:gd name="connsiteX2-191" fmla="*/ 173288 w 1967442"/>
                <a:gd name="connsiteY2-192" fmla="*/ 1857554 h 1883145"/>
                <a:gd name="connsiteX3-193" fmla="*/ 323329 w 1967442"/>
                <a:gd name="connsiteY3-194" fmla="*/ 1817402 h 1883145"/>
                <a:gd name="connsiteX4-195" fmla="*/ 359255 w 1967442"/>
                <a:gd name="connsiteY4-196" fmla="*/ 1811062 h 1883145"/>
                <a:gd name="connsiteX5-197" fmla="*/ 346576 w 1967442"/>
                <a:gd name="connsiteY5-198" fmla="*/ 1851215 h 1883145"/>
                <a:gd name="connsiteX6-199" fmla="*/ 327556 w 1967442"/>
                <a:gd name="connsiteY6-200" fmla="*/ 1825855 h 1883145"/>
                <a:gd name="connsiteX7-201" fmla="*/ 177515 w 1967442"/>
                <a:gd name="connsiteY7-202" fmla="*/ 1872347 h 1883145"/>
                <a:gd name="connsiteX8-203" fmla="*/ 50719 w 1967442"/>
                <a:gd name="connsiteY8-204" fmla="*/ 1842761 h 1883145"/>
                <a:gd name="connsiteX9-205" fmla="*/ 12680 w 1967442"/>
                <a:gd name="connsiteY9-206" fmla="*/ 1779363 h 1883145"/>
                <a:gd name="connsiteX10-207" fmla="*/ 0 w 1967442"/>
                <a:gd name="connsiteY10-208" fmla="*/ 1751891 h 1883145"/>
                <a:gd name="connsiteX11-209" fmla="*/ 16907 w 1967442"/>
                <a:gd name="connsiteY11-210" fmla="*/ 1749777 h 1883145"/>
                <a:gd name="connsiteX12-211" fmla="*/ 1572262 w 1967442"/>
                <a:gd name="connsiteY12-212" fmla="*/ 1487733 h 1883145"/>
                <a:gd name="connsiteX13-213" fmla="*/ 1587056 w 1967442"/>
                <a:gd name="connsiteY13-214" fmla="*/ 1536339 h 1883145"/>
                <a:gd name="connsiteX14-215" fmla="*/ 1532111 w 1967442"/>
                <a:gd name="connsiteY14-216" fmla="*/ 1513093 h 1883145"/>
                <a:gd name="connsiteX15-217" fmla="*/ 1515204 w 1967442"/>
                <a:gd name="connsiteY15-218" fmla="*/ 1500413 h 1883145"/>
                <a:gd name="connsiteX16-219" fmla="*/ 1532111 w 1967442"/>
                <a:gd name="connsiteY16-220" fmla="*/ 1502526 h 1883145"/>
                <a:gd name="connsiteX17-221" fmla="*/ 1580716 w 1967442"/>
                <a:gd name="connsiteY17-222" fmla="*/ 1529998 h 1883145"/>
                <a:gd name="connsiteX18-223" fmla="*/ 1572262 w 1967442"/>
                <a:gd name="connsiteY18-224" fmla="*/ 1487733 h 1883145"/>
                <a:gd name="connsiteX19-225" fmla="*/ 1697209 w 1967442"/>
                <a:gd name="connsiteY19-226" fmla="*/ 1483508 h 1883145"/>
                <a:gd name="connsiteX20-227" fmla="*/ 1709624 w 1967442"/>
                <a:gd name="connsiteY20-228" fmla="*/ 1487734 h 1883145"/>
                <a:gd name="connsiteX21-229" fmla="*/ 1682151 w 1967442"/>
                <a:gd name="connsiteY21-230" fmla="*/ 1510981 h 1883145"/>
                <a:gd name="connsiteX22-231" fmla="*/ 1625093 w 1967442"/>
                <a:gd name="connsiteY22-232" fmla="*/ 1489848 h 1883145"/>
                <a:gd name="connsiteX23-233" fmla="*/ 1646226 w 1967442"/>
                <a:gd name="connsiteY23-234" fmla="*/ 1487734 h 1883145"/>
                <a:gd name="connsiteX24-235" fmla="*/ 1644113 w 1967442"/>
                <a:gd name="connsiteY24-236" fmla="*/ 1508867 h 1883145"/>
                <a:gd name="connsiteX25-237" fmla="*/ 1667358 w 1967442"/>
                <a:gd name="connsiteY25-238" fmla="*/ 1508867 h 1883145"/>
                <a:gd name="connsiteX26-239" fmla="*/ 1686378 w 1967442"/>
                <a:gd name="connsiteY26-240" fmla="*/ 1485621 h 1883145"/>
                <a:gd name="connsiteX27-241" fmla="*/ 1697209 w 1967442"/>
                <a:gd name="connsiteY27-242" fmla="*/ 1483508 h 1883145"/>
                <a:gd name="connsiteX28-243" fmla="*/ 1800494 w 1967442"/>
                <a:gd name="connsiteY28-244" fmla="*/ 1459997 h 1883145"/>
                <a:gd name="connsiteX29-245" fmla="*/ 1808947 w 1967442"/>
                <a:gd name="connsiteY29-246" fmla="*/ 1462375 h 1883145"/>
                <a:gd name="connsiteX30-247" fmla="*/ 1787814 w 1967442"/>
                <a:gd name="connsiteY30-248" fmla="*/ 1485621 h 1883145"/>
                <a:gd name="connsiteX31-249" fmla="*/ 1745549 w 1967442"/>
                <a:gd name="connsiteY31-250" fmla="*/ 1464488 h 1883145"/>
                <a:gd name="connsiteX32-251" fmla="*/ 1762456 w 1967442"/>
                <a:gd name="connsiteY32-252" fmla="*/ 1464488 h 1883145"/>
                <a:gd name="connsiteX33-253" fmla="*/ 1760342 w 1967442"/>
                <a:gd name="connsiteY33-254" fmla="*/ 1485621 h 1883145"/>
                <a:gd name="connsiteX34-255" fmla="*/ 1777248 w 1967442"/>
                <a:gd name="connsiteY34-256" fmla="*/ 1485621 h 1883145"/>
                <a:gd name="connsiteX35-257" fmla="*/ 1792041 w 1967442"/>
                <a:gd name="connsiteY35-258" fmla="*/ 1462375 h 1883145"/>
                <a:gd name="connsiteX36-259" fmla="*/ 1800494 w 1967442"/>
                <a:gd name="connsiteY36-260" fmla="*/ 1459997 h 1883145"/>
                <a:gd name="connsiteX37-261" fmla="*/ 1187122 w 1967442"/>
                <a:gd name="connsiteY37-262" fmla="*/ 1428033 h 1883145"/>
                <a:gd name="connsiteX38-263" fmla="*/ 1255275 w 1967442"/>
                <a:gd name="connsiteY38-264" fmla="*/ 1439128 h 1883145"/>
                <a:gd name="connsiteX39-265" fmla="*/ 1227802 w 1967442"/>
                <a:gd name="connsiteY39-266" fmla="*/ 1456034 h 1883145"/>
                <a:gd name="connsiteX40-267" fmla="*/ 1122139 w 1967442"/>
                <a:gd name="connsiteY40-268" fmla="*/ 1439128 h 1883145"/>
                <a:gd name="connsiteX41-269" fmla="*/ 1187122 w 1967442"/>
                <a:gd name="connsiteY41-270" fmla="*/ 1428033 h 1883145"/>
                <a:gd name="connsiteX42-271" fmla="*/ 1923328 w 1967442"/>
                <a:gd name="connsiteY42-272" fmla="*/ 1407165 h 1883145"/>
                <a:gd name="connsiteX43-273" fmla="*/ 1942084 w 1967442"/>
                <a:gd name="connsiteY43-274" fmla="*/ 1430675 h 1883145"/>
                <a:gd name="connsiteX44-275" fmla="*/ 1967442 w 1967442"/>
                <a:gd name="connsiteY44-276" fmla="*/ 1447581 h 1883145"/>
                <a:gd name="connsiteX45-277" fmla="*/ 1868120 w 1967442"/>
                <a:gd name="connsiteY45-278" fmla="*/ 1517319 h 1883145"/>
                <a:gd name="connsiteX46-279" fmla="*/ 1544791 w 1967442"/>
                <a:gd name="connsiteY46-280" fmla="*/ 1792043 h 1883145"/>
                <a:gd name="connsiteX47-281" fmla="*/ 1441240 w 1967442"/>
                <a:gd name="connsiteY47-282" fmla="*/ 1851214 h 1883145"/>
                <a:gd name="connsiteX48-283" fmla="*/ 1432787 w 1967442"/>
                <a:gd name="connsiteY48-284" fmla="*/ 1842761 h 1883145"/>
                <a:gd name="connsiteX49-285" fmla="*/ 1464486 w 1967442"/>
                <a:gd name="connsiteY49-286" fmla="*/ 1811063 h 1883145"/>
                <a:gd name="connsiteX50-287" fmla="*/ 1654300 w 1967442"/>
                <a:gd name="connsiteY50-288" fmla="*/ 1692529 h 1883145"/>
                <a:gd name="connsiteX51-289" fmla="*/ 1905777 w 1967442"/>
                <a:gd name="connsiteY51-290" fmla="*/ 1462374 h 1883145"/>
                <a:gd name="connsiteX52-291" fmla="*/ 1893478 w 1967442"/>
                <a:gd name="connsiteY52-292" fmla="*/ 1420109 h 1883145"/>
                <a:gd name="connsiteX53-293" fmla="*/ 1923328 w 1967442"/>
                <a:gd name="connsiteY53-294" fmla="*/ 1407165 h 1883145"/>
                <a:gd name="connsiteX54-295" fmla="*/ 1238469 w 1967442"/>
                <a:gd name="connsiteY54-296" fmla="*/ 1382533 h 1883145"/>
                <a:gd name="connsiteX55-297" fmla="*/ 1261880 w 1967442"/>
                <a:gd name="connsiteY55-298" fmla="*/ 1382599 h 1883145"/>
                <a:gd name="connsiteX56-299" fmla="*/ 1301768 w 1967442"/>
                <a:gd name="connsiteY56-300" fmla="*/ 1392637 h 1883145"/>
                <a:gd name="connsiteX57-301" fmla="*/ 1301768 w 1967442"/>
                <a:gd name="connsiteY57-302" fmla="*/ 1409543 h 1883145"/>
                <a:gd name="connsiteX58-303" fmla="*/ 1210896 w 1967442"/>
                <a:gd name="connsiteY58-304" fmla="*/ 1388410 h 1883145"/>
                <a:gd name="connsiteX59-305" fmla="*/ 1238469 w 1967442"/>
                <a:gd name="connsiteY59-306" fmla="*/ 1382533 h 1883145"/>
                <a:gd name="connsiteX60-307" fmla="*/ 657224 w 1967442"/>
                <a:gd name="connsiteY60-308" fmla="*/ 128910 h 1883145"/>
                <a:gd name="connsiteX61-309" fmla="*/ 659336 w 1967442"/>
                <a:gd name="connsiteY61-310" fmla="*/ 147929 h 1883145"/>
                <a:gd name="connsiteX62-311" fmla="*/ 663563 w 1967442"/>
                <a:gd name="connsiteY62-312" fmla="*/ 196534 h 1883145"/>
                <a:gd name="connsiteX63-313" fmla="*/ 636091 w 1967442"/>
                <a:gd name="connsiteY63-314" fmla="*/ 152155 h 1883145"/>
                <a:gd name="connsiteX64-315" fmla="*/ 640317 w 1967442"/>
                <a:gd name="connsiteY64-316" fmla="*/ 133136 h 1883145"/>
                <a:gd name="connsiteX65-317" fmla="*/ 657224 w 1967442"/>
                <a:gd name="connsiteY65-318" fmla="*/ 128910 h 1883145"/>
                <a:gd name="connsiteX66-319" fmla="*/ 589599 w 1967442"/>
                <a:gd name="connsiteY66-320" fmla="*/ 31698 h 1883145"/>
                <a:gd name="connsiteX67-321" fmla="*/ 598052 w 1967442"/>
                <a:gd name="connsiteY67-322" fmla="*/ 42264 h 1883145"/>
                <a:gd name="connsiteX68-323" fmla="*/ 642430 w 1967442"/>
                <a:gd name="connsiteY68-324" fmla="*/ 224006 h 1883145"/>
                <a:gd name="connsiteX69-325" fmla="*/ 678356 w 1967442"/>
                <a:gd name="connsiteY69-326" fmla="*/ 262044 h 1883145"/>
                <a:gd name="connsiteX70-327" fmla="*/ 710055 w 1967442"/>
                <a:gd name="connsiteY70-328" fmla="*/ 266271 h 1883145"/>
                <a:gd name="connsiteX71-329" fmla="*/ 682582 w 1967442"/>
                <a:gd name="connsiteY71-330" fmla="*/ 283177 h 1883145"/>
                <a:gd name="connsiteX72-331" fmla="*/ 642430 w 1967442"/>
                <a:gd name="connsiteY72-332" fmla="*/ 264157 h 1883145"/>
                <a:gd name="connsiteX73-333" fmla="*/ 629751 w 1967442"/>
                <a:gd name="connsiteY73-334" fmla="*/ 340235 h 1883145"/>
                <a:gd name="connsiteX74-335" fmla="*/ 606505 w 1967442"/>
                <a:gd name="connsiteY74-336" fmla="*/ 420539 h 1883145"/>
                <a:gd name="connsiteX75-337" fmla="*/ 598052 w 1967442"/>
                <a:gd name="connsiteY75-338" fmla="*/ 414199 h 1883145"/>
                <a:gd name="connsiteX76-339" fmla="*/ 627637 w 1967442"/>
                <a:gd name="connsiteY76-340" fmla="*/ 238798 h 1883145"/>
                <a:gd name="connsiteX77-341" fmla="*/ 610731 w 1967442"/>
                <a:gd name="connsiteY77-342" fmla="*/ 158494 h 1883145"/>
                <a:gd name="connsiteX78-343" fmla="*/ 589599 w 1967442"/>
                <a:gd name="connsiteY78-344" fmla="*/ 31698 h 1883145"/>
                <a:gd name="connsiteX79-345" fmla="*/ 1177085 w 1967442"/>
                <a:gd name="connsiteY79-346" fmla="*/ 0 h 1883145"/>
                <a:gd name="connsiteX80-347" fmla="*/ 1177085 w 1967442"/>
                <a:gd name="connsiteY80-348" fmla="*/ 147928 h 1883145"/>
                <a:gd name="connsiteX81-349" fmla="*/ 1134820 w 1967442"/>
                <a:gd name="connsiteY81-350" fmla="*/ 333895 h 1883145"/>
                <a:gd name="connsiteX82-351" fmla="*/ 1071422 w 1967442"/>
                <a:gd name="connsiteY82-352" fmla="*/ 452238 h 1883145"/>
                <a:gd name="connsiteX83-353" fmla="*/ 1039723 w 1967442"/>
                <a:gd name="connsiteY83-354" fmla="*/ 498730 h 1883145"/>
                <a:gd name="connsiteX84-355" fmla="*/ 1005911 w 1967442"/>
                <a:gd name="connsiteY84-356" fmla="*/ 576920 h 1883145"/>
                <a:gd name="connsiteX85-357" fmla="*/ 967872 w 1967442"/>
                <a:gd name="connsiteY85-358" fmla="*/ 593827 h 1883145"/>
                <a:gd name="connsiteX86-359" fmla="*/ 750206 w 1967442"/>
                <a:gd name="connsiteY86-360" fmla="*/ 471257 h 1883145"/>
                <a:gd name="connsiteX87-361" fmla="*/ 976325 w 1967442"/>
                <a:gd name="connsiteY87-362" fmla="*/ 585374 h 1883145"/>
                <a:gd name="connsiteX88-363" fmla="*/ 1029157 w 1967442"/>
                <a:gd name="connsiteY88-364" fmla="*/ 500843 h 1883145"/>
                <a:gd name="connsiteX89-365" fmla="*/ 1069309 w 1967442"/>
                <a:gd name="connsiteY89-366" fmla="*/ 443785 h 1883145"/>
                <a:gd name="connsiteX90-367" fmla="*/ 1168632 w 1967442"/>
                <a:gd name="connsiteY90-368" fmla="*/ 145815 h 1883145"/>
                <a:gd name="connsiteX91-369" fmla="*/ 1164406 w 1967442"/>
                <a:gd name="connsiteY91-370" fmla="*/ 12680 h 1883145"/>
                <a:gd name="connsiteX92-371" fmla="*/ 1177085 w 1967442"/>
                <a:gd name="connsiteY92-372" fmla="*/ 0 h 1883145"/>
                <a:gd name="connsiteX0-373" fmla="*/ 16907 w 1967442"/>
                <a:gd name="connsiteY0-374" fmla="*/ 1749777 h 1883145"/>
                <a:gd name="connsiteX1-375" fmla="*/ 59172 w 1967442"/>
                <a:gd name="connsiteY1-376" fmla="*/ 1832195 h 1883145"/>
                <a:gd name="connsiteX2-377" fmla="*/ 173288 w 1967442"/>
                <a:gd name="connsiteY2-378" fmla="*/ 1857554 h 1883145"/>
                <a:gd name="connsiteX3-379" fmla="*/ 323329 w 1967442"/>
                <a:gd name="connsiteY3-380" fmla="*/ 1817402 h 1883145"/>
                <a:gd name="connsiteX4-381" fmla="*/ 359255 w 1967442"/>
                <a:gd name="connsiteY4-382" fmla="*/ 1811062 h 1883145"/>
                <a:gd name="connsiteX5-383" fmla="*/ 346576 w 1967442"/>
                <a:gd name="connsiteY5-384" fmla="*/ 1851215 h 1883145"/>
                <a:gd name="connsiteX6-385" fmla="*/ 327556 w 1967442"/>
                <a:gd name="connsiteY6-386" fmla="*/ 1825855 h 1883145"/>
                <a:gd name="connsiteX7-387" fmla="*/ 177515 w 1967442"/>
                <a:gd name="connsiteY7-388" fmla="*/ 1872347 h 1883145"/>
                <a:gd name="connsiteX8-389" fmla="*/ 50719 w 1967442"/>
                <a:gd name="connsiteY8-390" fmla="*/ 1842761 h 1883145"/>
                <a:gd name="connsiteX9-391" fmla="*/ 12680 w 1967442"/>
                <a:gd name="connsiteY9-392" fmla="*/ 1779363 h 1883145"/>
                <a:gd name="connsiteX10-393" fmla="*/ 0 w 1967442"/>
                <a:gd name="connsiteY10-394" fmla="*/ 1751891 h 1883145"/>
                <a:gd name="connsiteX11-395" fmla="*/ 16907 w 1967442"/>
                <a:gd name="connsiteY11-396" fmla="*/ 1749777 h 1883145"/>
                <a:gd name="connsiteX12-397" fmla="*/ 1572262 w 1967442"/>
                <a:gd name="connsiteY12-398" fmla="*/ 1487733 h 1883145"/>
                <a:gd name="connsiteX13-399" fmla="*/ 1587056 w 1967442"/>
                <a:gd name="connsiteY13-400" fmla="*/ 1536339 h 1883145"/>
                <a:gd name="connsiteX14-401" fmla="*/ 1532111 w 1967442"/>
                <a:gd name="connsiteY14-402" fmla="*/ 1513093 h 1883145"/>
                <a:gd name="connsiteX15-403" fmla="*/ 1515204 w 1967442"/>
                <a:gd name="connsiteY15-404" fmla="*/ 1500413 h 1883145"/>
                <a:gd name="connsiteX16-405" fmla="*/ 1532111 w 1967442"/>
                <a:gd name="connsiteY16-406" fmla="*/ 1502526 h 1883145"/>
                <a:gd name="connsiteX17-407" fmla="*/ 1580716 w 1967442"/>
                <a:gd name="connsiteY17-408" fmla="*/ 1529998 h 1883145"/>
                <a:gd name="connsiteX18-409" fmla="*/ 1572262 w 1967442"/>
                <a:gd name="connsiteY18-410" fmla="*/ 1487733 h 1883145"/>
                <a:gd name="connsiteX19-411" fmla="*/ 1697209 w 1967442"/>
                <a:gd name="connsiteY19-412" fmla="*/ 1483508 h 1883145"/>
                <a:gd name="connsiteX20-413" fmla="*/ 1709624 w 1967442"/>
                <a:gd name="connsiteY20-414" fmla="*/ 1487734 h 1883145"/>
                <a:gd name="connsiteX21-415" fmla="*/ 1682151 w 1967442"/>
                <a:gd name="connsiteY21-416" fmla="*/ 1510981 h 1883145"/>
                <a:gd name="connsiteX22-417" fmla="*/ 1625093 w 1967442"/>
                <a:gd name="connsiteY22-418" fmla="*/ 1489848 h 1883145"/>
                <a:gd name="connsiteX23-419" fmla="*/ 1646226 w 1967442"/>
                <a:gd name="connsiteY23-420" fmla="*/ 1487734 h 1883145"/>
                <a:gd name="connsiteX24-421" fmla="*/ 1644113 w 1967442"/>
                <a:gd name="connsiteY24-422" fmla="*/ 1508867 h 1883145"/>
                <a:gd name="connsiteX25-423" fmla="*/ 1667358 w 1967442"/>
                <a:gd name="connsiteY25-424" fmla="*/ 1508867 h 1883145"/>
                <a:gd name="connsiteX26-425" fmla="*/ 1686378 w 1967442"/>
                <a:gd name="connsiteY26-426" fmla="*/ 1485621 h 1883145"/>
                <a:gd name="connsiteX27-427" fmla="*/ 1697209 w 1967442"/>
                <a:gd name="connsiteY27-428" fmla="*/ 1483508 h 1883145"/>
                <a:gd name="connsiteX28-429" fmla="*/ 1800494 w 1967442"/>
                <a:gd name="connsiteY28-430" fmla="*/ 1459997 h 1883145"/>
                <a:gd name="connsiteX29-431" fmla="*/ 1808947 w 1967442"/>
                <a:gd name="connsiteY29-432" fmla="*/ 1462375 h 1883145"/>
                <a:gd name="connsiteX30-433" fmla="*/ 1787814 w 1967442"/>
                <a:gd name="connsiteY30-434" fmla="*/ 1485621 h 1883145"/>
                <a:gd name="connsiteX31-435" fmla="*/ 1745549 w 1967442"/>
                <a:gd name="connsiteY31-436" fmla="*/ 1464488 h 1883145"/>
                <a:gd name="connsiteX32-437" fmla="*/ 1762456 w 1967442"/>
                <a:gd name="connsiteY32-438" fmla="*/ 1464488 h 1883145"/>
                <a:gd name="connsiteX33-439" fmla="*/ 1760342 w 1967442"/>
                <a:gd name="connsiteY33-440" fmla="*/ 1485621 h 1883145"/>
                <a:gd name="connsiteX34-441" fmla="*/ 1777248 w 1967442"/>
                <a:gd name="connsiteY34-442" fmla="*/ 1485621 h 1883145"/>
                <a:gd name="connsiteX35-443" fmla="*/ 1792041 w 1967442"/>
                <a:gd name="connsiteY35-444" fmla="*/ 1462375 h 1883145"/>
                <a:gd name="connsiteX36-445" fmla="*/ 1800494 w 1967442"/>
                <a:gd name="connsiteY36-446" fmla="*/ 1459997 h 1883145"/>
                <a:gd name="connsiteX37-447" fmla="*/ 1187122 w 1967442"/>
                <a:gd name="connsiteY37-448" fmla="*/ 1428033 h 1883145"/>
                <a:gd name="connsiteX38-449" fmla="*/ 1255275 w 1967442"/>
                <a:gd name="connsiteY38-450" fmla="*/ 1439128 h 1883145"/>
                <a:gd name="connsiteX39-451" fmla="*/ 1227802 w 1967442"/>
                <a:gd name="connsiteY39-452" fmla="*/ 1456034 h 1883145"/>
                <a:gd name="connsiteX40-453" fmla="*/ 1122139 w 1967442"/>
                <a:gd name="connsiteY40-454" fmla="*/ 1439128 h 1883145"/>
                <a:gd name="connsiteX41-455" fmla="*/ 1187122 w 1967442"/>
                <a:gd name="connsiteY41-456" fmla="*/ 1428033 h 1883145"/>
                <a:gd name="connsiteX42-457" fmla="*/ 1923328 w 1967442"/>
                <a:gd name="connsiteY42-458" fmla="*/ 1407165 h 1883145"/>
                <a:gd name="connsiteX43-459" fmla="*/ 1942084 w 1967442"/>
                <a:gd name="connsiteY43-460" fmla="*/ 1430675 h 1883145"/>
                <a:gd name="connsiteX44-461" fmla="*/ 1967442 w 1967442"/>
                <a:gd name="connsiteY44-462" fmla="*/ 1447581 h 1883145"/>
                <a:gd name="connsiteX45-463" fmla="*/ 1868120 w 1967442"/>
                <a:gd name="connsiteY45-464" fmla="*/ 1517319 h 1883145"/>
                <a:gd name="connsiteX46-465" fmla="*/ 1544791 w 1967442"/>
                <a:gd name="connsiteY46-466" fmla="*/ 1792043 h 1883145"/>
                <a:gd name="connsiteX47-467" fmla="*/ 1441240 w 1967442"/>
                <a:gd name="connsiteY47-468" fmla="*/ 1851214 h 1883145"/>
                <a:gd name="connsiteX48-469" fmla="*/ 1432787 w 1967442"/>
                <a:gd name="connsiteY48-470" fmla="*/ 1842761 h 1883145"/>
                <a:gd name="connsiteX49-471" fmla="*/ 1475503 w 1967442"/>
                <a:gd name="connsiteY49-472" fmla="*/ 1819326 h 1883145"/>
                <a:gd name="connsiteX50-473" fmla="*/ 1654300 w 1967442"/>
                <a:gd name="connsiteY50-474" fmla="*/ 1692529 h 1883145"/>
                <a:gd name="connsiteX51-475" fmla="*/ 1905777 w 1967442"/>
                <a:gd name="connsiteY51-476" fmla="*/ 1462374 h 1883145"/>
                <a:gd name="connsiteX52-477" fmla="*/ 1893478 w 1967442"/>
                <a:gd name="connsiteY52-478" fmla="*/ 1420109 h 1883145"/>
                <a:gd name="connsiteX53-479" fmla="*/ 1923328 w 1967442"/>
                <a:gd name="connsiteY53-480" fmla="*/ 1407165 h 1883145"/>
                <a:gd name="connsiteX54-481" fmla="*/ 1238469 w 1967442"/>
                <a:gd name="connsiteY54-482" fmla="*/ 1382533 h 1883145"/>
                <a:gd name="connsiteX55-483" fmla="*/ 1261880 w 1967442"/>
                <a:gd name="connsiteY55-484" fmla="*/ 1382599 h 1883145"/>
                <a:gd name="connsiteX56-485" fmla="*/ 1301768 w 1967442"/>
                <a:gd name="connsiteY56-486" fmla="*/ 1392637 h 1883145"/>
                <a:gd name="connsiteX57-487" fmla="*/ 1301768 w 1967442"/>
                <a:gd name="connsiteY57-488" fmla="*/ 1409543 h 1883145"/>
                <a:gd name="connsiteX58-489" fmla="*/ 1210896 w 1967442"/>
                <a:gd name="connsiteY58-490" fmla="*/ 1388410 h 1883145"/>
                <a:gd name="connsiteX59-491" fmla="*/ 1238469 w 1967442"/>
                <a:gd name="connsiteY59-492" fmla="*/ 1382533 h 1883145"/>
                <a:gd name="connsiteX60-493" fmla="*/ 657224 w 1967442"/>
                <a:gd name="connsiteY60-494" fmla="*/ 128910 h 1883145"/>
                <a:gd name="connsiteX61-495" fmla="*/ 659336 w 1967442"/>
                <a:gd name="connsiteY61-496" fmla="*/ 147929 h 1883145"/>
                <a:gd name="connsiteX62-497" fmla="*/ 663563 w 1967442"/>
                <a:gd name="connsiteY62-498" fmla="*/ 196534 h 1883145"/>
                <a:gd name="connsiteX63-499" fmla="*/ 636091 w 1967442"/>
                <a:gd name="connsiteY63-500" fmla="*/ 152155 h 1883145"/>
                <a:gd name="connsiteX64-501" fmla="*/ 640317 w 1967442"/>
                <a:gd name="connsiteY64-502" fmla="*/ 133136 h 1883145"/>
                <a:gd name="connsiteX65-503" fmla="*/ 657224 w 1967442"/>
                <a:gd name="connsiteY65-504" fmla="*/ 128910 h 1883145"/>
                <a:gd name="connsiteX66-505" fmla="*/ 589599 w 1967442"/>
                <a:gd name="connsiteY66-506" fmla="*/ 31698 h 1883145"/>
                <a:gd name="connsiteX67-507" fmla="*/ 598052 w 1967442"/>
                <a:gd name="connsiteY67-508" fmla="*/ 42264 h 1883145"/>
                <a:gd name="connsiteX68-509" fmla="*/ 642430 w 1967442"/>
                <a:gd name="connsiteY68-510" fmla="*/ 224006 h 1883145"/>
                <a:gd name="connsiteX69-511" fmla="*/ 678356 w 1967442"/>
                <a:gd name="connsiteY69-512" fmla="*/ 262044 h 1883145"/>
                <a:gd name="connsiteX70-513" fmla="*/ 710055 w 1967442"/>
                <a:gd name="connsiteY70-514" fmla="*/ 266271 h 1883145"/>
                <a:gd name="connsiteX71-515" fmla="*/ 682582 w 1967442"/>
                <a:gd name="connsiteY71-516" fmla="*/ 283177 h 1883145"/>
                <a:gd name="connsiteX72-517" fmla="*/ 642430 w 1967442"/>
                <a:gd name="connsiteY72-518" fmla="*/ 264157 h 1883145"/>
                <a:gd name="connsiteX73-519" fmla="*/ 629751 w 1967442"/>
                <a:gd name="connsiteY73-520" fmla="*/ 340235 h 1883145"/>
                <a:gd name="connsiteX74-521" fmla="*/ 606505 w 1967442"/>
                <a:gd name="connsiteY74-522" fmla="*/ 420539 h 1883145"/>
                <a:gd name="connsiteX75-523" fmla="*/ 598052 w 1967442"/>
                <a:gd name="connsiteY75-524" fmla="*/ 414199 h 1883145"/>
                <a:gd name="connsiteX76-525" fmla="*/ 627637 w 1967442"/>
                <a:gd name="connsiteY76-526" fmla="*/ 238798 h 1883145"/>
                <a:gd name="connsiteX77-527" fmla="*/ 610731 w 1967442"/>
                <a:gd name="connsiteY77-528" fmla="*/ 158494 h 1883145"/>
                <a:gd name="connsiteX78-529" fmla="*/ 589599 w 1967442"/>
                <a:gd name="connsiteY78-530" fmla="*/ 31698 h 1883145"/>
                <a:gd name="connsiteX79-531" fmla="*/ 1177085 w 1967442"/>
                <a:gd name="connsiteY79-532" fmla="*/ 0 h 1883145"/>
                <a:gd name="connsiteX80-533" fmla="*/ 1177085 w 1967442"/>
                <a:gd name="connsiteY80-534" fmla="*/ 147928 h 1883145"/>
                <a:gd name="connsiteX81-535" fmla="*/ 1134820 w 1967442"/>
                <a:gd name="connsiteY81-536" fmla="*/ 333895 h 1883145"/>
                <a:gd name="connsiteX82-537" fmla="*/ 1071422 w 1967442"/>
                <a:gd name="connsiteY82-538" fmla="*/ 452238 h 1883145"/>
                <a:gd name="connsiteX83-539" fmla="*/ 1039723 w 1967442"/>
                <a:gd name="connsiteY83-540" fmla="*/ 498730 h 1883145"/>
                <a:gd name="connsiteX84-541" fmla="*/ 1005911 w 1967442"/>
                <a:gd name="connsiteY84-542" fmla="*/ 576920 h 1883145"/>
                <a:gd name="connsiteX85-543" fmla="*/ 967872 w 1967442"/>
                <a:gd name="connsiteY85-544" fmla="*/ 593827 h 1883145"/>
                <a:gd name="connsiteX86-545" fmla="*/ 750206 w 1967442"/>
                <a:gd name="connsiteY86-546" fmla="*/ 471257 h 1883145"/>
                <a:gd name="connsiteX87-547" fmla="*/ 976325 w 1967442"/>
                <a:gd name="connsiteY87-548" fmla="*/ 585374 h 1883145"/>
                <a:gd name="connsiteX88-549" fmla="*/ 1029157 w 1967442"/>
                <a:gd name="connsiteY88-550" fmla="*/ 500843 h 1883145"/>
                <a:gd name="connsiteX89-551" fmla="*/ 1069309 w 1967442"/>
                <a:gd name="connsiteY89-552" fmla="*/ 443785 h 1883145"/>
                <a:gd name="connsiteX90-553" fmla="*/ 1168632 w 1967442"/>
                <a:gd name="connsiteY90-554" fmla="*/ 145815 h 1883145"/>
                <a:gd name="connsiteX91-555" fmla="*/ 1164406 w 1967442"/>
                <a:gd name="connsiteY91-556" fmla="*/ 12680 h 1883145"/>
                <a:gd name="connsiteX92-557" fmla="*/ 1177085 w 1967442"/>
                <a:gd name="connsiteY92-558" fmla="*/ 0 h 1883145"/>
                <a:gd name="connsiteX0-559" fmla="*/ 16907 w 1967442"/>
                <a:gd name="connsiteY0-560" fmla="*/ 1749777 h 1883145"/>
                <a:gd name="connsiteX1-561" fmla="*/ 59172 w 1967442"/>
                <a:gd name="connsiteY1-562" fmla="*/ 1832195 h 1883145"/>
                <a:gd name="connsiteX2-563" fmla="*/ 173288 w 1967442"/>
                <a:gd name="connsiteY2-564" fmla="*/ 1857554 h 1883145"/>
                <a:gd name="connsiteX3-565" fmla="*/ 323329 w 1967442"/>
                <a:gd name="connsiteY3-566" fmla="*/ 1817402 h 1883145"/>
                <a:gd name="connsiteX4-567" fmla="*/ 359255 w 1967442"/>
                <a:gd name="connsiteY4-568" fmla="*/ 1811062 h 1883145"/>
                <a:gd name="connsiteX5-569" fmla="*/ 346576 w 1967442"/>
                <a:gd name="connsiteY5-570" fmla="*/ 1851215 h 1883145"/>
                <a:gd name="connsiteX6-571" fmla="*/ 327556 w 1967442"/>
                <a:gd name="connsiteY6-572" fmla="*/ 1825855 h 1883145"/>
                <a:gd name="connsiteX7-573" fmla="*/ 177515 w 1967442"/>
                <a:gd name="connsiteY7-574" fmla="*/ 1872347 h 1883145"/>
                <a:gd name="connsiteX8-575" fmla="*/ 50719 w 1967442"/>
                <a:gd name="connsiteY8-576" fmla="*/ 1842761 h 1883145"/>
                <a:gd name="connsiteX9-577" fmla="*/ 12680 w 1967442"/>
                <a:gd name="connsiteY9-578" fmla="*/ 1779363 h 1883145"/>
                <a:gd name="connsiteX10-579" fmla="*/ 0 w 1967442"/>
                <a:gd name="connsiteY10-580" fmla="*/ 1751891 h 1883145"/>
                <a:gd name="connsiteX11-581" fmla="*/ 16907 w 1967442"/>
                <a:gd name="connsiteY11-582" fmla="*/ 1749777 h 1883145"/>
                <a:gd name="connsiteX12-583" fmla="*/ 1572262 w 1967442"/>
                <a:gd name="connsiteY12-584" fmla="*/ 1487733 h 1883145"/>
                <a:gd name="connsiteX13-585" fmla="*/ 1587056 w 1967442"/>
                <a:gd name="connsiteY13-586" fmla="*/ 1536339 h 1883145"/>
                <a:gd name="connsiteX14-587" fmla="*/ 1532111 w 1967442"/>
                <a:gd name="connsiteY14-588" fmla="*/ 1513093 h 1883145"/>
                <a:gd name="connsiteX15-589" fmla="*/ 1515204 w 1967442"/>
                <a:gd name="connsiteY15-590" fmla="*/ 1500413 h 1883145"/>
                <a:gd name="connsiteX16-591" fmla="*/ 1532111 w 1967442"/>
                <a:gd name="connsiteY16-592" fmla="*/ 1502526 h 1883145"/>
                <a:gd name="connsiteX17-593" fmla="*/ 1580716 w 1967442"/>
                <a:gd name="connsiteY17-594" fmla="*/ 1529998 h 1883145"/>
                <a:gd name="connsiteX18-595" fmla="*/ 1572262 w 1967442"/>
                <a:gd name="connsiteY18-596" fmla="*/ 1487733 h 1883145"/>
                <a:gd name="connsiteX19-597" fmla="*/ 1697209 w 1967442"/>
                <a:gd name="connsiteY19-598" fmla="*/ 1483508 h 1883145"/>
                <a:gd name="connsiteX20-599" fmla="*/ 1709624 w 1967442"/>
                <a:gd name="connsiteY20-600" fmla="*/ 1487734 h 1883145"/>
                <a:gd name="connsiteX21-601" fmla="*/ 1682151 w 1967442"/>
                <a:gd name="connsiteY21-602" fmla="*/ 1510981 h 1883145"/>
                <a:gd name="connsiteX22-603" fmla="*/ 1625093 w 1967442"/>
                <a:gd name="connsiteY22-604" fmla="*/ 1489848 h 1883145"/>
                <a:gd name="connsiteX23-605" fmla="*/ 1646226 w 1967442"/>
                <a:gd name="connsiteY23-606" fmla="*/ 1487734 h 1883145"/>
                <a:gd name="connsiteX24-607" fmla="*/ 1644113 w 1967442"/>
                <a:gd name="connsiteY24-608" fmla="*/ 1508867 h 1883145"/>
                <a:gd name="connsiteX25-609" fmla="*/ 1667358 w 1967442"/>
                <a:gd name="connsiteY25-610" fmla="*/ 1508867 h 1883145"/>
                <a:gd name="connsiteX26-611" fmla="*/ 1686378 w 1967442"/>
                <a:gd name="connsiteY26-612" fmla="*/ 1485621 h 1883145"/>
                <a:gd name="connsiteX27-613" fmla="*/ 1697209 w 1967442"/>
                <a:gd name="connsiteY27-614" fmla="*/ 1483508 h 1883145"/>
                <a:gd name="connsiteX28-615" fmla="*/ 1800494 w 1967442"/>
                <a:gd name="connsiteY28-616" fmla="*/ 1459997 h 1883145"/>
                <a:gd name="connsiteX29-617" fmla="*/ 1808947 w 1967442"/>
                <a:gd name="connsiteY29-618" fmla="*/ 1462375 h 1883145"/>
                <a:gd name="connsiteX30-619" fmla="*/ 1787814 w 1967442"/>
                <a:gd name="connsiteY30-620" fmla="*/ 1485621 h 1883145"/>
                <a:gd name="connsiteX31-621" fmla="*/ 1745549 w 1967442"/>
                <a:gd name="connsiteY31-622" fmla="*/ 1464488 h 1883145"/>
                <a:gd name="connsiteX32-623" fmla="*/ 1762456 w 1967442"/>
                <a:gd name="connsiteY32-624" fmla="*/ 1464488 h 1883145"/>
                <a:gd name="connsiteX33-625" fmla="*/ 1760342 w 1967442"/>
                <a:gd name="connsiteY33-626" fmla="*/ 1485621 h 1883145"/>
                <a:gd name="connsiteX34-627" fmla="*/ 1777248 w 1967442"/>
                <a:gd name="connsiteY34-628" fmla="*/ 1485621 h 1883145"/>
                <a:gd name="connsiteX35-629" fmla="*/ 1792041 w 1967442"/>
                <a:gd name="connsiteY35-630" fmla="*/ 1462375 h 1883145"/>
                <a:gd name="connsiteX36-631" fmla="*/ 1800494 w 1967442"/>
                <a:gd name="connsiteY36-632" fmla="*/ 1459997 h 1883145"/>
                <a:gd name="connsiteX37-633" fmla="*/ 1187122 w 1967442"/>
                <a:gd name="connsiteY37-634" fmla="*/ 1428033 h 1883145"/>
                <a:gd name="connsiteX38-635" fmla="*/ 1255275 w 1967442"/>
                <a:gd name="connsiteY38-636" fmla="*/ 1439128 h 1883145"/>
                <a:gd name="connsiteX39-637" fmla="*/ 1227802 w 1967442"/>
                <a:gd name="connsiteY39-638" fmla="*/ 1456034 h 1883145"/>
                <a:gd name="connsiteX40-639" fmla="*/ 1122139 w 1967442"/>
                <a:gd name="connsiteY40-640" fmla="*/ 1439128 h 1883145"/>
                <a:gd name="connsiteX41-641" fmla="*/ 1187122 w 1967442"/>
                <a:gd name="connsiteY41-642" fmla="*/ 1428033 h 1883145"/>
                <a:gd name="connsiteX42-643" fmla="*/ 1923328 w 1967442"/>
                <a:gd name="connsiteY42-644" fmla="*/ 1407165 h 1883145"/>
                <a:gd name="connsiteX43-645" fmla="*/ 1942084 w 1967442"/>
                <a:gd name="connsiteY43-646" fmla="*/ 1430675 h 1883145"/>
                <a:gd name="connsiteX44-647" fmla="*/ 1967442 w 1967442"/>
                <a:gd name="connsiteY44-648" fmla="*/ 1447581 h 1883145"/>
                <a:gd name="connsiteX45-649" fmla="*/ 1868120 w 1967442"/>
                <a:gd name="connsiteY45-650" fmla="*/ 1517319 h 1883145"/>
                <a:gd name="connsiteX46-651" fmla="*/ 1544791 w 1967442"/>
                <a:gd name="connsiteY46-652" fmla="*/ 1792043 h 1883145"/>
                <a:gd name="connsiteX47-653" fmla="*/ 1441240 w 1967442"/>
                <a:gd name="connsiteY47-654" fmla="*/ 1851214 h 1883145"/>
                <a:gd name="connsiteX48-655" fmla="*/ 1432787 w 1967442"/>
                <a:gd name="connsiteY48-656" fmla="*/ 1842761 h 1883145"/>
                <a:gd name="connsiteX49-657" fmla="*/ 1475503 w 1967442"/>
                <a:gd name="connsiteY49-658" fmla="*/ 1819326 h 1883145"/>
                <a:gd name="connsiteX50-659" fmla="*/ 1654300 w 1967442"/>
                <a:gd name="connsiteY50-660" fmla="*/ 1689775 h 1883145"/>
                <a:gd name="connsiteX51-661" fmla="*/ 1905777 w 1967442"/>
                <a:gd name="connsiteY51-662" fmla="*/ 1462374 h 1883145"/>
                <a:gd name="connsiteX52-663" fmla="*/ 1893478 w 1967442"/>
                <a:gd name="connsiteY52-664" fmla="*/ 1420109 h 1883145"/>
                <a:gd name="connsiteX53-665" fmla="*/ 1923328 w 1967442"/>
                <a:gd name="connsiteY53-666" fmla="*/ 1407165 h 1883145"/>
                <a:gd name="connsiteX54-667" fmla="*/ 1238469 w 1967442"/>
                <a:gd name="connsiteY54-668" fmla="*/ 1382533 h 1883145"/>
                <a:gd name="connsiteX55-669" fmla="*/ 1261880 w 1967442"/>
                <a:gd name="connsiteY55-670" fmla="*/ 1382599 h 1883145"/>
                <a:gd name="connsiteX56-671" fmla="*/ 1301768 w 1967442"/>
                <a:gd name="connsiteY56-672" fmla="*/ 1392637 h 1883145"/>
                <a:gd name="connsiteX57-673" fmla="*/ 1301768 w 1967442"/>
                <a:gd name="connsiteY57-674" fmla="*/ 1409543 h 1883145"/>
                <a:gd name="connsiteX58-675" fmla="*/ 1210896 w 1967442"/>
                <a:gd name="connsiteY58-676" fmla="*/ 1388410 h 1883145"/>
                <a:gd name="connsiteX59-677" fmla="*/ 1238469 w 1967442"/>
                <a:gd name="connsiteY59-678" fmla="*/ 1382533 h 1883145"/>
                <a:gd name="connsiteX60-679" fmla="*/ 657224 w 1967442"/>
                <a:gd name="connsiteY60-680" fmla="*/ 128910 h 1883145"/>
                <a:gd name="connsiteX61-681" fmla="*/ 659336 w 1967442"/>
                <a:gd name="connsiteY61-682" fmla="*/ 147929 h 1883145"/>
                <a:gd name="connsiteX62-683" fmla="*/ 663563 w 1967442"/>
                <a:gd name="connsiteY62-684" fmla="*/ 196534 h 1883145"/>
                <a:gd name="connsiteX63-685" fmla="*/ 636091 w 1967442"/>
                <a:gd name="connsiteY63-686" fmla="*/ 152155 h 1883145"/>
                <a:gd name="connsiteX64-687" fmla="*/ 640317 w 1967442"/>
                <a:gd name="connsiteY64-688" fmla="*/ 133136 h 1883145"/>
                <a:gd name="connsiteX65-689" fmla="*/ 657224 w 1967442"/>
                <a:gd name="connsiteY65-690" fmla="*/ 128910 h 1883145"/>
                <a:gd name="connsiteX66-691" fmla="*/ 589599 w 1967442"/>
                <a:gd name="connsiteY66-692" fmla="*/ 31698 h 1883145"/>
                <a:gd name="connsiteX67-693" fmla="*/ 598052 w 1967442"/>
                <a:gd name="connsiteY67-694" fmla="*/ 42264 h 1883145"/>
                <a:gd name="connsiteX68-695" fmla="*/ 642430 w 1967442"/>
                <a:gd name="connsiteY68-696" fmla="*/ 224006 h 1883145"/>
                <a:gd name="connsiteX69-697" fmla="*/ 678356 w 1967442"/>
                <a:gd name="connsiteY69-698" fmla="*/ 262044 h 1883145"/>
                <a:gd name="connsiteX70-699" fmla="*/ 710055 w 1967442"/>
                <a:gd name="connsiteY70-700" fmla="*/ 266271 h 1883145"/>
                <a:gd name="connsiteX71-701" fmla="*/ 682582 w 1967442"/>
                <a:gd name="connsiteY71-702" fmla="*/ 283177 h 1883145"/>
                <a:gd name="connsiteX72-703" fmla="*/ 642430 w 1967442"/>
                <a:gd name="connsiteY72-704" fmla="*/ 264157 h 1883145"/>
                <a:gd name="connsiteX73-705" fmla="*/ 629751 w 1967442"/>
                <a:gd name="connsiteY73-706" fmla="*/ 340235 h 1883145"/>
                <a:gd name="connsiteX74-707" fmla="*/ 606505 w 1967442"/>
                <a:gd name="connsiteY74-708" fmla="*/ 420539 h 1883145"/>
                <a:gd name="connsiteX75-709" fmla="*/ 598052 w 1967442"/>
                <a:gd name="connsiteY75-710" fmla="*/ 414199 h 1883145"/>
                <a:gd name="connsiteX76-711" fmla="*/ 627637 w 1967442"/>
                <a:gd name="connsiteY76-712" fmla="*/ 238798 h 1883145"/>
                <a:gd name="connsiteX77-713" fmla="*/ 610731 w 1967442"/>
                <a:gd name="connsiteY77-714" fmla="*/ 158494 h 1883145"/>
                <a:gd name="connsiteX78-715" fmla="*/ 589599 w 1967442"/>
                <a:gd name="connsiteY78-716" fmla="*/ 31698 h 1883145"/>
                <a:gd name="connsiteX79-717" fmla="*/ 1177085 w 1967442"/>
                <a:gd name="connsiteY79-718" fmla="*/ 0 h 1883145"/>
                <a:gd name="connsiteX80-719" fmla="*/ 1177085 w 1967442"/>
                <a:gd name="connsiteY80-720" fmla="*/ 147928 h 1883145"/>
                <a:gd name="connsiteX81-721" fmla="*/ 1134820 w 1967442"/>
                <a:gd name="connsiteY81-722" fmla="*/ 333895 h 1883145"/>
                <a:gd name="connsiteX82-723" fmla="*/ 1071422 w 1967442"/>
                <a:gd name="connsiteY82-724" fmla="*/ 452238 h 1883145"/>
                <a:gd name="connsiteX83-725" fmla="*/ 1039723 w 1967442"/>
                <a:gd name="connsiteY83-726" fmla="*/ 498730 h 1883145"/>
                <a:gd name="connsiteX84-727" fmla="*/ 1005911 w 1967442"/>
                <a:gd name="connsiteY84-728" fmla="*/ 576920 h 1883145"/>
                <a:gd name="connsiteX85-729" fmla="*/ 967872 w 1967442"/>
                <a:gd name="connsiteY85-730" fmla="*/ 593827 h 1883145"/>
                <a:gd name="connsiteX86-731" fmla="*/ 750206 w 1967442"/>
                <a:gd name="connsiteY86-732" fmla="*/ 471257 h 1883145"/>
                <a:gd name="connsiteX87-733" fmla="*/ 976325 w 1967442"/>
                <a:gd name="connsiteY87-734" fmla="*/ 585374 h 1883145"/>
                <a:gd name="connsiteX88-735" fmla="*/ 1029157 w 1967442"/>
                <a:gd name="connsiteY88-736" fmla="*/ 500843 h 1883145"/>
                <a:gd name="connsiteX89-737" fmla="*/ 1069309 w 1967442"/>
                <a:gd name="connsiteY89-738" fmla="*/ 443785 h 1883145"/>
                <a:gd name="connsiteX90-739" fmla="*/ 1168632 w 1967442"/>
                <a:gd name="connsiteY90-740" fmla="*/ 145815 h 1883145"/>
                <a:gd name="connsiteX91-741" fmla="*/ 1164406 w 1967442"/>
                <a:gd name="connsiteY91-742" fmla="*/ 12680 h 1883145"/>
                <a:gd name="connsiteX92-743" fmla="*/ 1177085 w 1967442"/>
                <a:gd name="connsiteY92-744" fmla="*/ 0 h 1883145"/>
                <a:gd name="connsiteX0-745" fmla="*/ 16907 w 1967442"/>
                <a:gd name="connsiteY0-746" fmla="*/ 1749777 h 1883145"/>
                <a:gd name="connsiteX1-747" fmla="*/ 59172 w 1967442"/>
                <a:gd name="connsiteY1-748" fmla="*/ 1832195 h 1883145"/>
                <a:gd name="connsiteX2-749" fmla="*/ 173288 w 1967442"/>
                <a:gd name="connsiteY2-750" fmla="*/ 1857554 h 1883145"/>
                <a:gd name="connsiteX3-751" fmla="*/ 323329 w 1967442"/>
                <a:gd name="connsiteY3-752" fmla="*/ 1817402 h 1883145"/>
                <a:gd name="connsiteX4-753" fmla="*/ 359255 w 1967442"/>
                <a:gd name="connsiteY4-754" fmla="*/ 1811062 h 1883145"/>
                <a:gd name="connsiteX5-755" fmla="*/ 346576 w 1967442"/>
                <a:gd name="connsiteY5-756" fmla="*/ 1851215 h 1883145"/>
                <a:gd name="connsiteX6-757" fmla="*/ 327556 w 1967442"/>
                <a:gd name="connsiteY6-758" fmla="*/ 1825855 h 1883145"/>
                <a:gd name="connsiteX7-759" fmla="*/ 177515 w 1967442"/>
                <a:gd name="connsiteY7-760" fmla="*/ 1872347 h 1883145"/>
                <a:gd name="connsiteX8-761" fmla="*/ 50719 w 1967442"/>
                <a:gd name="connsiteY8-762" fmla="*/ 1842761 h 1883145"/>
                <a:gd name="connsiteX9-763" fmla="*/ 12680 w 1967442"/>
                <a:gd name="connsiteY9-764" fmla="*/ 1779363 h 1883145"/>
                <a:gd name="connsiteX10-765" fmla="*/ 0 w 1967442"/>
                <a:gd name="connsiteY10-766" fmla="*/ 1751891 h 1883145"/>
                <a:gd name="connsiteX11-767" fmla="*/ 16907 w 1967442"/>
                <a:gd name="connsiteY11-768" fmla="*/ 1749777 h 1883145"/>
                <a:gd name="connsiteX12-769" fmla="*/ 1572262 w 1967442"/>
                <a:gd name="connsiteY12-770" fmla="*/ 1487733 h 1883145"/>
                <a:gd name="connsiteX13-771" fmla="*/ 1587056 w 1967442"/>
                <a:gd name="connsiteY13-772" fmla="*/ 1536339 h 1883145"/>
                <a:gd name="connsiteX14-773" fmla="*/ 1532111 w 1967442"/>
                <a:gd name="connsiteY14-774" fmla="*/ 1513093 h 1883145"/>
                <a:gd name="connsiteX15-775" fmla="*/ 1515204 w 1967442"/>
                <a:gd name="connsiteY15-776" fmla="*/ 1500413 h 1883145"/>
                <a:gd name="connsiteX16-777" fmla="*/ 1532111 w 1967442"/>
                <a:gd name="connsiteY16-778" fmla="*/ 1502526 h 1883145"/>
                <a:gd name="connsiteX17-779" fmla="*/ 1580716 w 1967442"/>
                <a:gd name="connsiteY17-780" fmla="*/ 1529998 h 1883145"/>
                <a:gd name="connsiteX18-781" fmla="*/ 1572262 w 1967442"/>
                <a:gd name="connsiteY18-782" fmla="*/ 1487733 h 1883145"/>
                <a:gd name="connsiteX19-783" fmla="*/ 1697209 w 1967442"/>
                <a:gd name="connsiteY19-784" fmla="*/ 1483508 h 1883145"/>
                <a:gd name="connsiteX20-785" fmla="*/ 1709624 w 1967442"/>
                <a:gd name="connsiteY20-786" fmla="*/ 1487734 h 1883145"/>
                <a:gd name="connsiteX21-787" fmla="*/ 1682151 w 1967442"/>
                <a:gd name="connsiteY21-788" fmla="*/ 1510981 h 1883145"/>
                <a:gd name="connsiteX22-789" fmla="*/ 1625093 w 1967442"/>
                <a:gd name="connsiteY22-790" fmla="*/ 1489848 h 1883145"/>
                <a:gd name="connsiteX23-791" fmla="*/ 1646226 w 1967442"/>
                <a:gd name="connsiteY23-792" fmla="*/ 1487734 h 1883145"/>
                <a:gd name="connsiteX24-793" fmla="*/ 1644113 w 1967442"/>
                <a:gd name="connsiteY24-794" fmla="*/ 1508867 h 1883145"/>
                <a:gd name="connsiteX25-795" fmla="*/ 1667358 w 1967442"/>
                <a:gd name="connsiteY25-796" fmla="*/ 1508867 h 1883145"/>
                <a:gd name="connsiteX26-797" fmla="*/ 1686378 w 1967442"/>
                <a:gd name="connsiteY26-798" fmla="*/ 1485621 h 1883145"/>
                <a:gd name="connsiteX27-799" fmla="*/ 1697209 w 1967442"/>
                <a:gd name="connsiteY27-800" fmla="*/ 1483508 h 1883145"/>
                <a:gd name="connsiteX28-801" fmla="*/ 1800494 w 1967442"/>
                <a:gd name="connsiteY28-802" fmla="*/ 1459997 h 1883145"/>
                <a:gd name="connsiteX29-803" fmla="*/ 1808947 w 1967442"/>
                <a:gd name="connsiteY29-804" fmla="*/ 1462375 h 1883145"/>
                <a:gd name="connsiteX30-805" fmla="*/ 1787814 w 1967442"/>
                <a:gd name="connsiteY30-806" fmla="*/ 1485621 h 1883145"/>
                <a:gd name="connsiteX31-807" fmla="*/ 1745549 w 1967442"/>
                <a:gd name="connsiteY31-808" fmla="*/ 1464488 h 1883145"/>
                <a:gd name="connsiteX32-809" fmla="*/ 1762456 w 1967442"/>
                <a:gd name="connsiteY32-810" fmla="*/ 1464488 h 1883145"/>
                <a:gd name="connsiteX33-811" fmla="*/ 1760342 w 1967442"/>
                <a:gd name="connsiteY33-812" fmla="*/ 1485621 h 1883145"/>
                <a:gd name="connsiteX34-813" fmla="*/ 1777248 w 1967442"/>
                <a:gd name="connsiteY34-814" fmla="*/ 1485621 h 1883145"/>
                <a:gd name="connsiteX35-815" fmla="*/ 1792041 w 1967442"/>
                <a:gd name="connsiteY35-816" fmla="*/ 1462375 h 1883145"/>
                <a:gd name="connsiteX36-817" fmla="*/ 1800494 w 1967442"/>
                <a:gd name="connsiteY36-818" fmla="*/ 1459997 h 1883145"/>
                <a:gd name="connsiteX37-819" fmla="*/ 1187122 w 1967442"/>
                <a:gd name="connsiteY37-820" fmla="*/ 1428033 h 1883145"/>
                <a:gd name="connsiteX38-821" fmla="*/ 1255275 w 1967442"/>
                <a:gd name="connsiteY38-822" fmla="*/ 1439128 h 1883145"/>
                <a:gd name="connsiteX39-823" fmla="*/ 1227802 w 1967442"/>
                <a:gd name="connsiteY39-824" fmla="*/ 1456034 h 1883145"/>
                <a:gd name="connsiteX40-825" fmla="*/ 1122139 w 1967442"/>
                <a:gd name="connsiteY40-826" fmla="*/ 1439128 h 1883145"/>
                <a:gd name="connsiteX41-827" fmla="*/ 1187122 w 1967442"/>
                <a:gd name="connsiteY41-828" fmla="*/ 1428033 h 1883145"/>
                <a:gd name="connsiteX42-829" fmla="*/ 1923328 w 1967442"/>
                <a:gd name="connsiteY42-830" fmla="*/ 1407165 h 1883145"/>
                <a:gd name="connsiteX43-831" fmla="*/ 1942084 w 1967442"/>
                <a:gd name="connsiteY43-832" fmla="*/ 1430675 h 1883145"/>
                <a:gd name="connsiteX44-833" fmla="*/ 1967442 w 1967442"/>
                <a:gd name="connsiteY44-834" fmla="*/ 1447581 h 1883145"/>
                <a:gd name="connsiteX45-835" fmla="*/ 1868120 w 1967442"/>
                <a:gd name="connsiteY45-836" fmla="*/ 1517319 h 1883145"/>
                <a:gd name="connsiteX46-837" fmla="*/ 1544791 w 1967442"/>
                <a:gd name="connsiteY46-838" fmla="*/ 1792043 h 1883145"/>
                <a:gd name="connsiteX47-839" fmla="*/ 1441240 w 1967442"/>
                <a:gd name="connsiteY47-840" fmla="*/ 1851214 h 1883145"/>
                <a:gd name="connsiteX48-841" fmla="*/ 1432787 w 1967442"/>
                <a:gd name="connsiteY48-842" fmla="*/ 1842761 h 1883145"/>
                <a:gd name="connsiteX49-843" fmla="*/ 1475503 w 1967442"/>
                <a:gd name="connsiteY49-844" fmla="*/ 1819326 h 1883145"/>
                <a:gd name="connsiteX50-845" fmla="*/ 1654300 w 1967442"/>
                <a:gd name="connsiteY50-846" fmla="*/ 1689775 h 1883145"/>
                <a:gd name="connsiteX51-847" fmla="*/ 1919548 w 1967442"/>
                <a:gd name="connsiteY51-848" fmla="*/ 1459620 h 1883145"/>
                <a:gd name="connsiteX52-849" fmla="*/ 1893478 w 1967442"/>
                <a:gd name="connsiteY52-850" fmla="*/ 1420109 h 1883145"/>
                <a:gd name="connsiteX53-851" fmla="*/ 1923328 w 1967442"/>
                <a:gd name="connsiteY53-852" fmla="*/ 1407165 h 1883145"/>
                <a:gd name="connsiteX54-853" fmla="*/ 1238469 w 1967442"/>
                <a:gd name="connsiteY54-854" fmla="*/ 1382533 h 1883145"/>
                <a:gd name="connsiteX55-855" fmla="*/ 1261880 w 1967442"/>
                <a:gd name="connsiteY55-856" fmla="*/ 1382599 h 1883145"/>
                <a:gd name="connsiteX56-857" fmla="*/ 1301768 w 1967442"/>
                <a:gd name="connsiteY56-858" fmla="*/ 1392637 h 1883145"/>
                <a:gd name="connsiteX57-859" fmla="*/ 1301768 w 1967442"/>
                <a:gd name="connsiteY57-860" fmla="*/ 1409543 h 1883145"/>
                <a:gd name="connsiteX58-861" fmla="*/ 1210896 w 1967442"/>
                <a:gd name="connsiteY58-862" fmla="*/ 1388410 h 1883145"/>
                <a:gd name="connsiteX59-863" fmla="*/ 1238469 w 1967442"/>
                <a:gd name="connsiteY59-864" fmla="*/ 1382533 h 1883145"/>
                <a:gd name="connsiteX60-865" fmla="*/ 657224 w 1967442"/>
                <a:gd name="connsiteY60-866" fmla="*/ 128910 h 1883145"/>
                <a:gd name="connsiteX61-867" fmla="*/ 659336 w 1967442"/>
                <a:gd name="connsiteY61-868" fmla="*/ 147929 h 1883145"/>
                <a:gd name="connsiteX62-869" fmla="*/ 663563 w 1967442"/>
                <a:gd name="connsiteY62-870" fmla="*/ 196534 h 1883145"/>
                <a:gd name="connsiteX63-871" fmla="*/ 636091 w 1967442"/>
                <a:gd name="connsiteY63-872" fmla="*/ 152155 h 1883145"/>
                <a:gd name="connsiteX64-873" fmla="*/ 640317 w 1967442"/>
                <a:gd name="connsiteY64-874" fmla="*/ 133136 h 1883145"/>
                <a:gd name="connsiteX65-875" fmla="*/ 657224 w 1967442"/>
                <a:gd name="connsiteY65-876" fmla="*/ 128910 h 1883145"/>
                <a:gd name="connsiteX66-877" fmla="*/ 589599 w 1967442"/>
                <a:gd name="connsiteY66-878" fmla="*/ 31698 h 1883145"/>
                <a:gd name="connsiteX67-879" fmla="*/ 598052 w 1967442"/>
                <a:gd name="connsiteY67-880" fmla="*/ 42264 h 1883145"/>
                <a:gd name="connsiteX68-881" fmla="*/ 642430 w 1967442"/>
                <a:gd name="connsiteY68-882" fmla="*/ 224006 h 1883145"/>
                <a:gd name="connsiteX69-883" fmla="*/ 678356 w 1967442"/>
                <a:gd name="connsiteY69-884" fmla="*/ 262044 h 1883145"/>
                <a:gd name="connsiteX70-885" fmla="*/ 710055 w 1967442"/>
                <a:gd name="connsiteY70-886" fmla="*/ 266271 h 1883145"/>
                <a:gd name="connsiteX71-887" fmla="*/ 682582 w 1967442"/>
                <a:gd name="connsiteY71-888" fmla="*/ 283177 h 1883145"/>
                <a:gd name="connsiteX72-889" fmla="*/ 642430 w 1967442"/>
                <a:gd name="connsiteY72-890" fmla="*/ 264157 h 1883145"/>
                <a:gd name="connsiteX73-891" fmla="*/ 629751 w 1967442"/>
                <a:gd name="connsiteY73-892" fmla="*/ 340235 h 1883145"/>
                <a:gd name="connsiteX74-893" fmla="*/ 606505 w 1967442"/>
                <a:gd name="connsiteY74-894" fmla="*/ 420539 h 1883145"/>
                <a:gd name="connsiteX75-895" fmla="*/ 598052 w 1967442"/>
                <a:gd name="connsiteY75-896" fmla="*/ 414199 h 1883145"/>
                <a:gd name="connsiteX76-897" fmla="*/ 627637 w 1967442"/>
                <a:gd name="connsiteY76-898" fmla="*/ 238798 h 1883145"/>
                <a:gd name="connsiteX77-899" fmla="*/ 610731 w 1967442"/>
                <a:gd name="connsiteY77-900" fmla="*/ 158494 h 1883145"/>
                <a:gd name="connsiteX78-901" fmla="*/ 589599 w 1967442"/>
                <a:gd name="connsiteY78-902" fmla="*/ 31698 h 1883145"/>
                <a:gd name="connsiteX79-903" fmla="*/ 1177085 w 1967442"/>
                <a:gd name="connsiteY79-904" fmla="*/ 0 h 1883145"/>
                <a:gd name="connsiteX80-905" fmla="*/ 1177085 w 1967442"/>
                <a:gd name="connsiteY80-906" fmla="*/ 147928 h 1883145"/>
                <a:gd name="connsiteX81-907" fmla="*/ 1134820 w 1967442"/>
                <a:gd name="connsiteY81-908" fmla="*/ 333895 h 1883145"/>
                <a:gd name="connsiteX82-909" fmla="*/ 1071422 w 1967442"/>
                <a:gd name="connsiteY82-910" fmla="*/ 452238 h 1883145"/>
                <a:gd name="connsiteX83-911" fmla="*/ 1039723 w 1967442"/>
                <a:gd name="connsiteY83-912" fmla="*/ 498730 h 1883145"/>
                <a:gd name="connsiteX84-913" fmla="*/ 1005911 w 1967442"/>
                <a:gd name="connsiteY84-914" fmla="*/ 576920 h 1883145"/>
                <a:gd name="connsiteX85-915" fmla="*/ 967872 w 1967442"/>
                <a:gd name="connsiteY85-916" fmla="*/ 593827 h 1883145"/>
                <a:gd name="connsiteX86-917" fmla="*/ 750206 w 1967442"/>
                <a:gd name="connsiteY86-918" fmla="*/ 471257 h 1883145"/>
                <a:gd name="connsiteX87-919" fmla="*/ 976325 w 1967442"/>
                <a:gd name="connsiteY87-920" fmla="*/ 585374 h 1883145"/>
                <a:gd name="connsiteX88-921" fmla="*/ 1029157 w 1967442"/>
                <a:gd name="connsiteY88-922" fmla="*/ 500843 h 1883145"/>
                <a:gd name="connsiteX89-923" fmla="*/ 1069309 w 1967442"/>
                <a:gd name="connsiteY89-924" fmla="*/ 443785 h 1883145"/>
                <a:gd name="connsiteX90-925" fmla="*/ 1168632 w 1967442"/>
                <a:gd name="connsiteY90-926" fmla="*/ 145815 h 1883145"/>
                <a:gd name="connsiteX91-927" fmla="*/ 1164406 w 1967442"/>
                <a:gd name="connsiteY91-928" fmla="*/ 12680 h 1883145"/>
                <a:gd name="connsiteX92-929" fmla="*/ 1177085 w 1967442"/>
                <a:gd name="connsiteY92-930" fmla="*/ 0 h 1883145"/>
                <a:gd name="connsiteX0-931" fmla="*/ 16907 w 1967442"/>
                <a:gd name="connsiteY0-932" fmla="*/ 1749777 h 1883145"/>
                <a:gd name="connsiteX1-933" fmla="*/ 59172 w 1967442"/>
                <a:gd name="connsiteY1-934" fmla="*/ 1832195 h 1883145"/>
                <a:gd name="connsiteX2-935" fmla="*/ 173288 w 1967442"/>
                <a:gd name="connsiteY2-936" fmla="*/ 1857554 h 1883145"/>
                <a:gd name="connsiteX3-937" fmla="*/ 323329 w 1967442"/>
                <a:gd name="connsiteY3-938" fmla="*/ 1817402 h 1883145"/>
                <a:gd name="connsiteX4-939" fmla="*/ 359255 w 1967442"/>
                <a:gd name="connsiteY4-940" fmla="*/ 1811062 h 1883145"/>
                <a:gd name="connsiteX5-941" fmla="*/ 346576 w 1967442"/>
                <a:gd name="connsiteY5-942" fmla="*/ 1851215 h 1883145"/>
                <a:gd name="connsiteX6-943" fmla="*/ 327556 w 1967442"/>
                <a:gd name="connsiteY6-944" fmla="*/ 1825855 h 1883145"/>
                <a:gd name="connsiteX7-945" fmla="*/ 177515 w 1967442"/>
                <a:gd name="connsiteY7-946" fmla="*/ 1872347 h 1883145"/>
                <a:gd name="connsiteX8-947" fmla="*/ 50719 w 1967442"/>
                <a:gd name="connsiteY8-948" fmla="*/ 1842761 h 1883145"/>
                <a:gd name="connsiteX9-949" fmla="*/ 12680 w 1967442"/>
                <a:gd name="connsiteY9-950" fmla="*/ 1779363 h 1883145"/>
                <a:gd name="connsiteX10-951" fmla="*/ 0 w 1967442"/>
                <a:gd name="connsiteY10-952" fmla="*/ 1751891 h 1883145"/>
                <a:gd name="connsiteX11-953" fmla="*/ 16907 w 1967442"/>
                <a:gd name="connsiteY11-954" fmla="*/ 1749777 h 1883145"/>
                <a:gd name="connsiteX12-955" fmla="*/ 1572262 w 1967442"/>
                <a:gd name="connsiteY12-956" fmla="*/ 1487733 h 1883145"/>
                <a:gd name="connsiteX13-957" fmla="*/ 1587056 w 1967442"/>
                <a:gd name="connsiteY13-958" fmla="*/ 1536339 h 1883145"/>
                <a:gd name="connsiteX14-959" fmla="*/ 1532111 w 1967442"/>
                <a:gd name="connsiteY14-960" fmla="*/ 1513093 h 1883145"/>
                <a:gd name="connsiteX15-961" fmla="*/ 1515204 w 1967442"/>
                <a:gd name="connsiteY15-962" fmla="*/ 1500413 h 1883145"/>
                <a:gd name="connsiteX16-963" fmla="*/ 1532111 w 1967442"/>
                <a:gd name="connsiteY16-964" fmla="*/ 1502526 h 1883145"/>
                <a:gd name="connsiteX17-965" fmla="*/ 1580716 w 1967442"/>
                <a:gd name="connsiteY17-966" fmla="*/ 1529998 h 1883145"/>
                <a:gd name="connsiteX18-967" fmla="*/ 1572262 w 1967442"/>
                <a:gd name="connsiteY18-968" fmla="*/ 1487733 h 1883145"/>
                <a:gd name="connsiteX19-969" fmla="*/ 1697209 w 1967442"/>
                <a:gd name="connsiteY19-970" fmla="*/ 1483508 h 1883145"/>
                <a:gd name="connsiteX20-971" fmla="*/ 1709624 w 1967442"/>
                <a:gd name="connsiteY20-972" fmla="*/ 1487734 h 1883145"/>
                <a:gd name="connsiteX21-973" fmla="*/ 1682151 w 1967442"/>
                <a:gd name="connsiteY21-974" fmla="*/ 1510981 h 1883145"/>
                <a:gd name="connsiteX22-975" fmla="*/ 1625093 w 1967442"/>
                <a:gd name="connsiteY22-976" fmla="*/ 1489848 h 1883145"/>
                <a:gd name="connsiteX23-977" fmla="*/ 1646226 w 1967442"/>
                <a:gd name="connsiteY23-978" fmla="*/ 1487734 h 1883145"/>
                <a:gd name="connsiteX24-979" fmla="*/ 1644113 w 1967442"/>
                <a:gd name="connsiteY24-980" fmla="*/ 1508867 h 1883145"/>
                <a:gd name="connsiteX25-981" fmla="*/ 1667358 w 1967442"/>
                <a:gd name="connsiteY25-982" fmla="*/ 1508867 h 1883145"/>
                <a:gd name="connsiteX26-983" fmla="*/ 1686378 w 1967442"/>
                <a:gd name="connsiteY26-984" fmla="*/ 1485621 h 1883145"/>
                <a:gd name="connsiteX27-985" fmla="*/ 1697209 w 1967442"/>
                <a:gd name="connsiteY27-986" fmla="*/ 1483508 h 1883145"/>
                <a:gd name="connsiteX28-987" fmla="*/ 1800494 w 1967442"/>
                <a:gd name="connsiteY28-988" fmla="*/ 1459997 h 1883145"/>
                <a:gd name="connsiteX29-989" fmla="*/ 1808947 w 1967442"/>
                <a:gd name="connsiteY29-990" fmla="*/ 1462375 h 1883145"/>
                <a:gd name="connsiteX30-991" fmla="*/ 1787814 w 1967442"/>
                <a:gd name="connsiteY30-992" fmla="*/ 1485621 h 1883145"/>
                <a:gd name="connsiteX31-993" fmla="*/ 1745549 w 1967442"/>
                <a:gd name="connsiteY31-994" fmla="*/ 1464488 h 1883145"/>
                <a:gd name="connsiteX32-995" fmla="*/ 1762456 w 1967442"/>
                <a:gd name="connsiteY32-996" fmla="*/ 1464488 h 1883145"/>
                <a:gd name="connsiteX33-997" fmla="*/ 1760342 w 1967442"/>
                <a:gd name="connsiteY33-998" fmla="*/ 1485621 h 1883145"/>
                <a:gd name="connsiteX34-999" fmla="*/ 1777248 w 1967442"/>
                <a:gd name="connsiteY34-1000" fmla="*/ 1485621 h 1883145"/>
                <a:gd name="connsiteX35-1001" fmla="*/ 1792041 w 1967442"/>
                <a:gd name="connsiteY35-1002" fmla="*/ 1462375 h 1883145"/>
                <a:gd name="connsiteX36-1003" fmla="*/ 1800494 w 1967442"/>
                <a:gd name="connsiteY36-1004" fmla="*/ 1459997 h 1883145"/>
                <a:gd name="connsiteX37-1005" fmla="*/ 1187122 w 1967442"/>
                <a:gd name="connsiteY37-1006" fmla="*/ 1428033 h 1883145"/>
                <a:gd name="connsiteX38-1007" fmla="*/ 1255275 w 1967442"/>
                <a:gd name="connsiteY38-1008" fmla="*/ 1439128 h 1883145"/>
                <a:gd name="connsiteX39-1009" fmla="*/ 1227802 w 1967442"/>
                <a:gd name="connsiteY39-1010" fmla="*/ 1456034 h 1883145"/>
                <a:gd name="connsiteX40-1011" fmla="*/ 1122139 w 1967442"/>
                <a:gd name="connsiteY40-1012" fmla="*/ 1439128 h 1883145"/>
                <a:gd name="connsiteX41-1013" fmla="*/ 1187122 w 1967442"/>
                <a:gd name="connsiteY41-1014" fmla="*/ 1428033 h 1883145"/>
                <a:gd name="connsiteX42-1015" fmla="*/ 1923328 w 1967442"/>
                <a:gd name="connsiteY42-1016" fmla="*/ 1407165 h 1883145"/>
                <a:gd name="connsiteX43-1017" fmla="*/ 1942084 w 1967442"/>
                <a:gd name="connsiteY43-1018" fmla="*/ 1430675 h 1883145"/>
                <a:gd name="connsiteX44-1019" fmla="*/ 1967442 w 1967442"/>
                <a:gd name="connsiteY44-1020" fmla="*/ 1447581 h 1883145"/>
                <a:gd name="connsiteX45-1021" fmla="*/ 1868120 w 1967442"/>
                <a:gd name="connsiteY45-1022" fmla="*/ 1517319 h 1883145"/>
                <a:gd name="connsiteX46-1023" fmla="*/ 1544791 w 1967442"/>
                <a:gd name="connsiteY46-1024" fmla="*/ 1792043 h 1883145"/>
                <a:gd name="connsiteX47-1025" fmla="*/ 1441240 w 1967442"/>
                <a:gd name="connsiteY47-1026" fmla="*/ 1851214 h 1883145"/>
                <a:gd name="connsiteX48-1027" fmla="*/ 1432787 w 1967442"/>
                <a:gd name="connsiteY48-1028" fmla="*/ 1842761 h 1883145"/>
                <a:gd name="connsiteX49-1029" fmla="*/ 1475503 w 1967442"/>
                <a:gd name="connsiteY49-1030" fmla="*/ 1819326 h 1883145"/>
                <a:gd name="connsiteX50-1031" fmla="*/ 1654300 w 1967442"/>
                <a:gd name="connsiteY50-1032" fmla="*/ 1689775 h 1883145"/>
                <a:gd name="connsiteX51-1033" fmla="*/ 1914039 w 1967442"/>
                <a:gd name="connsiteY51-1034" fmla="*/ 1459620 h 1883145"/>
                <a:gd name="connsiteX52-1035" fmla="*/ 1893478 w 1967442"/>
                <a:gd name="connsiteY52-1036" fmla="*/ 1420109 h 1883145"/>
                <a:gd name="connsiteX53-1037" fmla="*/ 1923328 w 1967442"/>
                <a:gd name="connsiteY53-1038" fmla="*/ 1407165 h 1883145"/>
                <a:gd name="connsiteX54-1039" fmla="*/ 1238469 w 1967442"/>
                <a:gd name="connsiteY54-1040" fmla="*/ 1382533 h 1883145"/>
                <a:gd name="connsiteX55-1041" fmla="*/ 1261880 w 1967442"/>
                <a:gd name="connsiteY55-1042" fmla="*/ 1382599 h 1883145"/>
                <a:gd name="connsiteX56-1043" fmla="*/ 1301768 w 1967442"/>
                <a:gd name="connsiteY56-1044" fmla="*/ 1392637 h 1883145"/>
                <a:gd name="connsiteX57-1045" fmla="*/ 1301768 w 1967442"/>
                <a:gd name="connsiteY57-1046" fmla="*/ 1409543 h 1883145"/>
                <a:gd name="connsiteX58-1047" fmla="*/ 1210896 w 1967442"/>
                <a:gd name="connsiteY58-1048" fmla="*/ 1388410 h 1883145"/>
                <a:gd name="connsiteX59-1049" fmla="*/ 1238469 w 1967442"/>
                <a:gd name="connsiteY59-1050" fmla="*/ 1382533 h 1883145"/>
                <a:gd name="connsiteX60-1051" fmla="*/ 657224 w 1967442"/>
                <a:gd name="connsiteY60-1052" fmla="*/ 128910 h 1883145"/>
                <a:gd name="connsiteX61-1053" fmla="*/ 659336 w 1967442"/>
                <a:gd name="connsiteY61-1054" fmla="*/ 147929 h 1883145"/>
                <a:gd name="connsiteX62-1055" fmla="*/ 663563 w 1967442"/>
                <a:gd name="connsiteY62-1056" fmla="*/ 196534 h 1883145"/>
                <a:gd name="connsiteX63-1057" fmla="*/ 636091 w 1967442"/>
                <a:gd name="connsiteY63-1058" fmla="*/ 152155 h 1883145"/>
                <a:gd name="connsiteX64-1059" fmla="*/ 640317 w 1967442"/>
                <a:gd name="connsiteY64-1060" fmla="*/ 133136 h 1883145"/>
                <a:gd name="connsiteX65-1061" fmla="*/ 657224 w 1967442"/>
                <a:gd name="connsiteY65-1062" fmla="*/ 128910 h 1883145"/>
                <a:gd name="connsiteX66-1063" fmla="*/ 589599 w 1967442"/>
                <a:gd name="connsiteY66-1064" fmla="*/ 31698 h 1883145"/>
                <a:gd name="connsiteX67-1065" fmla="*/ 598052 w 1967442"/>
                <a:gd name="connsiteY67-1066" fmla="*/ 42264 h 1883145"/>
                <a:gd name="connsiteX68-1067" fmla="*/ 642430 w 1967442"/>
                <a:gd name="connsiteY68-1068" fmla="*/ 224006 h 1883145"/>
                <a:gd name="connsiteX69-1069" fmla="*/ 678356 w 1967442"/>
                <a:gd name="connsiteY69-1070" fmla="*/ 262044 h 1883145"/>
                <a:gd name="connsiteX70-1071" fmla="*/ 710055 w 1967442"/>
                <a:gd name="connsiteY70-1072" fmla="*/ 266271 h 1883145"/>
                <a:gd name="connsiteX71-1073" fmla="*/ 682582 w 1967442"/>
                <a:gd name="connsiteY71-1074" fmla="*/ 283177 h 1883145"/>
                <a:gd name="connsiteX72-1075" fmla="*/ 642430 w 1967442"/>
                <a:gd name="connsiteY72-1076" fmla="*/ 264157 h 1883145"/>
                <a:gd name="connsiteX73-1077" fmla="*/ 629751 w 1967442"/>
                <a:gd name="connsiteY73-1078" fmla="*/ 340235 h 1883145"/>
                <a:gd name="connsiteX74-1079" fmla="*/ 606505 w 1967442"/>
                <a:gd name="connsiteY74-1080" fmla="*/ 420539 h 1883145"/>
                <a:gd name="connsiteX75-1081" fmla="*/ 598052 w 1967442"/>
                <a:gd name="connsiteY75-1082" fmla="*/ 414199 h 1883145"/>
                <a:gd name="connsiteX76-1083" fmla="*/ 627637 w 1967442"/>
                <a:gd name="connsiteY76-1084" fmla="*/ 238798 h 1883145"/>
                <a:gd name="connsiteX77-1085" fmla="*/ 610731 w 1967442"/>
                <a:gd name="connsiteY77-1086" fmla="*/ 158494 h 1883145"/>
                <a:gd name="connsiteX78-1087" fmla="*/ 589599 w 1967442"/>
                <a:gd name="connsiteY78-1088" fmla="*/ 31698 h 1883145"/>
                <a:gd name="connsiteX79-1089" fmla="*/ 1177085 w 1967442"/>
                <a:gd name="connsiteY79-1090" fmla="*/ 0 h 1883145"/>
                <a:gd name="connsiteX80-1091" fmla="*/ 1177085 w 1967442"/>
                <a:gd name="connsiteY80-1092" fmla="*/ 147928 h 1883145"/>
                <a:gd name="connsiteX81-1093" fmla="*/ 1134820 w 1967442"/>
                <a:gd name="connsiteY81-1094" fmla="*/ 333895 h 1883145"/>
                <a:gd name="connsiteX82-1095" fmla="*/ 1071422 w 1967442"/>
                <a:gd name="connsiteY82-1096" fmla="*/ 452238 h 1883145"/>
                <a:gd name="connsiteX83-1097" fmla="*/ 1039723 w 1967442"/>
                <a:gd name="connsiteY83-1098" fmla="*/ 498730 h 1883145"/>
                <a:gd name="connsiteX84-1099" fmla="*/ 1005911 w 1967442"/>
                <a:gd name="connsiteY84-1100" fmla="*/ 576920 h 1883145"/>
                <a:gd name="connsiteX85-1101" fmla="*/ 967872 w 1967442"/>
                <a:gd name="connsiteY85-1102" fmla="*/ 593827 h 1883145"/>
                <a:gd name="connsiteX86-1103" fmla="*/ 750206 w 1967442"/>
                <a:gd name="connsiteY86-1104" fmla="*/ 471257 h 1883145"/>
                <a:gd name="connsiteX87-1105" fmla="*/ 976325 w 1967442"/>
                <a:gd name="connsiteY87-1106" fmla="*/ 585374 h 1883145"/>
                <a:gd name="connsiteX88-1107" fmla="*/ 1029157 w 1967442"/>
                <a:gd name="connsiteY88-1108" fmla="*/ 500843 h 1883145"/>
                <a:gd name="connsiteX89-1109" fmla="*/ 1069309 w 1967442"/>
                <a:gd name="connsiteY89-1110" fmla="*/ 443785 h 1883145"/>
                <a:gd name="connsiteX90-1111" fmla="*/ 1168632 w 1967442"/>
                <a:gd name="connsiteY90-1112" fmla="*/ 145815 h 1883145"/>
                <a:gd name="connsiteX91-1113" fmla="*/ 1164406 w 1967442"/>
                <a:gd name="connsiteY91-1114" fmla="*/ 12680 h 1883145"/>
                <a:gd name="connsiteX92-1115" fmla="*/ 1177085 w 1967442"/>
                <a:gd name="connsiteY92-1116" fmla="*/ 0 h 188314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 ang="0">
                  <a:pos x="connsiteX84-169" y="connsiteY84-170"/>
                </a:cxn>
                <a:cxn ang="0">
                  <a:pos x="connsiteX85-171" y="connsiteY85-172"/>
                </a:cxn>
                <a:cxn ang="0">
                  <a:pos x="connsiteX86-173" y="connsiteY86-174"/>
                </a:cxn>
                <a:cxn ang="0">
                  <a:pos x="connsiteX87-175" y="connsiteY87-176"/>
                </a:cxn>
                <a:cxn ang="0">
                  <a:pos x="connsiteX88-177" y="connsiteY88-178"/>
                </a:cxn>
                <a:cxn ang="0">
                  <a:pos x="connsiteX89-179" y="connsiteY89-180"/>
                </a:cxn>
                <a:cxn ang="0">
                  <a:pos x="connsiteX90-181" y="connsiteY90-182"/>
                </a:cxn>
                <a:cxn ang="0">
                  <a:pos x="connsiteX91-183" y="connsiteY91-184"/>
                </a:cxn>
                <a:cxn ang="0">
                  <a:pos x="connsiteX92-185" y="connsiteY92-186"/>
                </a:cxn>
              </a:cxnLst>
              <a:rect l="l" t="t" r="r" b="b"/>
              <a:pathLst>
                <a:path w="1967442" h="1883145">
                  <a:moveTo>
                    <a:pt x="16907" y="1749777"/>
                  </a:moveTo>
                  <a:cubicBezTo>
                    <a:pt x="31699" y="1787817"/>
                    <a:pt x="40152" y="1808949"/>
                    <a:pt x="59172" y="1832195"/>
                  </a:cubicBezTo>
                  <a:cubicBezTo>
                    <a:pt x="97211" y="1880800"/>
                    <a:pt x="133136" y="1874460"/>
                    <a:pt x="173288" y="1857554"/>
                  </a:cubicBezTo>
                  <a:cubicBezTo>
                    <a:pt x="224007" y="1838535"/>
                    <a:pt x="270498" y="1823741"/>
                    <a:pt x="323329" y="1817402"/>
                  </a:cubicBezTo>
                  <a:cubicBezTo>
                    <a:pt x="338122" y="1815289"/>
                    <a:pt x="350802" y="1813175"/>
                    <a:pt x="359255" y="1811062"/>
                  </a:cubicBezTo>
                  <a:cubicBezTo>
                    <a:pt x="344462" y="1827968"/>
                    <a:pt x="350802" y="1838535"/>
                    <a:pt x="346576" y="1851215"/>
                  </a:cubicBezTo>
                  <a:cubicBezTo>
                    <a:pt x="348689" y="1830082"/>
                    <a:pt x="346576" y="1821629"/>
                    <a:pt x="327556" y="1825855"/>
                  </a:cubicBezTo>
                  <a:cubicBezTo>
                    <a:pt x="270498" y="1838535"/>
                    <a:pt x="228232" y="1851215"/>
                    <a:pt x="177515" y="1872347"/>
                  </a:cubicBezTo>
                  <a:cubicBezTo>
                    <a:pt x="145816" y="1882914"/>
                    <a:pt x="92984" y="1899820"/>
                    <a:pt x="50719" y="1842761"/>
                  </a:cubicBezTo>
                  <a:cubicBezTo>
                    <a:pt x="31699" y="1815289"/>
                    <a:pt x="27473" y="1804723"/>
                    <a:pt x="12680" y="1779363"/>
                  </a:cubicBezTo>
                  <a:cubicBezTo>
                    <a:pt x="8453" y="1768797"/>
                    <a:pt x="10566" y="1762457"/>
                    <a:pt x="0" y="1751891"/>
                  </a:cubicBezTo>
                  <a:cubicBezTo>
                    <a:pt x="12680" y="1751891"/>
                    <a:pt x="12680" y="1751891"/>
                    <a:pt x="16907" y="1749777"/>
                  </a:cubicBezTo>
                  <a:close/>
                  <a:moveTo>
                    <a:pt x="1572262" y="1487733"/>
                  </a:moveTo>
                  <a:cubicBezTo>
                    <a:pt x="1576489" y="1508866"/>
                    <a:pt x="1606075" y="1527886"/>
                    <a:pt x="1587056" y="1536339"/>
                  </a:cubicBezTo>
                  <a:cubicBezTo>
                    <a:pt x="1563810" y="1549018"/>
                    <a:pt x="1559583" y="1525773"/>
                    <a:pt x="1532111" y="1513093"/>
                  </a:cubicBezTo>
                  <a:cubicBezTo>
                    <a:pt x="1525770" y="1510980"/>
                    <a:pt x="1519431" y="1504640"/>
                    <a:pt x="1515204" y="1500413"/>
                  </a:cubicBezTo>
                  <a:cubicBezTo>
                    <a:pt x="1519431" y="1500413"/>
                    <a:pt x="1529997" y="1502526"/>
                    <a:pt x="1532111" y="1502526"/>
                  </a:cubicBezTo>
                  <a:cubicBezTo>
                    <a:pt x="1540563" y="1504640"/>
                    <a:pt x="1561696" y="1534225"/>
                    <a:pt x="1580716" y="1529998"/>
                  </a:cubicBezTo>
                  <a:cubicBezTo>
                    <a:pt x="1593395" y="1527886"/>
                    <a:pt x="1557469" y="1494074"/>
                    <a:pt x="1572262" y="1487733"/>
                  </a:cubicBezTo>
                  <a:close/>
                  <a:moveTo>
                    <a:pt x="1697209" y="1483508"/>
                  </a:moveTo>
                  <a:cubicBezTo>
                    <a:pt x="1700114" y="1485093"/>
                    <a:pt x="1703284" y="1487734"/>
                    <a:pt x="1709624" y="1487734"/>
                  </a:cubicBezTo>
                  <a:cubicBezTo>
                    <a:pt x="1699057" y="1496188"/>
                    <a:pt x="1694831" y="1502527"/>
                    <a:pt x="1682151" y="1510981"/>
                  </a:cubicBezTo>
                  <a:cubicBezTo>
                    <a:pt x="1639886" y="1540566"/>
                    <a:pt x="1644113" y="1542680"/>
                    <a:pt x="1625093" y="1489848"/>
                  </a:cubicBezTo>
                  <a:cubicBezTo>
                    <a:pt x="1639886" y="1489848"/>
                    <a:pt x="1633546" y="1487734"/>
                    <a:pt x="1646226" y="1487734"/>
                  </a:cubicBezTo>
                  <a:cubicBezTo>
                    <a:pt x="1641999" y="1496188"/>
                    <a:pt x="1635659" y="1494074"/>
                    <a:pt x="1644113" y="1508867"/>
                  </a:cubicBezTo>
                  <a:cubicBezTo>
                    <a:pt x="1648340" y="1517320"/>
                    <a:pt x="1658906" y="1515207"/>
                    <a:pt x="1667358" y="1508867"/>
                  </a:cubicBezTo>
                  <a:cubicBezTo>
                    <a:pt x="1673698" y="1502527"/>
                    <a:pt x="1684264" y="1496188"/>
                    <a:pt x="1686378" y="1485621"/>
                  </a:cubicBezTo>
                  <a:cubicBezTo>
                    <a:pt x="1691661" y="1481395"/>
                    <a:pt x="1694303" y="1481923"/>
                    <a:pt x="1697209" y="1483508"/>
                  </a:cubicBezTo>
                  <a:close/>
                  <a:moveTo>
                    <a:pt x="1800494" y="1459997"/>
                  </a:moveTo>
                  <a:cubicBezTo>
                    <a:pt x="1802608" y="1461318"/>
                    <a:pt x="1804721" y="1463432"/>
                    <a:pt x="1808947" y="1462375"/>
                  </a:cubicBezTo>
                  <a:cubicBezTo>
                    <a:pt x="1800495" y="1470829"/>
                    <a:pt x="1796268" y="1477168"/>
                    <a:pt x="1787814" y="1485621"/>
                  </a:cubicBezTo>
                  <a:cubicBezTo>
                    <a:pt x="1756115" y="1515207"/>
                    <a:pt x="1760342" y="1517320"/>
                    <a:pt x="1745549" y="1464488"/>
                  </a:cubicBezTo>
                  <a:lnTo>
                    <a:pt x="1762456" y="1464488"/>
                  </a:lnTo>
                  <a:cubicBezTo>
                    <a:pt x="1758229" y="1472942"/>
                    <a:pt x="1754003" y="1470829"/>
                    <a:pt x="1760342" y="1485621"/>
                  </a:cubicBezTo>
                  <a:cubicBezTo>
                    <a:pt x="1764569" y="1494074"/>
                    <a:pt x="1770909" y="1491961"/>
                    <a:pt x="1777248" y="1485621"/>
                  </a:cubicBezTo>
                  <a:cubicBezTo>
                    <a:pt x="1783589" y="1479281"/>
                    <a:pt x="1789928" y="1472942"/>
                    <a:pt x="1792041" y="1462375"/>
                  </a:cubicBezTo>
                  <a:cubicBezTo>
                    <a:pt x="1796268" y="1458148"/>
                    <a:pt x="1798381" y="1458677"/>
                    <a:pt x="1800494" y="1459997"/>
                  </a:cubicBezTo>
                  <a:close/>
                  <a:moveTo>
                    <a:pt x="1187122" y="1428033"/>
                  </a:moveTo>
                  <a:cubicBezTo>
                    <a:pt x="1208783" y="1428033"/>
                    <a:pt x="1230972" y="1431732"/>
                    <a:pt x="1255275" y="1439128"/>
                  </a:cubicBezTo>
                  <a:cubicBezTo>
                    <a:pt x="1246822" y="1443355"/>
                    <a:pt x="1238369" y="1449695"/>
                    <a:pt x="1227802" y="1456034"/>
                  </a:cubicBezTo>
                  <a:cubicBezTo>
                    <a:pt x="1198217" y="1420109"/>
                    <a:pt x="1158065" y="1451808"/>
                    <a:pt x="1122139" y="1439128"/>
                  </a:cubicBezTo>
                  <a:cubicBezTo>
                    <a:pt x="1144329" y="1431732"/>
                    <a:pt x="1165461" y="1428033"/>
                    <a:pt x="1187122" y="1428033"/>
                  </a:cubicBezTo>
                  <a:close/>
                  <a:moveTo>
                    <a:pt x="1923328" y="1407165"/>
                  </a:moveTo>
                  <a:cubicBezTo>
                    <a:pt x="1932045" y="1407429"/>
                    <a:pt x="1938913" y="1413769"/>
                    <a:pt x="1942084" y="1430675"/>
                  </a:cubicBezTo>
                  <a:cubicBezTo>
                    <a:pt x="1946309" y="1447581"/>
                    <a:pt x="1958990" y="1443355"/>
                    <a:pt x="1967442" y="1447581"/>
                  </a:cubicBezTo>
                  <a:cubicBezTo>
                    <a:pt x="1925177" y="1460260"/>
                    <a:pt x="1895592" y="1487734"/>
                    <a:pt x="1868120" y="1517319"/>
                  </a:cubicBezTo>
                  <a:cubicBezTo>
                    <a:pt x="1770909" y="1620869"/>
                    <a:pt x="1652567" y="1699059"/>
                    <a:pt x="1544791" y="1792043"/>
                  </a:cubicBezTo>
                  <a:cubicBezTo>
                    <a:pt x="1513092" y="1819515"/>
                    <a:pt x="1477166" y="1834308"/>
                    <a:pt x="1441240" y="1851214"/>
                  </a:cubicBezTo>
                  <a:lnTo>
                    <a:pt x="1432787" y="1842761"/>
                  </a:lnTo>
                  <a:cubicBezTo>
                    <a:pt x="1430674" y="1819515"/>
                    <a:pt x="1438584" y="1844824"/>
                    <a:pt x="1475503" y="1819326"/>
                  </a:cubicBezTo>
                  <a:cubicBezTo>
                    <a:pt x="1512422" y="1793828"/>
                    <a:pt x="1581211" y="1749726"/>
                    <a:pt x="1654300" y="1689775"/>
                  </a:cubicBezTo>
                  <a:cubicBezTo>
                    <a:pt x="1727389" y="1629824"/>
                    <a:pt x="1833735" y="1535697"/>
                    <a:pt x="1914039" y="1459620"/>
                  </a:cubicBezTo>
                  <a:cubicBezTo>
                    <a:pt x="1930945" y="1442714"/>
                    <a:pt x="1912498" y="1434902"/>
                    <a:pt x="1893478" y="1420109"/>
                  </a:cubicBezTo>
                  <a:cubicBezTo>
                    <a:pt x="1904044" y="1412712"/>
                    <a:pt x="1914611" y="1406901"/>
                    <a:pt x="1923328" y="1407165"/>
                  </a:cubicBezTo>
                  <a:close/>
                  <a:moveTo>
                    <a:pt x="1238469" y="1382533"/>
                  </a:moveTo>
                  <a:cubicBezTo>
                    <a:pt x="1246889" y="1381675"/>
                    <a:pt x="1254616" y="1381807"/>
                    <a:pt x="1261880" y="1382599"/>
                  </a:cubicBezTo>
                  <a:cubicBezTo>
                    <a:pt x="1276408" y="1384184"/>
                    <a:pt x="1289088" y="1388410"/>
                    <a:pt x="1301768" y="1392637"/>
                  </a:cubicBezTo>
                  <a:cubicBezTo>
                    <a:pt x="1303881" y="1398977"/>
                    <a:pt x="1301768" y="1403204"/>
                    <a:pt x="1301768" y="1409543"/>
                  </a:cubicBezTo>
                  <a:cubicBezTo>
                    <a:pt x="1278521" y="1394750"/>
                    <a:pt x="1251049" y="1390523"/>
                    <a:pt x="1210896" y="1388410"/>
                  </a:cubicBezTo>
                  <a:cubicBezTo>
                    <a:pt x="1220935" y="1385241"/>
                    <a:pt x="1230048" y="1383392"/>
                    <a:pt x="1238469" y="1382533"/>
                  </a:cubicBezTo>
                  <a:close/>
                  <a:moveTo>
                    <a:pt x="657224" y="128910"/>
                  </a:moveTo>
                  <a:cubicBezTo>
                    <a:pt x="672017" y="133136"/>
                    <a:pt x="661450" y="141589"/>
                    <a:pt x="659336" y="147929"/>
                  </a:cubicBezTo>
                  <a:cubicBezTo>
                    <a:pt x="655111" y="164835"/>
                    <a:pt x="684696" y="177514"/>
                    <a:pt x="663563" y="196534"/>
                  </a:cubicBezTo>
                  <a:cubicBezTo>
                    <a:pt x="646657" y="185968"/>
                    <a:pt x="648770" y="164835"/>
                    <a:pt x="636091" y="152155"/>
                  </a:cubicBezTo>
                  <a:cubicBezTo>
                    <a:pt x="629751" y="145815"/>
                    <a:pt x="633978" y="137363"/>
                    <a:pt x="640317" y="133136"/>
                  </a:cubicBezTo>
                  <a:cubicBezTo>
                    <a:pt x="644544" y="131022"/>
                    <a:pt x="652997" y="126797"/>
                    <a:pt x="657224" y="128910"/>
                  </a:cubicBezTo>
                  <a:close/>
                  <a:moveTo>
                    <a:pt x="589599" y="31698"/>
                  </a:moveTo>
                  <a:cubicBezTo>
                    <a:pt x="595938" y="38038"/>
                    <a:pt x="595938" y="38038"/>
                    <a:pt x="598052" y="42264"/>
                  </a:cubicBezTo>
                  <a:cubicBezTo>
                    <a:pt x="560013" y="112003"/>
                    <a:pt x="625525" y="116229"/>
                    <a:pt x="642430" y="224006"/>
                  </a:cubicBezTo>
                  <a:cubicBezTo>
                    <a:pt x="644543" y="240912"/>
                    <a:pt x="661449" y="259930"/>
                    <a:pt x="678356" y="262044"/>
                  </a:cubicBezTo>
                  <a:cubicBezTo>
                    <a:pt x="688923" y="264157"/>
                    <a:pt x="699489" y="266271"/>
                    <a:pt x="710055" y="266271"/>
                  </a:cubicBezTo>
                  <a:cubicBezTo>
                    <a:pt x="731188" y="266271"/>
                    <a:pt x="693148" y="287403"/>
                    <a:pt x="682582" y="283177"/>
                  </a:cubicBezTo>
                  <a:cubicBezTo>
                    <a:pt x="663563" y="276837"/>
                    <a:pt x="648770" y="268384"/>
                    <a:pt x="642430" y="264157"/>
                  </a:cubicBezTo>
                  <a:cubicBezTo>
                    <a:pt x="633977" y="259930"/>
                    <a:pt x="633977" y="316989"/>
                    <a:pt x="629751" y="340235"/>
                  </a:cubicBezTo>
                  <a:cubicBezTo>
                    <a:pt x="623411" y="374047"/>
                    <a:pt x="617071" y="390953"/>
                    <a:pt x="606505" y="420539"/>
                  </a:cubicBezTo>
                  <a:cubicBezTo>
                    <a:pt x="602278" y="412085"/>
                    <a:pt x="608619" y="420539"/>
                    <a:pt x="598052" y="414199"/>
                  </a:cubicBezTo>
                  <a:cubicBezTo>
                    <a:pt x="619185" y="352914"/>
                    <a:pt x="627637" y="300083"/>
                    <a:pt x="627637" y="238798"/>
                  </a:cubicBezTo>
                  <a:cubicBezTo>
                    <a:pt x="627637" y="213439"/>
                    <a:pt x="623411" y="177514"/>
                    <a:pt x="610731" y="158494"/>
                  </a:cubicBezTo>
                  <a:cubicBezTo>
                    <a:pt x="570579" y="103549"/>
                    <a:pt x="568466" y="80304"/>
                    <a:pt x="589599" y="31698"/>
                  </a:cubicBezTo>
                  <a:close/>
                  <a:moveTo>
                    <a:pt x="1177085" y="0"/>
                  </a:moveTo>
                  <a:cubicBezTo>
                    <a:pt x="1177085" y="52831"/>
                    <a:pt x="1187652" y="95097"/>
                    <a:pt x="1177085" y="147928"/>
                  </a:cubicBezTo>
                  <a:cubicBezTo>
                    <a:pt x="1139047" y="204987"/>
                    <a:pt x="1141160" y="270497"/>
                    <a:pt x="1134820" y="333895"/>
                  </a:cubicBezTo>
                  <a:cubicBezTo>
                    <a:pt x="1128480" y="380387"/>
                    <a:pt x="1101008" y="416313"/>
                    <a:pt x="1071422" y="452238"/>
                  </a:cubicBezTo>
                  <a:cubicBezTo>
                    <a:pt x="1060856" y="467031"/>
                    <a:pt x="1039723" y="498730"/>
                    <a:pt x="1039723" y="498730"/>
                  </a:cubicBezTo>
                  <a:cubicBezTo>
                    <a:pt x="1033384" y="513522"/>
                    <a:pt x="1016478" y="551562"/>
                    <a:pt x="1005911" y="576920"/>
                  </a:cubicBezTo>
                  <a:cubicBezTo>
                    <a:pt x="999571" y="591713"/>
                    <a:pt x="982665" y="598053"/>
                    <a:pt x="967872" y="593827"/>
                  </a:cubicBezTo>
                  <a:cubicBezTo>
                    <a:pt x="889682" y="566354"/>
                    <a:pt x="811491" y="532542"/>
                    <a:pt x="750206" y="471257"/>
                  </a:cubicBezTo>
                  <a:cubicBezTo>
                    <a:pt x="807264" y="515636"/>
                    <a:pt x="910815" y="562128"/>
                    <a:pt x="976325" y="585374"/>
                  </a:cubicBezTo>
                  <a:cubicBezTo>
                    <a:pt x="991118" y="589600"/>
                    <a:pt x="1010137" y="532542"/>
                    <a:pt x="1029157" y="500843"/>
                  </a:cubicBezTo>
                  <a:cubicBezTo>
                    <a:pt x="1029157" y="500843"/>
                    <a:pt x="1058743" y="456465"/>
                    <a:pt x="1069309" y="443785"/>
                  </a:cubicBezTo>
                  <a:cubicBezTo>
                    <a:pt x="1179198" y="319103"/>
                    <a:pt x="1094668" y="281064"/>
                    <a:pt x="1168632" y="145815"/>
                  </a:cubicBezTo>
                  <a:cubicBezTo>
                    <a:pt x="1172859" y="90871"/>
                    <a:pt x="1168632" y="57058"/>
                    <a:pt x="1164406" y="12680"/>
                  </a:cubicBezTo>
                  <a:cubicBezTo>
                    <a:pt x="1174972" y="6341"/>
                    <a:pt x="1166519" y="6341"/>
                    <a:pt x="1177085" y="0"/>
                  </a:cubicBezTo>
                  <a:close/>
                </a:path>
              </a:pathLst>
            </a:custGeom>
            <a:solidFill>
              <a:srgbClr val="A4A3A3"/>
            </a:solidFill>
            <a:ln w="23341" cap="flat">
              <a:noFill/>
              <a:prstDash val="solid"/>
              <a:miter/>
            </a:ln>
          </p:spPr>
          <p:txBody>
            <a:bodyPr wrap="square" rtlCol="0" anchor="ctr">
              <a:noAutofit/>
            </a:bodyPr>
            <a:lstStyle/>
            <a:p>
              <a:endParaRPr lang="en-US"/>
            </a:p>
          </p:txBody>
        </p:sp>
        <p:sp>
          <p:nvSpPr>
            <p:cNvPr id="15" name="Freeform: Shape 14"/>
            <p:cNvSpPr/>
            <p:nvPr/>
          </p:nvSpPr>
          <p:spPr>
            <a:xfrm>
              <a:off x="1801118" y="1230989"/>
              <a:ext cx="1521545" cy="1141159"/>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tx1"/>
            </a:solidFill>
            <a:ln w="23341" cap="flat">
              <a:noFill/>
              <a:prstDash val="solid"/>
              <a:miter/>
            </a:ln>
          </p:spPr>
          <p:txBody>
            <a:bodyPr rtlCol="0" anchor="ctr"/>
            <a:lstStyle/>
            <a:p>
              <a:endParaRPr lang="en-US"/>
            </a:p>
          </p:txBody>
        </p:sp>
      </p:grpSp>
      <p:cxnSp>
        <p:nvCxnSpPr>
          <p:cNvPr id="23" name="Straight Connector 22"/>
          <p:cNvCxnSpPr/>
          <p:nvPr/>
        </p:nvCxnSpPr>
        <p:spPr>
          <a:xfrm flipH="1">
            <a:off x="5697472" y="5200232"/>
            <a:ext cx="1" cy="977375"/>
          </a:xfrm>
          <a:prstGeom prst="line">
            <a:avLst/>
          </a:prstGeom>
          <a:ln w="3175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688496" y="5200232"/>
            <a:ext cx="1" cy="977375"/>
          </a:xfrm>
          <a:prstGeom prst="line">
            <a:avLst/>
          </a:prstGeom>
          <a:ln w="31750">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688300" y="1651281"/>
            <a:ext cx="8053439" cy="2800767"/>
          </a:xfrm>
          <a:prstGeom prst="rect">
            <a:avLst/>
          </a:prstGeom>
          <a:noFill/>
        </p:spPr>
        <p:txBody>
          <a:bodyPr wrap="square" rtlCol="0" anchor="ctr">
            <a:spAutoFit/>
          </a:bodyPr>
          <a:lstStyle/>
          <a:p>
            <a:r>
              <a:rPr lang="en-US" sz="1600" dirty="0" err="1" smtClean="0"/>
              <a:t>Adapun</a:t>
            </a:r>
            <a:r>
              <a:rPr lang="en-US" sz="1600" dirty="0" smtClean="0"/>
              <a:t> </a:t>
            </a:r>
            <a:r>
              <a:rPr lang="en-US" sz="1600" dirty="0"/>
              <a:t>data test yang </a:t>
            </a:r>
            <a:r>
              <a:rPr lang="en-US" sz="1600" dirty="0" err="1"/>
              <a:t>akan</a:t>
            </a:r>
            <a:r>
              <a:rPr lang="en-US" sz="1600" dirty="0"/>
              <a:t> </a:t>
            </a:r>
            <a:r>
              <a:rPr lang="en-US" sz="1600" dirty="0" err="1"/>
              <a:t>digunakan</a:t>
            </a:r>
            <a:r>
              <a:rPr lang="en-US" sz="1600" dirty="0"/>
              <a:t> </a:t>
            </a:r>
            <a:r>
              <a:rPr lang="en-US" sz="1600" dirty="0" err="1"/>
              <a:t>adalah</a:t>
            </a:r>
            <a:r>
              <a:rPr lang="en-US" sz="1600" dirty="0"/>
              <a:t> </a:t>
            </a:r>
            <a:r>
              <a:rPr lang="en-US" sz="1600" dirty="0" err="1"/>
              <a:t>sebagai</a:t>
            </a:r>
            <a:r>
              <a:rPr lang="en-US" sz="1600" dirty="0"/>
              <a:t> </a:t>
            </a:r>
            <a:r>
              <a:rPr lang="en-US" sz="1600" dirty="0" err="1"/>
              <a:t>berikut</a:t>
            </a:r>
            <a:r>
              <a:rPr lang="en-US" sz="1600" dirty="0"/>
              <a:t>:</a:t>
            </a:r>
            <a:endParaRPr lang="id-ID" sz="1600" dirty="0"/>
          </a:p>
          <a:p>
            <a:pPr marL="285750" lvl="0" indent="-285750">
              <a:buFont typeface="Arial" panose="020B0604020202020204" pitchFamily="34" charset="0"/>
              <a:buChar char="•"/>
            </a:pPr>
            <a:r>
              <a:rPr lang="en-US" sz="1600" dirty="0" err="1"/>
              <a:t>Untuk</a:t>
            </a:r>
            <a:r>
              <a:rPr lang="en-US" sz="1600" dirty="0"/>
              <a:t> </a:t>
            </a:r>
            <a:r>
              <a:rPr lang="en-US" sz="1600" dirty="0" err="1"/>
              <a:t>kategori</a:t>
            </a:r>
            <a:r>
              <a:rPr lang="en-US" sz="1600" dirty="0"/>
              <a:t> yang </a:t>
            </a:r>
            <a:r>
              <a:rPr lang="en-US" sz="1600" dirty="0" err="1"/>
              <a:t>pertama</a:t>
            </a:r>
            <a:r>
              <a:rPr lang="en-US" sz="1600" dirty="0"/>
              <a:t>, </a:t>
            </a:r>
            <a:r>
              <a:rPr lang="en-US" sz="1600" dirty="0" err="1"/>
              <a:t>yaitu</a:t>
            </a:r>
            <a:r>
              <a:rPr lang="en-US" sz="1600" dirty="0"/>
              <a:t> </a:t>
            </a:r>
            <a:r>
              <a:rPr lang="en-US" sz="1600" dirty="0" err="1"/>
              <a:t>umur</a:t>
            </a:r>
            <a:r>
              <a:rPr lang="en-US" sz="1600" dirty="0"/>
              <a:t>, </a:t>
            </a:r>
            <a:r>
              <a:rPr lang="en-US" sz="1600" dirty="0" err="1"/>
              <a:t>akan</a:t>
            </a:r>
            <a:r>
              <a:rPr lang="en-US" sz="1600" dirty="0"/>
              <a:t> di </a:t>
            </a:r>
            <a:r>
              <a:rPr lang="en-US" sz="1600" i="1" dirty="0"/>
              <a:t>set </a:t>
            </a:r>
            <a:r>
              <a:rPr lang="en-US" sz="1600" dirty="0" err="1"/>
              <a:t>dengan</a:t>
            </a:r>
            <a:r>
              <a:rPr lang="en-US" sz="1600" dirty="0"/>
              <a:t> </a:t>
            </a:r>
            <a:r>
              <a:rPr lang="en-US" sz="1600" dirty="0" err="1"/>
              <a:t>nilai</a:t>
            </a:r>
            <a:r>
              <a:rPr lang="en-US" sz="1600" dirty="0"/>
              <a:t> 3 (</a:t>
            </a:r>
            <a:r>
              <a:rPr lang="en-US" sz="1600" i="1" dirty="0" smtClean="0"/>
              <a:t>old</a:t>
            </a:r>
            <a:r>
              <a:rPr lang="en-US" sz="1600" dirty="0" smtClean="0"/>
              <a:t>)</a:t>
            </a:r>
            <a:endParaRPr lang="en-US" sz="1600" dirty="0"/>
          </a:p>
          <a:p>
            <a:pPr marL="285750" lvl="0" indent="-285750">
              <a:buFont typeface="Arial" panose="020B0604020202020204" pitchFamily="34" charset="0"/>
              <a:buChar char="•"/>
            </a:pPr>
            <a:r>
              <a:rPr lang="en-US" sz="1600" dirty="0" err="1" smtClean="0"/>
              <a:t>Kategori</a:t>
            </a:r>
            <a:r>
              <a:rPr lang="en-US" sz="1600" dirty="0" smtClean="0"/>
              <a:t> </a:t>
            </a:r>
            <a:r>
              <a:rPr lang="en-US" sz="1600" dirty="0" err="1"/>
              <a:t>pendidikan</a:t>
            </a:r>
            <a:r>
              <a:rPr lang="en-US" sz="1600" dirty="0"/>
              <a:t> </a:t>
            </a:r>
            <a:r>
              <a:rPr lang="en-US" sz="1600" dirty="0" err="1"/>
              <a:t>istri</a:t>
            </a:r>
            <a:r>
              <a:rPr lang="en-US" sz="1600" i="1" dirty="0"/>
              <a:t> </a:t>
            </a:r>
            <a:r>
              <a:rPr lang="en-US" sz="1600" dirty="0" err="1"/>
              <a:t>akan</a:t>
            </a:r>
            <a:r>
              <a:rPr lang="en-US" sz="1600" dirty="0"/>
              <a:t> di </a:t>
            </a:r>
            <a:r>
              <a:rPr lang="en-US" sz="1600" i="1" dirty="0"/>
              <a:t>set </a:t>
            </a:r>
            <a:r>
              <a:rPr lang="en-US" sz="1600" dirty="0" err="1"/>
              <a:t>dengan</a:t>
            </a:r>
            <a:r>
              <a:rPr lang="en-US" sz="1600" dirty="0"/>
              <a:t> </a:t>
            </a:r>
            <a:r>
              <a:rPr lang="en-US" sz="1600" dirty="0" err="1"/>
              <a:t>nilai</a:t>
            </a:r>
            <a:r>
              <a:rPr lang="en-US" sz="1600" dirty="0"/>
              <a:t> 3 (</a:t>
            </a:r>
            <a:r>
              <a:rPr lang="en-US" sz="1600" dirty="0" smtClean="0"/>
              <a:t>SMA)</a:t>
            </a:r>
            <a:endParaRPr lang="en-US" sz="1600" dirty="0"/>
          </a:p>
          <a:p>
            <a:pPr marL="285750" lvl="0" indent="-285750">
              <a:buFont typeface="Arial" panose="020B0604020202020204" pitchFamily="34" charset="0"/>
              <a:buChar char="•"/>
            </a:pPr>
            <a:r>
              <a:rPr lang="en-US" sz="1600" dirty="0" err="1" smtClean="0"/>
              <a:t>Pendidikan</a:t>
            </a:r>
            <a:r>
              <a:rPr lang="en-US" sz="1600" dirty="0" smtClean="0"/>
              <a:t> </a:t>
            </a:r>
            <a:r>
              <a:rPr lang="en-US" sz="1600" dirty="0" err="1"/>
              <a:t>pasangan</a:t>
            </a:r>
            <a:r>
              <a:rPr lang="en-US" sz="1600" dirty="0"/>
              <a:t> </a:t>
            </a:r>
            <a:r>
              <a:rPr lang="en-US" sz="1600" dirty="0" err="1"/>
              <a:t>akan</a:t>
            </a:r>
            <a:r>
              <a:rPr lang="en-US" sz="1600" dirty="0"/>
              <a:t> di set </a:t>
            </a:r>
            <a:r>
              <a:rPr lang="en-US" sz="1600" dirty="0" err="1"/>
              <a:t>dengan</a:t>
            </a:r>
            <a:r>
              <a:rPr lang="en-US" sz="1600" dirty="0"/>
              <a:t> </a:t>
            </a:r>
            <a:r>
              <a:rPr lang="en-US" sz="1600" dirty="0" err="1"/>
              <a:t>nilai</a:t>
            </a:r>
            <a:r>
              <a:rPr lang="en-US" sz="1600" dirty="0"/>
              <a:t> 4 (</a:t>
            </a:r>
            <a:r>
              <a:rPr lang="en-US" sz="1600" dirty="0" err="1" smtClean="0"/>
              <a:t>Sarjana</a:t>
            </a:r>
            <a:r>
              <a:rPr lang="en-US" sz="1600" dirty="0" smtClean="0"/>
              <a:t>)</a:t>
            </a:r>
            <a:endParaRPr lang="en-US" sz="1600" dirty="0"/>
          </a:p>
          <a:p>
            <a:pPr marL="285750" lvl="0" indent="-285750">
              <a:buFont typeface="Arial" panose="020B0604020202020204" pitchFamily="34" charset="0"/>
              <a:buChar char="•"/>
            </a:pPr>
            <a:r>
              <a:rPr lang="en-US" sz="1600" dirty="0" err="1" smtClean="0"/>
              <a:t>Jumlah</a:t>
            </a:r>
            <a:r>
              <a:rPr lang="en-US" sz="1600" dirty="0" smtClean="0"/>
              <a:t> </a:t>
            </a:r>
            <a:r>
              <a:rPr lang="en-US" sz="1600" dirty="0" err="1"/>
              <a:t>anak</a:t>
            </a:r>
            <a:r>
              <a:rPr lang="en-US" sz="1600" dirty="0"/>
              <a:t> </a:t>
            </a:r>
            <a:r>
              <a:rPr lang="en-US" sz="1600" dirty="0" err="1"/>
              <a:t>tiga</a:t>
            </a:r>
            <a:r>
              <a:rPr lang="en-US" sz="1600" dirty="0"/>
              <a:t>, </a:t>
            </a:r>
            <a:r>
              <a:rPr lang="en-US" sz="1600" dirty="0" err="1"/>
              <a:t>maka</a:t>
            </a:r>
            <a:r>
              <a:rPr lang="en-US" sz="1600" dirty="0"/>
              <a:t> </a:t>
            </a:r>
            <a:r>
              <a:rPr lang="en-US" sz="1600" dirty="0" err="1"/>
              <a:t>kategorinya</a:t>
            </a:r>
            <a:r>
              <a:rPr lang="en-US" sz="1600" dirty="0"/>
              <a:t> </a:t>
            </a:r>
            <a:r>
              <a:rPr lang="en-US" sz="1600" dirty="0" smtClean="0"/>
              <a:t>1</a:t>
            </a:r>
            <a:endParaRPr lang="en-US" sz="1600" dirty="0"/>
          </a:p>
          <a:p>
            <a:pPr marL="285750" lvl="0" indent="-285750">
              <a:buFont typeface="Arial" panose="020B0604020202020204" pitchFamily="34" charset="0"/>
              <a:buChar char="•"/>
            </a:pPr>
            <a:r>
              <a:rPr lang="en-US" sz="1600" dirty="0" smtClean="0"/>
              <a:t>Agama </a:t>
            </a:r>
            <a:r>
              <a:rPr lang="en-US" sz="1600" dirty="0"/>
              <a:t>di </a:t>
            </a:r>
            <a:r>
              <a:rPr lang="en-US" sz="1600" i="1" dirty="0"/>
              <a:t>set </a:t>
            </a:r>
            <a:r>
              <a:rPr lang="en-US" sz="1600" dirty="0" err="1"/>
              <a:t>dengan</a:t>
            </a:r>
            <a:r>
              <a:rPr lang="en-US" sz="1600" dirty="0"/>
              <a:t> </a:t>
            </a:r>
            <a:r>
              <a:rPr lang="en-US" sz="1600" dirty="0" err="1"/>
              <a:t>nilai</a:t>
            </a:r>
            <a:r>
              <a:rPr lang="en-US" sz="1600" dirty="0"/>
              <a:t> 1 (</a:t>
            </a:r>
            <a:r>
              <a:rPr lang="en-US" sz="1600" dirty="0" smtClean="0"/>
              <a:t>Islam)</a:t>
            </a:r>
            <a:endParaRPr lang="en-US" sz="1600" dirty="0"/>
          </a:p>
          <a:p>
            <a:pPr marL="285750" lvl="0" indent="-285750">
              <a:buFont typeface="Arial" panose="020B0604020202020204" pitchFamily="34" charset="0"/>
              <a:buChar char="•"/>
            </a:pPr>
            <a:r>
              <a:rPr lang="en-US" sz="1600" dirty="0" err="1" smtClean="0"/>
              <a:t>Pekerjaan</a:t>
            </a:r>
            <a:r>
              <a:rPr lang="en-US" sz="1600" dirty="0" smtClean="0"/>
              <a:t> </a:t>
            </a:r>
            <a:r>
              <a:rPr lang="en-US" sz="1600" dirty="0"/>
              <a:t>di </a:t>
            </a:r>
            <a:r>
              <a:rPr lang="en-US" sz="1600" i="1" dirty="0"/>
              <a:t>set </a:t>
            </a:r>
            <a:r>
              <a:rPr lang="en-US" sz="1600" dirty="0" err="1"/>
              <a:t>dengan</a:t>
            </a:r>
            <a:r>
              <a:rPr lang="en-US" sz="1600" dirty="0"/>
              <a:t> </a:t>
            </a:r>
            <a:r>
              <a:rPr lang="en-US" sz="1600" dirty="0" err="1"/>
              <a:t>nilai</a:t>
            </a:r>
            <a:r>
              <a:rPr lang="en-US" sz="1600" dirty="0"/>
              <a:t> 1 (</a:t>
            </a:r>
            <a:r>
              <a:rPr lang="en-US" sz="1600" dirty="0" err="1"/>
              <a:t>Tidak</a:t>
            </a:r>
            <a:r>
              <a:rPr lang="en-US" sz="1600" dirty="0"/>
              <a:t> </a:t>
            </a:r>
            <a:r>
              <a:rPr lang="en-US" sz="1600" dirty="0" err="1" smtClean="0"/>
              <a:t>Bekerja</a:t>
            </a:r>
            <a:r>
              <a:rPr lang="en-US" sz="1600" dirty="0" smtClean="0"/>
              <a:t>)</a:t>
            </a:r>
            <a:endParaRPr lang="en-US" sz="1600" dirty="0"/>
          </a:p>
          <a:p>
            <a:pPr marL="285750" lvl="0" indent="-285750">
              <a:buFont typeface="Arial" panose="020B0604020202020204" pitchFamily="34" charset="0"/>
              <a:buChar char="•"/>
            </a:pPr>
            <a:r>
              <a:rPr lang="en-US" sz="1600" dirty="0" err="1" smtClean="0"/>
              <a:t>Kesibukan</a:t>
            </a:r>
            <a:r>
              <a:rPr lang="en-US" sz="1600" dirty="0" smtClean="0"/>
              <a:t> </a:t>
            </a:r>
            <a:r>
              <a:rPr lang="en-US" sz="1600" dirty="0" err="1"/>
              <a:t>suami</a:t>
            </a:r>
            <a:r>
              <a:rPr lang="en-US" sz="1600" dirty="0"/>
              <a:t> di </a:t>
            </a:r>
            <a:r>
              <a:rPr lang="en-US" sz="1600" i="1" dirty="0"/>
              <a:t>set </a:t>
            </a:r>
            <a:r>
              <a:rPr lang="en-US" sz="1600" dirty="0" err="1"/>
              <a:t>nilai</a:t>
            </a:r>
            <a:r>
              <a:rPr lang="en-US" sz="1600" dirty="0"/>
              <a:t> </a:t>
            </a:r>
            <a:r>
              <a:rPr lang="en-US" sz="1600" dirty="0" smtClean="0"/>
              <a:t>2</a:t>
            </a:r>
            <a:endParaRPr lang="en-US" sz="1600" dirty="0"/>
          </a:p>
          <a:p>
            <a:pPr marL="285750" lvl="0" indent="-285750">
              <a:buFont typeface="Arial" panose="020B0604020202020204" pitchFamily="34" charset="0"/>
              <a:buChar char="•"/>
            </a:pPr>
            <a:r>
              <a:rPr lang="en-US" sz="1600" dirty="0" err="1" smtClean="0"/>
              <a:t>Standar</a:t>
            </a:r>
            <a:r>
              <a:rPr lang="en-US" sz="1600" dirty="0" smtClean="0"/>
              <a:t> </a:t>
            </a:r>
            <a:r>
              <a:rPr lang="en-US" sz="1600" dirty="0" err="1"/>
              <a:t>hidup</a:t>
            </a:r>
            <a:r>
              <a:rPr lang="en-US" sz="1600" dirty="0"/>
              <a:t> di </a:t>
            </a:r>
            <a:r>
              <a:rPr lang="en-US" sz="1600" i="1" dirty="0"/>
              <a:t>set </a:t>
            </a:r>
            <a:r>
              <a:rPr lang="en-US" sz="1600" dirty="0" smtClean="0"/>
              <a:t>3</a:t>
            </a:r>
            <a:endParaRPr lang="en-US" sz="1600" dirty="0"/>
          </a:p>
          <a:p>
            <a:pPr marL="285750" lvl="0" indent="-285750">
              <a:buFont typeface="Arial" panose="020B0604020202020204" pitchFamily="34" charset="0"/>
              <a:buChar char="•"/>
            </a:pPr>
            <a:r>
              <a:rPr lang="en-US" sz="1600" i="1" dirty="0" smtClean="0"/>
              <a:t>Media </a:t>
            </a:r>
            <a:r>
              <a:rPr lang="en-US" sz="1600" i="1" dirty="0"/>
              <a:t>Exposure </a:t>
            </a:r>
            <a:r>
              <a:rPr lang="en-US" sz="1600" dirty="0"/>
              <a:t>di </a:t>
            </a:r>
            <a:r>
              <a:rPr lang="en-US" sz="1600" i="1" dirty="0"/>
              <a:t>set </a:t>
            </a:r>
            <a:r>
              <a:rPr lang="en-US" sz="1600" dirty="0"/>
              <a:t>0 (</a:t>
            </a:r>
            <a:r>
              <a:rPr lang="en-US" sz="1600" i="1" dirty="0"/>
              <a:t>good</a:t>
            </a:r>
            <a:r>
              <a:rPr lang="en-US" sz="1600" dirty="0"/>
              <a:t>)</a:t>
            </a:r>
            <a:endParaRPr lang="id-ID" sz="1600" dirty="0"/>
          </a:p>
          <a:p>
            <a:r>
              <a:rPr lang="en-US" sz="1600" dirty="0" err="1"/>
              <a:t>Sehingga</a:t>
            </a:r>
            <a:r>
              <a:rPr lang="en-US" sz="1600" dirty="0"/>
              <a:t> </a:t>
            </a:r>
            <a:r>
              <a:rPr lang="en-US" sz="1600" dirty="0" err="1"/>
              <a:t>didapatkan</a:t>
            </a:r>
            <a:r>
              <a:rPr lang="en-US" sz="1600" dirty="0"/>
              <a:t> </a:t>
            </a:r>
            <a:r>
              <a:rPr lang="en-US" sz="1600" dirty="0" err="1"/>
              <a:t>kumpulan</a:t>
            </a:r>
            <a:r>
              <a:rPr lang="en-US" sz="1600" dirty="0"/>
              <a:t> data test (3, 3, 4, 1, 1, 1, 2, 3, 0).</a:t>
            </a:r>
            <a:endParaRPr lang="id-ID"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ppt_w/2"/>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ppt_w</p:attrName>
                                        </p:attrNameLst>
                                      </p:cBhvr>
                                      <p:tavLst>
                                        <p:tav tm="0">
                                          <p:val>
                                            <p:fltVal val="0"/>
                                          </p:val>
                                        </p:tav>
                                        <p:tav tm="100000">
                                          <p:val>
                                            <p:strVal val="#ppt_w"/>
                                          </p:val>
                                        </p:tav>
                                      </p:tavLst>
                                    </p:anim>
                                    <p:anim calcmode="lin" valueType="num">
                                      <p:cBhvr>
                                        <p:cTn id="10" dur="500" fill="hold"/>
                                        <p:tgtEl>
                                          <p:spTgt spid="3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accent1"/>
          </a:solidFill>
        </p:spPr>
        <p:txBody>
          <a:bodyPr/>
          <a:lstStyle/>
          <a:p>
            <a:r>
              <a:rPr lang="en-US" sz="1800" dirty="0" err="1"/>
              <a:t>M</a:t>
            </a:r>
            <a:r>
              <a:rPr lang="en-US" sz="1800" dirty="0" err="1" smtClean="0"/>
              <a:t>enghitung</a:t>
            </a:r>
            <a:r>
              <a:rPr lang="en-US" sz="1800" dirty="0" smtClean="0"/>
              <a:t> </a:t>
            </a:r>
            <a:r>
              <a:rPr lang="en-US" sz="1800" dirty="0" err="1"/>
              <a:t>probabilitas</a:t>
            </a:r>
            <a:r>
              <a:rPr lang="en-US" sz="1800" dirty="0"/>
              <a:t> </a:t>
            </a:r>
            <a:r>
              <a:rPr lang="en-US" sz="1800" dirty="0" err="1"/>
              <a:t>kemunculan</a:t>
            </a:r>
            <a:r>
              <a:rPr lang="en-US" sz="1800" dirty="0"/>
              <a:t> </a:t>
            </a:r>
            <a:r>
              <a:rPr lang="en-US" sz="1800" dirty="0" err="1"/>
              <a:t>setiap</a:t>
            </a:r>
            <a:r>
              <a:rPr lang="en-US" sz="1800" dirty="0"/>
              <a:t> </a:t>
            </a:r>
            <a:r>
              <a:rPr lang="en-US" sz="1800" dirty="0" err="1"/>
              <a:t>kategori</a:t>
            </a:r>
            <a:r>
              <a:rPr lang="en-US" sz="1800" dirty="0"/>
              <a:t> </a:t>
            </a:r>
            <a:r>
              <a:rPr lang="en-US" sz="1800" dirty="0" err="1"/>
              <a:t>dan</a:t>
            </a:r>
            <a:r>
              <a:rPr lang="en-US" sz="1800" dirty="0"/>
              <a:t> </a:t>
            </a:r>
            <a:r>
              <a:rPr lang="en-US" sz="1800" dirty="0" err="1"/>
              <a:t>setiap</a:t>
            </a:r>
            <a:r>
              <a:rPr lang="en-US" sz="1800" dirty="0"/>
              <a:t> </a:t>
            </a:r>
            <a:r>
              <a:rPr lang="en-US" sz="1800" dirty="0" err="1"/>
              <a:t>keputusan</a:t>
            </a:r>
            <a:r>
              <a:rPr lang="en-US" sz="1800" dirty="0"/>
              <a:t>(</a:t>
            </a:r>
            <a:r>
              <a:rPr lang="en-US" sz="1800" dirty="0" err="1"/>
              <a:t>Metode</a:t>
            </a:r>
            <a:r>
              <a:rPr lang="en-US" sz="1800" dirty="0"/>
              <a:t> </a:t>
            </a:r>
            <a:r>
              <a:rPr lang="en-US" sz="1800" dirty="0" err="1"/>
              <a:t>Kontrasepsi</a:t>
            </a:r>
            <a:r>
              <a:rPr lang="en-US" sz="1800" dirty="0"/>
              <a:t> yang </a:t>
            </a:r>
            <a:r>
              <a:rPr lang="en-US" sz="1800" dirty="0" err="1"/>
              <a:t>digunakan</a:t>
            </a:r>
            <a:r>
              <a:rPr lang="en-US" sz="1800" dirty="0"/>
              <a:t>).</a:t>
            </a:r>
            <a:endParaRPr lang="en-US" sz="1800" dirty="0"/>
          </a:p>
        </p:txBody>
      </p:sp>
      <p:grpSp>
        <p:nvGrpSpPr>
          <p:cNvPr id="3" name="Group 2"/>
          <p:cNvGrpSpPr/>
          <p:nvPr/>
        </p:nvGrpSpPr>
        <p:grpSpPr>
          <a:xfrm>
            <a:off x="668085" y="2077401"/>
            <a:ext cx="4701308" cy="3689499"/>
            <a:chOff x="668085" y="2077401"/>
            <a:chExt cx="4701308" cy="3689499"/>
          </a:xfrm>
        </p:grpSpPr>
        <p:sp>
          <p:nvSpPr>
            <p:cNvPr id="94" name="Freeform: Shape 93"/>
            <p:cNvSpPr/>
            <p:nvPr/>
          </p:nvSpPr>
          <p:spPr>
            <a:xfrm>
              <a:off x="1359982" y="2656301"/>
              <a:ext cx="2595962" cy="1801149"/>
            </a:xfrm>
            <a:custGeom>
              <a:avLst/>
              <a:gdLst>
                <a:gd name="connsiteX0" fmla="*/ 3863340 w 3857625"/>
                <a:gd name="connsiteY0" fmla="*/ 153352 h 2676525"/>
                <a:gd name="connsiteX1" fmla="*/ 3707130 w 3857625"/>
                <a:gd name="connsiteY1" fmla="*/ 0 h 2676525"/>
                <a:gd name="connsiteX2" fmla="*/ 1952625 w 3857625"/>
                <a:gd name="connsiteY2" fmla="*/ 952 h 2676525"/>
                <a:gd name="connsiteX3" fmla="*/ 156210 w 3857625"/>
                <a:gd name="connsiteY3" fmla="*/ 0 h 2676525"/>
                <a:gd name="connsiteX4" fmla="*/ 0 w 3857625"/>
                <a:gd name="connsiteY4" fmla="*/ 153352 h 2676525"/>
                <a:gd name="connsiteX5" fmla="*/ 0 w 3857625"/>
                <a:gd name="connsiteY5" fmla="*/ 2525078 h 2676525"/>
                <a:gd name="connsiteX6" fmla="*/ 156210 w 3857625"/>
                <a:gd name="connsiteY6" fmla="*/ 2680335 h 2676525"/>
                <a:gd name="connsiteX7" fmla="*/ 2029778 w 3857625"/>
                <a:gd name="connsiteY7" fmla="*/ 2680335 h 2676525"/>
                <a:gd name="connsiteX8" fmla="*/ 2029778 w 3857625"/>
                <a:gd name="connsiteY8" fmla="*/ 2680335 h 2676525"/>
                <a:gd name="connsiteX9" fmla="*/ 3708083 w 3857625"/>
                <a:gd name="connsiteY9" fmla="*/ 2680335 h 2676525"/>
                <a:gd name="connsiteX10" fmla="*/ 3864293 w 3857625"/>
                <a:gd name="connsiteY10" fmla="*/ 2525078 h 2676525"/>
                <a:gd name="connsiteX11" fmla="*/ 3863340 w 3857625"/>
                <a:gd name="connsiteY11" fmla="*/ 153352 h 2676525"/>
                <a:gd name="connsiteX12" fmla="*/ 3618548 w 3857625"/>
                <a:gd name="connsiteY12" fmla="*/ 2458403 h 2676525"/>
                <a:gd name="connsiteX13" fmla="*/ 2455545 w 3857625"/>
                <a:gd name="connsiteY13" fmla="*/ 2458403 h 2676525"/>
                <a:gd name="connsiteX14" fmla="*/ 2455545 w 3857625"/>
                <a:gd name="connsiteY14" fmla="*/ 2458403 h 2676525"/>
                <a:gd name="connsiteX15" fmla="*/ 244792 w 3857625"/>
                <a:gd name="connsiteY15" fmla="*/ 2458403 h 2676525"/>
                <a:gd name="connsiteX16" fmla="*/ 143827 w 3857625"/>
                <a:gd name="connsiteY16" fmla="*/ 2355533 h 2676525"/>
                <a:gd name="connsiteX17" fmla="*/ 143827 w 3857625"/>
                <a:gd name="connsiteY17" fmla="*/ 345757 h 2676525"/>
                <a:gd name="connsiteX18" fmla="*/ 237172 w 3857625"/>
                <a:gd name="connsiteY18" fmla="*/ 249555 h 2676525"/>
                <a:gd name="connsiteX19" fmla="*/ 1890713 w 3857625"/>
                <a:gd name="connsiteY19" fmla="*/ 249555 h 2676525"/>
                <a:gd name="connsiteX20" fmla="*/ 1890713 w 3857625"/>
                <a:gd name="connsiteY20" fmla="*/ 249555 h 2676525"/>
                <a:gd name="connsiteX21" fmla="*/ 3626168 w 3857625"/>
                <a:gd name="connsiteY21" fmla="*/ 249555 h 2676525"/>
                <a:gd name="connsiteX22" fmla="*/ 3719513 w 3857625"/>
                <a:gd name="connsiteY22" fmla="*/ 345757 h 2676525"/>
                <a:gd name="connsiteX23" fmla="*/ 3719513 w 3857625"/>
                <a:gd name="connsiteY23" fmla="*/ 2355533 h 2676525"/>
                <a:gd name="connsiteX24" fmla="*/ 3618548 w 3857625"/>
                <a:gd name="connsiteY24" fmla="*/ 2458403 h 267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57625" h="2676525">
                  <a:moveTo>
                    <a:pt x="3863340" y="153352"/>
                  </a:moveTo>
                  <a:cubicBezTo>
                    <a:pt x="3863340" y="49530"/>
                    <a:pt x="3811905" y="0"/>
                    <a:pt x="3707130" y="0"/>
                  </a:cubicBezTo>
                  <a:cubicBezTo>
                    <a:pt x="3122295" y="0"/>
                    <a:pt x="2537460" y="0"/>
                    <a:pt x="1952625" y="952"/>
                  </a:cubicBezTo>
                  <a:cubicBezTo>
                    <a:pt x="1353503" y="0"/>
                    <a:pt x="755333" y="0"/>
                    <a:pt x="156210" y="0"/>
                  </a:cubicBezTo>
                  <a:cubicBezTo>
                    <a:pt x="51435" y="0"/>
                    <a:pt x="0" y="49530"/>
                    <a:pt x="0" y="153352"/>
                  </a:cubicBezTo>
                  <a:cubicBezTo>
                    <a:pt x="0" y="943927"/>
                    <a:pt x="0" y="1734502"/>
                    <a:pt x="0" y="2525078"/>
                  </a:cubicBezTo>
                  <a:cubicBezTo>
                    <a:pt x="0" y="2627948"/>
                    <a:pt x="53340" y="2680335"/>
                    <a:pt x="156210" y="2680335"/>
                  </a:cubicBezTo>
                  <a:cubicBezTo>
                    <a:pt x="781050" y="2680335"/>
                    <a:pt x="1404938" y="2680335"/>
                    <a:pt x="2029778" y="2680335"/>
                  </a:cubicBezTo>
                  <a:cubicBezTo>
                    <a:pt x="2029778" y="2680335"/>
                    <a:pt x="2029778" y="2680335"/>
                    <a:pt x="2029778" y="2680335"/>
                  </a:cubicBezTo>
                  <a:cubicBezTo>
                    <a:pt x="2588895" y="2680335"/>
                    <a:pt x="3148965" y="2680335"/>
                    <a:pt x="3708083" y="2680335"/>
                  </a:cubicBezTo>
                  <a:cubicBezTo>
                    <a:pt x="3810953" y="2680335"/>
                    <a:pt x="3864293" y="2627948"/>
                    <a:pt x="3864293" y="2525078"/>
                  </a:cubicBezTo>
                  <a:cubicBezTo>
                    <a:pt x="3864293" y="1733550"/>
                    <a:pt x="3864293" y="943927"/>
                    <a:pt x="3863340" y="153352"/>
                  </a:cubicBezTo>
                  <a:close/>
                  <a:moveTo>
                    <a:pt x="3618548" y="2458403"/>
                  </a:moveTo>
                  <a:cubicBezTo>
                    <a:pt x="3230880" y="2458403"/>
                    <a:pt x="2843213" y="2458403"/>
                    <a:pt x="2455545" y="2458403"/>
                  </a:cubicBezTo>
                  <a:lnTo>
                    <a:pt x="2455545" y="2458403"/>
                  </a:lnTo>
                  <a:cubicBezTo>
                    <a:pt x="1718310" y="2458403"/>
                    <a:pt x="982028" y="2458403"/>
                    <a:pt x="244792" y="2458403"/>
                  </a:cubicBezTo>
                  <a:cubicBezTo>
                    <a:pt x="158115" y="2458403"/>
                    <a:pt x="143827" y="2444115"/>
                    <a:pt x="143827" y="2355533"/>
                  </a:cubicBezTo>
                  <a:cubicBezTo>
                    <a:pt x="143827" y="1685925"/>
                    <a:pt x="143827" y="1016318"/>
                    <a:pt x="143827" y="345757"/>
                  </a:cubicBezTo>
                  <a:cubicBezTo>
                    <a:pt x="143827" y="265747"/>
                    <a:pt x="159067" y="249555"/>
                    <a:pt x="237172" y="249555"/>
                  </a:cubicBezTo>
                  <a:cubicBezTo>
                    <a:pt x="788670" y="249555"/>
                    <a:pt x="1339215" y="249555"/>
                    <a:pt x="1890713" y="249555"/>
                  </a:cubicBezTo>
                  <a:cubicBezTo>
                    <a:pt x="1890713" y="249555"/>
                    <a:pt x="1890713" y="249555"/>
                    <a:pt x="1890713" y="249555"/>
                  </a:cubicBezTo>
                  <a:cubicBezTo>
                    <a:pt x="2468880" y="249555"/>
                    <a:pt x="3047048" y="249555"/>
                    <a:pt x="3626168" y="249555"/>
                  </a:cubicBezTo>
                  <a:cubicBezTo>
                    <a:pt x="3704273" y="249555"/>
                    <a:pt x="3719513" y="265747"/>
                    <a:pt x="3719513" y="345757"/>
                  </a:cubicBezTo>
                  <a:cubicBezTo>
                    <a:pt x="3719513" y="1015365"/>
                    <a:pt x="3719513" y="1684973"/>
                    <a:pt x="3719513" y="2355533"/>
                  </a:cubicBezTo>
                  <a:cubicBezTo>
                    <a:pt x="3719513" y="2444115"/>
                    <a:pt x="3705225" y="2458403"/>
                    <a:pt x="3618548" y="2458403"/>
                  </a:cubicBezTo>
                  <a:close/>
                </a:path>
              </a:pathLst>
            </a:custGeom>
            <a:solidFill>
              <a:schemeClr val="accent2"/>
            </a:solidFill>
            <a:ln w="9525" cap="flat">
              <a:noFill/>
              <a:prstDash val="solid"/>
              <a:miter/>
            </a:ln>
          </p:spPr>
          <p:txBody>
            <a:bodyPr rtlCol="0" anchor="ctr"/>
            <a:lstStyle/>
            <a:p>
              <a:endParaRPr lang="en-US"/>
            </a:p>
          </p:txBody>
        </p:sp>
        <p:grpSp>
          <p:nvGrpSpPr>
            <p:cNvPr id="52" name="Group 51"/>
            <p:cNvGrpSpPr/>
            <p:nvPr/>
          </p:nvGrpSpPr>
          <p:grpSpPr>
            <a:xfrm>
              <a:off x="2042984" y="2974608"/>
              <a:ext cx="1275678" cy="1121578"/>
              <a:chOff x="3983887" y="4061275"/>
              <a:chExt cx="2122406" cy="1866023"/>
            </a:xfrm>
          </p:grpSpPr>
          <p:grpSp>
            <p:nvGrpSpPr>
              <p:cNvPr id="53" name="Group 52"/>
              <p:cNvGrpSpPr/>
              <p:nvPr/>
            </p:nvGrpSpPr>
            <p:grpSpPr>
              <a:xfrm>
                <a:off x="3983887" y="5358975"/>
                <a:ext cx="2049157" cy="568323"/>
                <a:chOff x="3622676" y="3492499"/>
                <a:chExt cx="2575763" cy="714375"/>
              </a:xfrm>
              <a:effectLst>
                <a:outerShdw blurRad="50800" dist="38100" dir="8100000" algn="tr" rotWithShape="0">
                  <a:prstClr val="black">
                    <a:alpha val="40000"/>
                  </a:prstClr>
                </a:outerShdw>
              </a:effectLst>
            </p:grpSpPr>
            <p:sp>
              <p:nvSpPr>
                <p:cNvPr id="66" name="Freeform 15"/>
                <p:cNvSpPr/>
                <p:nvPr/>
              </p:nvSpPr>
              <p:spPr>
                <a:xfrm>
                  <a:off x="3622676" y="3492499"/>
                  <a:ext cx="2575763"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1" fmla="*/ 190500 w 2559050"/>
                    <a:gd name="connsiteY0-2" fmla="*/ 0 h 698500"/>
                    <a:gd name="connsiteX1-3" fmla="*/ 0 w 2559050"/>
                    <a:gd name="connsiteY1-4" fmla="*/ 152400 h 698500"/>
                    <a:gd name="connsiteX2-5" fmla="*/ 19050 w 2559050"/>
                    <a:gd name="connsiteY2-6" fmla="*/ 241300 h 698500"/>
                    <a:gd name="connsiteX3-7" fmla="*/ 2501900 w 2559050"/>
                    <a:gd name="connsiteY3-8" fmla="*/ 241300 h 698500"/>
                    <a:gd name="connsiteX4-9" fmla="*/ 2470150 w 2559050"/>
                    <a:gd name="connsiteY4-10" fmla="*/ 552450 h 698500"/>
                    <a:gd name="connsiteX5-11" fmla="*/ 76200 w 2559050"/>
                    <a:gd name="connsiteY5-12" fmla="*/ 565150 h 698500"/>
                    <a:gd name="connsiteX6-13" fmla="*/ 101600 w 2559050"/>
                    <a:gd name="connsiteY6-14" fmla="*/ 520700 h 698500"/>
                    <a:gd name="connsiteX7-15" fmla="*/ 6350 w 2559050"/>
                    <a:gd name="connsiteY7-16" fmla="*/ 577850 h 698500"/>
                    <a:gd name="connsiteX8-17" fmla="*/ 44450 w 2559050"/>
                    <a:gd name="connsiteY8-18" fmla="*/ 666750 h 698500"/>
                    <a:gd name="connsiteX9-19" fmla="*/ 2400300 w 2559050"/>
                    <a:gd name="connsiteY9-20" fmla="*/ 692150 h 698500"/>
                    <a:gd name="connsiteX10-21" fmla="*/ 2432050 w 2559050"/>
                    <a:gd name="connsiteY10-22" fmla="*/ 666750 h 698500"/>
                    <a:gd name="connsiteX11-23" fmla="*/ 2501900 w 2559050"/>
                    <a:gd name="connsiteY11-24" fmla="*/ 698500 h 698500"/>
                    <a:gd name="connsiteX12-25" fmla="*/ 2552700 w 2559050"/>
                    <a:gd name="connsiteY12-26" fmla="*/ 685800 h 698500"/>
                    <a:gd name="connsiteX13-27" fmla="*/ 2559050 w 2559050"/>
                    <a:gd name="connsiteY13-28" fmla="*/ 158750 h 698500"/>
                    <a:gd name="connsiteX14-29" fmla="*/ 2476500 w 2559050"/>
                    <a:gd name="connsiteY14-30" fmla="*/ 95250 h 698500"/>
                    <a:gd name="connsiteX15-31" fmla="*/ 520700 w 2559050"/>
                    <a:gd name="connsiteY15-32" fmla="*/ 184150 h 698500"/>
                    <a:gd name="connsiteX16-33" fmla="*/ 190500 w 2559050"/>
                    <a:gd name="connsiteY16-34" fmla="*/ 0 h 698500"/>
                    <a:gd name="connsiteX0-35" fmla="*/ 184150 w 2552700"/>
                    <a:gd name="connsiteY0-36" fmla="*/ 0 h 698500"/>
                    <a:gd name="connsiteX1-37" fmla="*/ 9525 w 2552700"/>
                    <a:gd name="connsiteY1-38" fmla="*/ 152400 h 698500"/>
                    <a:gd name="connsiteX2-39" fmla="*/ 12700 w 2552700"/>
                    <a:gd name="connsiteY2-40" fmla="*/ 241300 h 698500"/>
                    <a:gd name="connsiteX3-41" fmla="*/ 2495550 w 2552700"/>
                    <a:gd name="connsiteY3-42" fmla="*/ 241300 h 698500"/>
                    <a:gd name="connsiteX4-43" fmla="*/ 2463800 w 2552700"/>
                    <a:gd name="connsiteY4-44" fmla="*/ 552450 h 698500"/>
                    <a:gd name="connsiteX5-45" fmla="*/ 69850 w 2552700"/>
                    <a:gd name="connsiteY5-46" fmla="*/ 565150 h 698500"/>
                    <a:gd name="connsiteX6-47" fmla="*/ 95250 w 2552700"/>
                    <a:gd name="connsiteY6-48" fmla="*/ 520700 h 698500"/>
                    <a:gd name="connsiteX7-49" fmla="*/ 0 w 2552700"/>
                    <a:gd name="connsiteY7-50" fmla="*/ 577850 h 698500"/>
                    <a:gd name="connsiteX8-51" fmla="*/ 38100 w 2552700"/>
                    <a:gd name="connsiteY8-52" fmla="*/ 666750 h 698500"/>
                    <a:gd name="connsiteX9-53" fmla="*/ 2393950 w 2552700"/>
                    <a:gd name="connsiteY9-54" fmla="*/ 692150 h 698500"/>
                    <a:gd name="connsiteX10-55" fmla="*/ 2425700 w 2552700"/>
                    <a:gd name="connsiteY10-56" fmla="*/ 666750 h 698500"/>
                    <a:gd name="connsiteX11-57" fmla="*/ 2495550 w 2552700"/>
                    <a:gd name="connsiteY11-58" fmla="*/ 698500 h 698500"/>
                    <a:gd name="connsiteX12-59" fmla="*/ 2546350 w 2552700"/>
                    <a:gd name="connsiteY12-60" fmla="*/ 685800 h 698500"/>
                    <a:gd name="connsiteX13-61" fmla="*/ 2552700 w 2552700"/>
                    <a:gd name="connsiteY13-62" fmla="*/ 158750 h 698500"/>
                    <a:gd name="connsiteX14-63" fmla="*/ 2470150 w 2552700"/>
                    <a:gd name="connsiteY14-64" fmla="*/ 95250 h 698500"/>
                    <a:gd name="connsiteX15-65" fmla="*/ 514350 w 2552700"/>
                    <a:gd name="connsiteY15-66" fmla="*/ 184150 h 698500"/>
                    <a:gd name="connsiteX16-67" fmla="*/ 184150 w 2552700"/>
                    <a:gd name="connsiteY16-68" fmla="*/ 0 h 698500"/>
                    <a:gd name="connsiteX0-69" fmla="*/ 184150 w 2571750"/>
                    <a:gd name="connsiteY0-70" fmla="*/ 0 h 698500"/>
                    <a:gd name="connsiteX1-71" fmla="*/ 9525 w 2571750"/>
                    <a:gd name="connsiteY1-72" fmla="*/ 152400 h 698500"/>
                    <a:gd name="connsiteX2-73" fmla="*/ 12700 w 2571750"/>
                    <a:gd name="connsiteY2-74" fmla="*/ 241300 h 698500"/>
                    <a:gd name="connsiteX3-75" fmla="*/ 2495550 w 2571750"/>
                    <a:gd name="connsiteY3-76" fmla="*/ 241300 h 698500"/>
                    <a:gd name="connsiteX4-77" fmla="*/ 2463800 w 2571750"/>
                    <a:gd name="connsiteY4-78" fmla="*/ 552450 h 698500"/>
                    <a:gd name="connsiteX5-79" fmla="*/ 69850 w 2571750"/>
                    <a:gd name="connsiteY5-80" fmla="*/ 565150 h 698500"/>
                    <a:gd name="connsiteX6-81" fmla="*/ 95250 w 2571750"/>
                    <a:gd name="connsiteY6-82" fmla="*/ 520700 h 698500"/>
                    <a:gd name="connsiteX7-83" fmla="*/ 0 w 2571750"/>
                    <a:gd name="connsiteY7-84" fmla="*/ 577850 h 698500"/>
                    <a:gd name="connsiteX8-85" fmla="*/ 38100 w 2571750"/>
                    <a:gd name="connsiteY8-86" fmla="*/ 666750 h 698500"/>
                    <a:gd name="connsiteX9-87" fmla="*/ 2393950 w 2571750"/>
                    <a:gd name="connsiteY9-88" fmla="*/ 692150 h 698500"/>
                    <a:gd name="connsiteX10-89" fmla="*/ 2425700 w 2571750"/>
                    <a:gd name="connsiteY10-90" fmla="*/ 666750 h 698500"/>
                    <a:gd name="connsiteX11-91" fmla="*/ 2495550 w 2571750"/>
                    <a:gd name="connsiteY11-92" fmla="*/ 698500 h 698500"/>
                    <a:gd name="connsiteX12-93" fmla="*/ 2546350 w 2571750"/>
                    <a:gd name="connsiteY12-94" fmla="*/ 685800 h 698500"/>
                    <a:gd name="connsiteX13-95" fmla="*/ 2571750 w 2571750"/>
                    <a:gd name="connsiteY13-96" fmla="*/ 193675 h 698500"/>
                    <a:gd name="connsiteX14-97" fmla="*/ 2470150 w 2571750"/>
                    <a:gd name="connsiteY14-98" fmla="*/ 95250 h 698500"/>
                    <a:gd name="connsiteX15-99" fmla="*/ 514350 w 2571750"/>
                    <a:gd name="connsiteY15-100" fmla="*/ 184150 h 698500"/>
                    <a:gd name="connsiteX16-101" fmla="*/ 184150 w 2571750"/>
                    <a:gd name="connsiteY16-102" fmla="*/ 0 h 698500"/>
                    <a:gd name="connsiteX0-103" fmla="*/ 184150 w 2555875"/>
                    <a:gd name="connsiteY0-104" fmla="*/ 0 h 698500"/>
                    <a:gd name="connsiteX1-105" fmla="*/ 9525 w 2555875"/>
                    <a:gd name="connsiteY1-106" fmla="*/ 152400 h 698500"/>
                    <a:gd name="connsiteX2-107" fmla="*/ 12700 w 2555875"/>
                    <a:gd name="connsiteY2-108" fmla="*/ 241300 h 698500"/>
                    <a:gd name="connsiteX3-109" fmla="*/ 2495550 w 2555875"/>
                    <a:gd name="connsiteY3-110" fmla="*/ 241300 h 698500"/>
                    <a:gd name="connsiteX4-111" fmla="*/ 2463800 w 2555875"/>
                    <a:gd name="connsiteY4-112" fmla="*/ 552450 h 698500"/>
                    <a:gd name="connsiteX5-113" fmla="*/ 69850 w 2555875"/>
                    <a:gd name="connsiteY5-114" fmla="*/ 565150 h 698500"/>
                    <a:gd name="connsiteX6-115" fmla="*/ 95250 w 2555875"/>
                    <a:gd name="connsiteY6-116" fmla="*/ 520700 h 698500"/>
                    <a:gd name="connsiteX7-117" fmla="*/ 0 w 2555875"/>
                    <a:gd name="connsiteY7-118" fmla="*/ 577850 h 698500"/>
                    <a:gd name="connsiteX8-119" fmla="*/ 38100 w 2555875"/>
                    <a:gd name="connsiteY8-120" fmla="*/ 666750 h 698500"/>
                    <a:gd name="connsiteX9-121" fmla="*/ 2393950 w 2555875"/>
                    <a:gd name="connsiteY9-122" fmla="*/ 692150 h 698500"/>
                    <a:gd name="connsiteX10-123" fmla="*/ 2425700 w 2555875"/>
                    <a:gd name="connsiteY10-124" fmla="*/ 666750 h 698500"/>
                    <a:gd name="connsiteX11-125" fmla="*/ 2495550 w 2555875"/>
                    <a:gd name="connsiteY11-126" fmla="*/ 698500 h 698500"/>
                    <a:gd name="connsiteX12-127" fmla="*/ 2546350 w 2555875"/>
                    <a:gd name="connsiteY12-128" fmla="*/ 685800 h 698500"/>
                    <a:gd name="connsiteX13-129" fmla="*/ 2555875 w 2555875"/>
                    <a:gd name="connsiteY13-130" fmla="*/ 171450 h 698500"/>
                    <a:gd name="connsiteX14-131" fmla="*/ 2470150 w 2555875"/>
                    <a:gd name="connsiteY14-132" fmla="*/ 95250 h 698500"/>
                    <a:gd name="connsiteX15-133" fmla="*/ 514350 w 2555875"/>
                    <a:gd name="connsiteY15-134" fmla="*/ 184150 h 698500"/>
                    <a:gd name="connsiteX16-135" fmla="*/ 184150 w 2555875"/>
                    <a:gd name="connsiteY16-136" fmla="*/ 0 h 698500"/>
                    <a:gd name="connsiteX0-137" fmla="*/ 184150 w 2562506"/>
                    <a:gd name="connsiteY0-138" fmla="*/ 0 h 698500"/>
                    <a:gd name="connsiteX1-139" fmla="*/ 9525 w 2562506"/>
                    <a:gd name="connsiteY1-140" fmla="*/ 152400 h 698500"/>
                    <a:gd name="connsiteX2-141" fmla="*/ 12700 w 2562506"/>
                    <a:gd name="connsiteY2-142" fmla="*/ 241300 h 698500"/>
                    <a:gd name="connsiteX3-143" fmla="*/ 2495550 w 2562506"/>
                    <a:gd name="connsiteY3-144" fmla="*/ 241300 h 698500"/>
                    <a:gd name="connsiteX4-145" fmla="*/ 2463800 w 2562506"/>
                    <a:gd name="connsiteY4-146" fmla="*/ 552450 h 698500"/>
                    <a:gd name="connsiteX5-147" fmla="*/ 69850 w 2562506"/>
                    <a:gd name="connsiteY5-148" fmla="*/ 565150 h 698500"/>
                    <a:gd name="connsiteX6-149" fmla="*/ 95250 w 2562506"/>
                    <a:gd name="connsiteY6-150" fmla="*/ 520700 h 698500"/>
                    <a:gd name="connsiteX7-151" fmla="*/ 0 w 2562506"/>
                    <a:gd name="connsiteY7-152" fmla="*/ 577850 h 698500"/>
                    <a:gd name="connsiteX8-153" fmla="*/ 38100 w 2562506"/>
                    <a:gd name="connsiteY8-154" fmla="*/ 666750 h 698500"/>
                    <a:gd name="connsiteX9-155" fmla="*/ 2393950 w 2562506"/>
                    <a:gd name="connsiteY9-156" fmla="*/ 692150 h 698500"/>
                    <a:gd name="connsiteX10-157" fmla="*/ 2425700 w 2562506"/>
                    <a:gd name="connsiteY10-158" fmla="*/ 666750 h 698500"/>
                    <a:gd name="connsiteX11-159" fmla="*/ 2495550 w 2562506"/>
                    <a:gd name="connsiteY11-160" fmla="*/ 698500 h 698500"/>
                    <a:gd name="connsiteX12-161" fmla="*/ 2562225 w 2562506"/>
                    <a:gd name="connsiteY12-162" fmla="*/ 685800 h 698500"/>
                    <a:gd name="connsiteX13-163" fmla="*/ 2555875 w 2562506"/>
                    <a:gd name="connsiteY13-164" fmla="*/ 171450 h 698500"/>
                    <a:gd name="connsiteX14-165" fmla="*/ 2470150 w 2562506"/>
                    <a:gd name="connsiteY14-166" fmla="*/ 95250 h 698500"/>
                    <a:gd name="connsiteX15-167" fmla="*/ 514350 w 2562506"/>
                    <a:gd name="connsiteY15-168" fmla="*/ 184150 h 698500"/>
                    <a:gd name="connsiteX16-169" fmla="*/ 184150 w 2562506"/>
                    <a:gd name="connsiteY16-170" fmla="*/ 0 h 698500"/>
                    <a:gd name="connsiteX0-171" fmla="*/ 184150 w 2562506"/>
                    <a:gd name="connsiteY0-172" fmla="*/ 0 h 692150"/>
                    <a:gd name="connsiteX1-173" fmla="*/ 9525 w 2562506"/>
                    <a:gd name="connsiteY1-174" fmla="*/ 152400 h 692150"/>
                    <a:gd name="connsiteX2-175" fmla="*/ 12700 w 2562506"/>
                    <a:gd name="connsiteY2-176" fmla="*/ 241300 h 692150"/>
                    <a:gd name="connsiteX3-177" fmla="*/ 2495550 w 2562506"/>
                    <a:gd name="connsiteY3-178" fmla="*/ 241300 h 692150"/>
                    <a:gd name="connsiteX4-179" fmla="*/ 2463800 w 2562506"/>
                    <a:gd name="connsiteY4-180" fmla="*/ 552450 h 692150"/>
                    <a:gd name="connsiteX5-181" fmla="*/ 69850 w 2562506"/>
                    <a:gd name="connsiteY5-182" fmla="*/ 565150 h 692150"/>
                    <a:gd name="connsiteX6-183" fmla="*/ 95250 w 2562506"/>
                    <a:gd name="connsiteY6-184" fmla="*/ 520700 h 692150"/>
                    <a:gd name="connsiteX7-185" fmla="*/ 0 w 2562506"/>
                    <a:gd name="connsiteY7-186" fmla="*/ 577850 h 692150"/>
                    <a:gd name="connsiteX8-187" fmla="*/ 38100 w 2562506"/>
                    <a:gd name="connsiteY8-188" fmla="*/ 666750 h 692150"/>
                    <a:gd name="connsiteX9-189" fmla="*/ 2393950 w 2562506"/>
                    <a:gd name="connsiteY9-190" fmla="*/ 692150 h 692150"/>
                    <a:gd name="connsiteX10-191" fmla="*/ 2425700 w 2562506"/>
                    <a:gd name="connsiteY10-192" fmla="*/ 666750 h 692150"/>
                    <a:gd name="connsiteX11-193" fmla="*/ 2479675 w 2562506"/>
                    <a:gd name="connsiteY11-194" fmla="*/ 692150 h 692150"/>
                    <a:gd name="connsiteX12-195" fmla="*/ 2562225 w 2562506"/>
                    <a:gd name="connsiteY12-196" fmla="*/ 685800 h 692150"/>
                    <a:gd name="connsiteX13-197" fmla="*/ 2555875 w 2562506"/>
                    <a:gd name="connsiteY13-198" fmla="*/ 171450 h 692150"/>
                    <a:gd name="connsiteX14-199" fmla="*/ 2470150 w 2562506"/>
                    <a:gd name="connsiteY14-200" fmla="*/ 95250 h 692150"/>
                    <a:gd name="connsiteX15-201" fmla="*/ 514350 w 2562506"/>
                    <a:gd name="connsiteY15-202" fmla="*/ 184150 h 692150"/>
                    <a:gd name="connsiteX16-203" fmla="*/ 184150 w 2562506"/>
                    <a:gd name="connsiteY16-204" fmla="*/ 0 h 692150"/>
                    <a:gd name="connsiteX0-205" fmla="*/ 184150 w 2562506"/>
                    <a:gd name="connsiteY0-206" fmla="*/ 0 h 692150"/>
                    <a:gd name="connsiteX1-207" fmla="*/ 9525 w 2562506"/>
                    <a:gd name="connsiteY1-208" fmla="*/ 152400 h 692150"/>
                    <a:gd name="connsiteX2-209" fmla="*/ 12700 w 2562506"/>
                    <a:gd name="connsiteY2-210" fmla="*/ 241300 h 692150"/>
                    <a:gd name="connsiteX3-211" fmla="*/ 2495550 w 2562506"/>
                    <a:gd name="connsiteY3-212" fmla="*/ 241300 h 692150"/>
                    <a:gd name="connsiteX4-213" fmla="*/ 2463800 w 2562506"/>
                    <a:gd name="connsiteY4-214" fmla="*/ 552450 h 692150"/>
                    <a:gd name="connsiteX5-215" fmla="*/ 69850 w 2562506"/>
                    <a:gd name="connsiteY5-216" fmla="*/ 565150 h 692150"/>
                    <a:gd name="connsiteX6-217" fmla="*/ 95250 w 2562506"/>
                    <a:gd name="connsiteY6-218" fmla="*/ 520700 h 692150"/>
                    <a:gd name="connsiteX7-219" fmla="*/ 0 w 2562506"/>
                    <a:gd name="connsiteY7-220" fmla="*/ 577850 h 692150"/>
                    <a:gd name="connsiteX8-221" fmla="*/ 38100 w 2562506"/>
                    <a:gd name="connsiteY8-222" fmla="*/ 666750 h 692150"/>
                    <a:gd name="connsiteX9-223" fmla="*/ 2393950 w 2562506"/>
                    <a:gd name="connsiteY9-224" fmla="*/ 692150 h 692150"/>
                    <a:gd name="connsiteX10-225" fmla="*/ 2435225 w 2562506"/>
                    <a:gd name="connsiteY10-226" fmla="*/ 666750 h 692150"/>
                    <a:gd name="connsiteX11-227" fmla="*/ 2479675 w 2562506"/>
                    <a:gd name="connsiteY11-228" fmla="*/ 692150 h 692150"/>
                    <a:gd name="connsiteX12-229" fmla="*/ 2562225 w 2562506"/>
                    <a:gd name="connsiteY12-230" fmla="*/ 685800 h 692150"/>
                    <a:gd name="connsiteX13-231" fmla="*/ 2555875 w 2562506"/>
                    <a:gd name="connsiteY13-232" fmla="*/ 171450 h 692150"/>
                    <a:gd name="connsiteX14-233" fmla="*/ 2470150 w 2562506"/>
                    <a:gd name="connsiteY14-234" fmla="*/ 95250 h 692150"/>
                    <a:gd name="connsiteX15-235" fmla="*/ 514350 w 2562506"/>
                    <a:gd name="connsiteY15-236" fmla="*/ 184150 h 692150"/>
                    <a:gd name="connsiteX16-237" fmla="*/ 184150 w 2562506"/>
                    <a:gd name="connsiteY16-238" fmla="*/ 0 h 692150"/>
                    <a:gd name="connsiteX0-239" fmla="*/ 184150 w 2562506"/>
                    <a:gd name="connsiteY0-240" fmla="*/ 0 h 692150"/>
                    <a:gd name="connsiteX1-241" fmla="*/ 9525 w 2562506"/>
                    <a:gd name="connsiteY1-242" fmla="*/ 152400 h 692150"/>
                    <a:gd name="connsiteX2-243" fmla="*/ 12700 w 2562506"/>
                    <a:gd name="connsiteY2-244" fmla="*/ 241300 h 692150"/>
                    <a:gd name="connsiteX3-245" fmla="*/ 2495550 w 2562506"/>
                    <a:gd name="connsiteY3-246" fmla="*/ 241300 h 692150"/>
                    <a:gd name="connsiteX4-247" fmla="*/ 2463800 w 2562506"/>
                    <a:gd name="connsiteY4-248" fmla="*/ 552450 h 692150"/>
                    <a:gd name="connsiteX5-249" fmla="*/ 69850 w 2562506"/>
                    <a:gd name="connsiteY5-250" fmla="*/ 565150 h 692150"/>
                    <a:gd name="connsiteX6-251" fmla="*/ 95250 w 2562506"/>
                    <a:gd name="connsiteY6-252" fmla="*/ 520700 h 692150"/>
                    <a:gd name="connsiteX7-253" fmla="*/ 0 w 2562506"/>
                    <a:gd name="connsiteY7-254" fmla="*/ 577850 h 692150"/>
                    <a:gd name="connsiteX8-255" fmla="*/ 9525 w 2562506"/>
                    <a:gd name="connsiteY8-256" fmla="*/ 688975 h 692150"/>
                    <a:gd name="connsiteX9-257" fmla="*/ 2393950 w 2562506"/>
                    <a:gd name="connsiteY9-258" fmla="*/ 692150 h 692150"/>
                    <a:gd name="connsiteX10-259" fmla="*/ 2435225 w 2562506"/>
                    <a:gd name="connsiteY10-260" fmla="*/ 666750 h 692150"/>
                    <a:gd name="connsiteX11-261" fmla="*/ 2479675 w 2562506"/>
                    <a:gd name="connsiteY11-262" fmla="*/ 692150 h 692150"/>
                    <a:gd name="connsiteX12-263" fmla="*/ 2562225 w 2562506"/>
                    <a:gd name="connsiteY12-264" fmla="*/ 685800 h 692150"/>
                    <a:gd name="connsiteX13-265" fmla="*/ 2555875 w 2562506"/>
                    <a:gd name="connsiteY13-266" fmla="*/ 171450 h 692150"/>
                    <a:gd name="connsiteX14-267" fmla="*/ 2470150 w 2562506"/>
                    <a:gd name="connsiteY14-268" fmla="*/ 95250 h 692150"/>
                    <a:gd name="connsiteX15-269" fmla="*/ 514350 w 2562506"/>
                    <a:gd name="connsiteY15-270" fmla="*/ 184150 h 692150"/>
                    <a:gd name="connsiteX16-271" fmla="*/ 184150 w 2562506"/>
                    <a:gd name="connsiteY16-272" fmla="*/ 0 h 692150"/>
                    <a:gd name="connsiteX0-273" fmla="*/ 180975 w 2559331"/>
                    <a:gd name="connsiteY0-274" fmla="*/ 0 h 692150"/>
                    <a:gd name="connsiteX1-275" fmla="*/ 6350 w 2559331"/>
                    <a:gd name="connsiteY1-276" fmla="*/ 152400 h 692150"/>
                    <a:gd name="connsiteX2-277" fmla="*/ 9525 w 2559331"/>
                    <a:gd name="connsiteY2-278" fmla="*/ 241300 h 692150"/>
                    <a:gd name="connsiteX3-279" fmla="*/ 2492375 w 2559331"/>
                    <a:gd name="connsiteY3-280" fmla="*/ 241300 h 692150"/>
                    <a:gd name="connsiteX4-281" fmla="*/ 2460625 w 2559331"/>
                    <a:gd name="connsiteY4-282" fmla="*/ 552450 h 692150"/>
                    <a:gd name="connsiteX5-283" fmla="*/ 66675 w 2559331"/>
                    <a:gd name="connsiteY5-284" fmla="*/ 565150 h 692150"/>
                    <a:gd name="connsiteX6-285" fmla="*/ 92075 w 2559331"/>
                    <a:gd name="connsiteY6-286" fmla="*/ 520700 h 692150"/>
                    <a:gd name="connsiteX7-287" fmla="*/ 0 w 2559331"/>
                    <a:gd name="connsiteY7-288" fmla="*/ 593725 h 692150"/>
                    <a:gd name="connsiteX8-289" fmla="*/ 6350 w 2559331"/>
                    <a:gd name="connsiteY8-290" fmla="*/ 688975 h 692150"/>
                    <a:gd name="connsiteX9-291" fmla="*/ 2390775 w 2559331"/>
                    <a:gd name="connsiteY9-292" fmla="*/ 692150 h 692150"/>
                    <a:gd name="connsiteX10-293" fmla="*/ 2432050 w 2559331"/>
                    <a:gd name="connsiteY10-294" fmla="*/ 666750 h 692150"/>
                    <a:gd name="connsiteX11-295" fmla="*/ 2476500 w 2559331"/>
                    <a:gd name="connsiteY11-296" fmla="*/ 692150 h 692150"/>
                    <a:gd name="connsiteX12-297" fmla="*/ 2559050 w 2559331"/>
                    <a:gd name="connsiteY12-298" fmla="*/ 685800 h 692150"/>
                    <a:gd name="connsiteX13-299" fmla="*/ 2552700 w 2559331"/>
                    <a:gd name="connsiteY13-300" fmla="*/ 171450 h 692150"/>
                    <a:gd name="connsiteX14-301" fmla="*/ 2466975 w 2559331"/>
                    <a:gd name="connsiteY14-302" fmla="*/ 95250 h 692150"/>
                    <a:gd name="connsiteX15-303" fmla="*/ 511175 w 2559331"/>
                    <a:gd name="connsiteY15-304" fmla="*/ 184150 h 692150"/>
                    <a:gd name="connsiteX16-305" fmla="*/ 180975 w 2559331"/>
                    <a:gd name="connsiteY16-306" fmla="*/ 0 h 692150"/>
                    <a:gd name="connsiteX0-307" fmla="*/ 180975 w 2559331"/>
                    <a:gd name="connsiteY0-308" fmla="*/ 0 h 692150"/>
                    <a:gd name="connsiteX1-309" fmla="*/ 6350 w 2559331"/>
                    <a:gd name="connsiteY1-310" fmla="*/ 152400 h 692150"/>
                    <a:gd name="connsiteX2-311" fmla="*/ 9525 w 2559331"/>
                    <a:gd name="connsiteY2-312" fmla="*/ 241300 h 692150"/>
                    <a:gd name="connsiteX3-313" fmla="*/ 2492375 w 2559331"/>
                    <a:gd name="connsiteY3-314" fmla="*/ 241300 h 692150"/>
                    <a:gd name="connsiteX4-315" fmla="*/ 2460625 w 2559331"/>
                    <a:gd name="connsiteY4-316" fmla="*/ 552450 h 692150"/>
                    <a:gd name="connsiteX5-317" fmla="*/ 66675 w 2559331"/>
                    <a:gd name="connsiteY5-318" fmla="*/ 565150 h 692150"/>
                    <a:gd name="connsiteX6-319" fmla="*/ 88900 w 2559331"/>
                    <a:gd name="connsiteY6-320" fmla="*/ 568325 h 692150"/>
                    <a:gd name="connsiteX7-321" fmla="*/ 92075 w 2559331"/>
                    <a:gd name="connsiteY7-322" fmla="*/ 520700 h 692150"/>
                    <a:gd name="connsiteX8-323" fmla="*/ 0 w 2559331"/>
                    <a:gd name="connsiteY8-324" fmla="*/ 593725 h 692150"/>
                    <a:gd name="connsiteX9-325" fmla="*/ 6350 w 2559331"/>
                    <a:gd name="connsiteY9-326" fmla="*/ 688975 h 692150"/>
                    <a:gd name="connsiteX10-327" fmla="*/ 2390775 w 2559331"/>
                    <a:gd name="connsiteY10-328" fmla="*/ 692150 h 692150"/>
                    <a:gd name="connsiteX11-329" fmla="*/ 2432050 w 2559331"/>
                    <a:gd name="connsiteY11-330" fmla="*/ 666750 h 692150"/>
                    <a:gd name="connsiteX12-331" fmla="*/ 2476500 w 2559331"/>
                    <a:gd name="connsiteY12-332" fmla="*/ 692150 h 692150"/>
                    <a:gd name="connsiteX13-333" fmla="*/ 2559050 w 2559331"/>
                    <a:gd name="connsiteY13-334" fmla="*/ 685800 h 692150"/>
                    <a:gd name="connsiteX14-335" fmla="*/ 2552700 w 2559331"/>
                    <a:gd name="connsiteY14-336" fmla="*/ 171450 h 692150"/>
                    <a:gd name="connsiteX15-337" fmla="*/ 2466975 w 2559331"/>
                    <a:gd name="connsiteY15-338" fmla="*/ 95250 h 692150"/>
                    <a:gd name="connsiteX16-339" fmla="*/ 511175 w 2559331"/>
                    <a:gd name="connsiteY16-340" fmla="*/ 184150 h 692150"/>
                    <a:gd name="connsiteX17" fmla="*/ 180975 w 2559331"/>
                    <a:gd name="connsiteY17" fmla="*/ 0 h 692150"/>
                    <a:gd name="connsiteX0-341" fmla="*/ 180975 w 2559331"/>
                    <a:gd name="connsiteY0-342" fmla="*/ 0 h 692150"/>
                    <a:gd name="connsiteX1-343" fmla="*/ 6350 w 2559331"/>
                    <a:gd name="connsiteY1-344" fmla="*/ 152400 h 692150"/>
                    <a:gd name="connsiteX2-345" fmla="*/ 9525 w 2559331"/>
                    <a:gd name="connsiteY2-346" fmla="*/ 241300 h 692150"/>
                    <a:gd name="connsiteX3-347" fmla="*/ 2454275 w 2559331"/>
                    <a:gd name="connsiteY3-348" fmla="*/ 234950 h 692150"/>
                    <a:gd name="connsiteX4-349" fmla="*/ 2460625 w 2559331"/>
                    <a:gd name="connsiteY4-350" fmla="*/ 552450 h 692150"/>
                    <a:gd name="connsiteX5-351" fmla="*/ 66675 w 2559331"/>
                    <a:gd name="connsiteY5-352" fmla="*/ 565150 h 692150"/>
                    <a:gd name="connsiteX6-353" fmla="*/ 88900 w 2559331"/>
                    <a:gd name="connsiteY6-354" fmla="*/ 568325 h 692150"/>
                    <a:gd name="connsiteX7-355" fmla="*/ 92075 w 2559331"/>
                    <a:gd name="connsiteY7-356" fmla="*/ 520700 h 692150"/>
                    <a:gd name="connsiteX8-357" fmla="*/ 0 w 2559331"/>
                    <a:gd name="connsiteY8-358" fmla="*/ 593725 h 692150"/>
                    <a:gd name="connsiteX9-359" fmla="*/ 6350 w 2559331"/>
                    <a:gd name="connsiteY9-360" fmla="*/ 688975 h 692150"/>
                    <a:gd name="connsiteX10-361" fmla="*/ 2390775 w 2559331"/>
                    <a:gd name="connsiteY10-362" fmla="*/ 692150 h 692150"/>
                    <a:gd name="connsiteX11-363" fmla="*/ 2432050 w 2559331"/>
                    <a:gd name="connsiteY11-364" fmla="*/ 666750 h 692150"/>
                    <a:gd name="connsiteX12-365" fmla="*/ 2476500 w 2559331"/>
                    <a:gd name="connsiteY12-366" fmla="*/ 692150 h 692150"/>
                    <a:gd name="connsiteX13-367" fmla="*/ 2559050 w 2559331"/>
                    <a:gd name="connsiteY13-368" fmla="*/ 685800 h 692150"/>
                    <a:gd name="connsiteX14-369" fmla="*/ 2552700 w 2559331"/>
                    <a:gd name="connsiteY14-370" fmla="*/ 171450 h 692150"/>
                    <a:gd name="connsiteX15-371" fmla="*/ 2466975 w 2559331"/>
                    <a:gd name="connsiteY15-372" fmla="*/ 95250 h 692150"/>
                    <a:gd name="connsiteX16-373" fmla="*/ 511175 w 2559331"/>
                    <a:gd name="connsiteY16-374" fmla="*/ 184150 h 692150"/>
                    <a:gd name="connsiteX17-375" fmla="*/ 180975 w 2559331"/>
                    <a:gd name="connsiteY17-376" fmla="*/ 0 h 692150"/>
                    <a:gd name="connsiteX0-377" fmla="*/ 180975 w 2559331"/>
                    <a:gd name="connsiteY0-378" fmla="*/ 0 h 692150"/>
                    <a:gd name="connsiteX1-379" fmla="*/ 6350 w 2559331"/>
                    <a:gd name="connsiteY1-380" fmla="*/ 152400 h 692150"/>
                    <a:gd name="connsiteX2-381" fmla="*/ 9525 w 2559331"/>
                    <a:gd name="connsiteY2-382" fmla="*/ 241300 h 692150"/>
                    <a:gd name="connsiteX3-383" fmla="*/ 2454275 w 2559331"/>
                    <a:gd name="connsiteY3-384" fmla="*/ 234950 h 692150"/>
                    <a:gd name="connsiteX4-385" fmla="*/ 2454275 w 2559331"/>
                    <a:gd name="connsiteY4-386" fmla="*/ 552450 h 692150"/>
                    <a:gd name="connsiteX5-387" fmla="*/ 66675 w 2559331"/>
                    <a:gd name="connsiteY5-388" fmla="*/ 565150 h 692150"/>
                    <a:gd name="connsiteX6-389" fmla="*/ 88900 w 2559331"/>
                    <a:gd name="connsiteY6-390" fmla="*/ 568325 h 692150"/>
                    <a:gd name="connsiteX7-391" fmla="*/ 92075 w 2559331"/>
                    <a:gd name="connsiteY7-392" fmla="*/ 520700 h 692150"/>
                    <a:gd name="connsiteX8-393" fmla="*/ 0 w 2559331"/>
                    <a:gd name="connsiteY8-394" fmla="*/ 593725 h 692150"/>
                    <a:gd name="connsiteX9-395" fmla="*/ 6350 w 2559331"/>
                    <a:gd name="connsiteY9-396" fmla="*/ 688975 h 692150"/>
                    <a:gd name="connsiteX10-397" fmla="*/ 2390775 w 2559331"/>
                    <a:gd name="connsiteY10-398" fmla="*/ 692150 h 692150"/>
                    <a:gd name="connsiteX11-399" fmla="*/ 2432050 w 2559331"/>
                    <a:gd name="connsiteY11-400" fmla="*/ 666750 h 692150"/>
                    <a:gd name="connsiteX12-401" fmla="*/ 2476500 w 2559331"/>
                    <a:gd name="connsiteY12-402" fmla="*/ 692150 h 692150"/>
                    <a:gd name="connsiteX13-403" fmla="*/ 2559050 w 2559331"/>
                    <a:gd name="connsiteY13-404" fmla="*/ 685800 h 692150"/>
                    <a:gd name="connsiteX14-405" fmla="*/ 2552700 w 2559331"/>
                    <a:gd name="connsiteY14-406" fmla="*/ 171450 h 692150"/>
                    <a:gd name="connsiteX15-407" fmla="*/ 2466975 w 2559331"/>
                    <a:gd name="connsiteY15-408" fmla="*/ 95250 h 692150"/>
                    <a:gd name="connsiteX16-409" fmla="*/ 511175 w 2559331"/>
                    <a:gd name="connsiteY16-410" fmla="*/ 184150 h 692150"/>
                    <a:gd name="connsiteX17-411" fmla="*/ 180975 w 2559331"/>
                    <a:gd name="connsiteY17-412" fmla="*/ 0 h 692150"/>
                    <a:gd name="connsiteX0-413" fmla="*/ 180975 w 2559331"/>
                    <a:gd name="connsiteY0-414" fmla="*/ 0 h 692150"/>
                    <a:gd name="connsiteX1-415" fmla="*/ 6350 w 2559331"/>
                    <a:gd name="connsiteY1-416" fmla="*/ 152400 h 692150"/>
                    <a:gd name="connsiteX2-417" fmla="*/ 9525 w 2559331"/>
                    <a:gd name="connsiteY2-418" fmla="*/ 241300 h 692150"/>
                    <a:gd name="connsiteX3-419" fmla="*/ 2454275 w 2559331"/>
                    <a:gd name="connsiteY3-420" fmla="*/ 234950 h 692150"/>
                    <a:gd name="connsiteX4-421" fmla="*/ 2454275 w 2559331"/>
                    <a:gd name="connsiteY4-422" fmla="*/ 552450 h 692150"/>
                    <a:gd name="connsiteX5-423" fmla="*/ 66675 w 2559331"/>
                    <a:gd name="connsiteY5-424" fmla="*/ 565150 h 692150"/>
                    <a:gd name="connsiteX6-425" fmla="*/ 88900 w 2559331"/>
                    <a:gd name="connsiteY6-426" fmla="*/ 568325 h 692150"/>
                    <a:gd name="connsiteX7-427" fmla="*/ 92075 w 2559331"/>
                    <a:gd name="connsiteY7-428" fmla="*/ 520700 h 692150"/>
                    <a:gd name="connsiteX8-429" fmla="*/ 0 w 2559331"/>
                    <a:gd name="connsiteY8-430" fmla="*/ 593725 h 692150"/>
                    <a:gd name="connsiteX9-431" fmla="*/ 6350 w 2559331"/>
                    <a:gd name="connsiteY9-432" fmla="*/ 688975 h 692150"/>
                    <a:gd name="connsiteX10-433" fmla="*/ 2390775 w 2559331"/>
                    <a:gd name="connsiteY10-434" fmla="*/ 692150 h 692150"/>
                    <a:gd name="connsiteX11-435" fmla="*/ 2432050 w 2559331"/>
                    <a:gd name="connsiteY11-436" fmla="*/ 666750 h 692150"/>
                    <a:gd name="connsiteX12-437" fmla="*/ 2476500 w 2559331"/>
                    <a:gd name="connsiteY12-438" fmla="*/ 692150 h 692150"/>
                    <a:gd name="connsiteX13-439" fmla="*/ 2559050 w 2559331"/>
                    <a:gd name="connsiteY13-440" fmla="*/ 685800 h 692150"/>
                    <a:gd name="connsiteX14-441" fmla="*/ 2552700 w 2559331"/>
                    <a:gd name="connsiteY14-442" fmla="*/ 171450 h 692150"/>
                    <a:gd name="connsiteX15-443" fmla="*/ 2466975 w 2559331"/>
                    <a:gd name="connsiteY15-444" fmla="*/ 95250 h 692150"/>
                    <a:gd name="connsiteX16-445" fmla="*/ 511175 w 2559331"/>
                    <a:gd name="connsiteY16-446" fmla="*/ 184150 h 692150"/>
                    <a:gd name="connsiteX17-447" fmla="*/ 180975 w 2559331"/>
                    <a:gd name="connsiteY17-448" fmla="*/ 0 h 692150"/>
                    <a:gd name="connsiteX0-449" fmla="*/ 180975 w 2559331"/>
                    <a:gd name="connsiteY0-450" fmla="*/ 0 h 692150"/>
                    <a:gd name="connsiteX1-451" fmla="*/ 6350 w 2559331"/>
                    <a:gd name="connsiteY1-452" fmla="*/ 152400 h 692150"/>
                    <a:gd name="connsiteX2-453" fmla="*/ 9525 w 2559331"/>
                    <a:gd name="connsiteY2-454" fmla="*/ 241300 h 692150"/>
                    <a:gd name="connsiteX3-455" fmla="*/ 2454275 w 2559331"/>
                    <a:gd name="connsiteY3-456" fmla="*/ 234950 h 692150"/>
                    <a:gd name="connsiteX4-457" fmla="*/ 2454275 w 2559331"/>
                    <a:gd name="connsiteY4-458" fmla="*/ 552450 h 692150"/>
                    <a:gd name="connsiteX5-459" fmla="*/ 66675 w 2559331"/>
                    <a:gd name="connsiteY5-460" fmla="*/ 565150 h 692150"/>
                    <a:gd name="connsiteX6-461" fmla="*/ 88900 w 2559331"/>
                    <a:gd name="connsiteY6-462" fmla="*/ 568325 h 692150"/>
                    <a:gd name="connsiteX7-463" fmla="*/ 92075 w 2559331"/>
                    <a:gd name="connsiteY7-464" fmla="*/ 520700 h 692150"/>
                    <a:gd name="connsiteX8-465" fmla="*/ 0 w 2559331"/>
                    <a:gd name="connsiteY8-466" fmla="*/ 593725 h 692150"/>
                    <a:gd name="connsiteX9-467" fmla="*/ 6350 w 2559331"/>
                    <a:gd name="connsiteY9-468" fmla="*/ 688975 h 692150"/>
                    <a:gd name="connsiteX10-469" fmla="*/ 2390775 w 2559331"/>
                    <a:gd name="connsiteY10-470" fmla="*/ 692150 h 692150"/>
                    <a:gd name="connsiteX11-471" fmla="*/ 2476500 w 2559331"/>
                    <a:gd name="connsiteY11-472" fmla="*/ 692150 h 692150"/>
                    <a:gd name="connsiteX12-473" fmla="*/ 2559050 w 2559331"/>
                    <a:gd name="connsiteY12-474" fmla="*/ 685800 h 692150"/>
                    <a:gd name="connsiteX13-475" fmla="*/ 2552700 w 2559331"/>
                    <a:gd name="connsiteY13-476" fmla="*/ 171450 h 692150"/>
                    <a:gd name="connsiteX14-477" fmla="*/ 2466975 w 2559331"/>
                    <a:gd name="connsiteY14-478" fmla="*/ 95250 h 692150"/>
                    <a:gd name="connsiteX15-479" fmla="*/ 511175 w 2559331"/>
                    <a:gd name="connsiteY15-480" fmla="*/ 184150 h 692150"/>
                    <a:gd name="connsiteX16-481" fmla="*/ 180975 w 2559331"/>
                    <a:gd name="connsiteY16-482" fmla="*/ 0 h 692150"/>
                    <a:gd name="connsiteX0-483" fmla="*/ 180975 w 2559331"/>
                    <a:gd name="connsiteY0-484" fmla="*/ 0 h 692150"/>
                    <a:gd name="connsiteX1-485" fmla="*/ 6350 w 2559331"/>
                    <a:gd name="connsiteY1-486" fmla="*/ 152400 h 692150"/>
                    <a:gd name="connsiteX2-487" fmla="*/ 9525 w 2559331"/>
                    <a:gd name="connsiteY2-488" fmla="*/ 241300 h 692150"/>
                    <a:gd name="connsiteX3-489" fmla="*/ 2454275 w 2559331"/>
                    <a:gd name="connsiteY3-490" fmla="*/ 234950 h 692150"/>
                    <a:gd name="connsiteX4-491" fmla="*/ 2454275 w 2559331"/>
                    <a:gd name="connsiteY4-492" fmla="*/ 552450 h 692150"/>
                    <a:gd name="connsiteX5-493" fmla="*/ 66675 w 2559331"/>
                    <a:gd name="connsiteY5-494" fmla="*/ 565150 h 692150"/>
                    <a:gd name="connsiteX6-495" fmla="*/ 88900 w 2559331"/>
                    <a:gd name="connsiteY6-496" fmla="*/ 568325 h 692150"/>
                    <a:gd name="connsiteX7-497" fmla="*/ 92075 w 2559331"/>
                    <a:gd name="connsiteY7-498" fmla="*/ 520700 h 692150"/>
                    <a:gd name="connsiteX8-499" fmla="*/ 0 w 2559331"/>
                    <a:gd name="connsiteY8-500" fmla="*/ 593725 h 692150"/>
                    <a:gd name="connsiteX9-501" fmla="*/ 6350 w 2559331"/>
                    <a:gd name="connsiteY9-502" fmla="*/ 688975 h 692150"/>
                    <a:gd name="connsiteX10-503" fmla="*/ 2390775 w 2559331"/>
                    <a:gd name="connsiteY10-504" fmla="*/ 692150 h 692150"/>
                    <a:gd name="connsiteX11-505" fmla="*/ 2559050 w 2559331"/>
                    <a:gd name="connsiteY11-506" fmla="*/ 685800 h 692150"/>
                    <a:gd name="connsiteX12-507" fmla="*/ 2552700 w 2559331"/>
                    <a:gd name="connsiteY12-508" fmla="*/ 171450 h 692150"/>
                    <a:gd name="connsiteX13-509" fmla="*/ 2466975 w 2559331"/>
                    <a:gd name="connsiteY13-510" fmla="*/ 95250 h 692150"/>
                    <a:gd name="connsiteX14-511" fmla="*/ 511175 w 2559331"/>
                    <a:gd name="connsiteY14-512" fmla="*/ 184150 h 692150"/>
                    <a:gd name="connsiteX15-513" fmla="*/ 180975 w 2559331"/>
                    <a:gd name="connsiteY15-514" fmla="*/ 0 h 692150"/>
                    <a:gd name="connsiteX0-515" fmla="*/ 180975 w 2559331"/>
                    <a:gd name="connsiteY0-516" fmla="*/ 0 h 688975"/>
                    <a:gd name="connsiteX1-517" fmla="*/ 6350 w 2559331"/>
                    <a:gd name="connsiteY1-518" fmla="*/ 152400 h 688975"/>
                    <a:gd name="connsiteX2-519" fmla="*/ 9525 w 2559331"/>
                    <a:gd name="connsiteY2-520" fmla="*/ 241300 h 688975"/>
                    <a:gd name="connsiteX3-521" fmla="*/ 2454275 w 2559331"/>
                    <a:gd name="connsiteY3-522" fmla="*/ 234950 h 688975"/>
                    <a:gd name="connsiteX4-523" fmla="*/ 2454275 w 2559331"/>
                    <a:gd name="connsiteY4-524" fmla="*/ 552450 h 688975"/>
                    <a:gd name="connsiteX5-525" fmla="*/ 66675 w 2559331"/>
                    <a:gd name="connsiteY5-526" fmla="*/ 565150 h 688975"/>
                    <a:gd name="connsiteX6-527" fmla="*/ 88900 w 2559331"/>
                    <a:gd name="connsiteY6-528" fmla="*/ 568325 h 688975"/>
                    <a:gd name="connsiteX7-529" fmla="*/ 92075 w 2559331"/>
                    <a:gd name="connsiteY7-530" fmla="*/ 520700 h 688975"/>
                    <a:gd name="connsiteX8-531" fmla="*/ 0 w 2559331"/>
                    <a:gd name="connsiteY8-532" fmla="*/ 593725 h 688975"/>
                    <a:gd name="connsiteX9-533" fmla="*/ 6350 w 2559331"/>
                    <a:gd name="connsiteY9-534" fmla="*/ 688975 h 688975"/>
                    <a:gd name="connsiteX10-535" fmla="*/ 2559050 w 2559331"/>
                    <a:gd name="connsiteY10-536" fmla="*/ 685800 h 688975"/>
                    <a:gd name="connsiteX11-537" fmla="*/ 2552700 w 2559331"/>
                    <a:gd name="connsiteY11-538" fmla="*/ 171450 h 688975"/>
                    <a:gd name="connsiteX12-539" fmla="*/ 2466975 w 2559331"/>
                    <a:gd name="connsiteY12-540" fmla="*/ 95250 h 688975"/>
                    <a:gd name="connsiteX13-541" fmla="*/ 511175 w 2559331"/>
                    <a:gd name="connsiteY13-542" fmla="*/ 184150 h 688975"/>
                    <a:gd name="connsiteX14-543" fmla="*/ 180975 w 2559331"/>
                    <a:gd name="connsiteY14-544" fmla="*/ 0 h 688975"/>
                    <a:gd name="connsiteX0-545" fmla="*/ 180975 w 2572231"/>
                    <a:gd name="connsiteY0-546" fmla="*/ 0 h 688975"/>
                    <a:gd name="connsiteX1-547" fmla="*/ 6350 w 2572231"/>
                    <a:gd name="connsiteY1-548" fmla="*/ 152400 h 688975"/>
                    <a:gd name="connsiteX2-549" fmla="*/ 9525 w 2572231"/>
                    <a:gd name="connsiteY2-550" fmla="*/ 241300 h 688975"/>
                    <a:gd name="connsiteX3-551" fmla="*/ 2454275 w 2572231"/>
                    <a:gd name="connsiteY3-552" fmla="*/ 234950 h 688975"/>
                    <a:gd name="connsiteX4-553" fmla="*/ 2454275 w 2572231"/>
                    <a:gd name="connsiteY4-554" fmla="*/ 552450 h 688975"/>
                    <a:gd name="connsiteX5-555" fmla="*/ 66675 w 2572231"/>
                    <a:gd name="connsiteY5-556" fmla="*/ 565150 h 688975"/>
                    <a:gd name="connsiteX6-557" fmla="*/ 88900 w 2572231"/>
                    <a:gd name="connsiteY6-558" fmla="*/ 568325 h 688975"/>
                    <a:gd name="connsiteX7-559" fmla="*/ 92075 w 2572231"/>
                    <a:gd name="connsiteY7-560" fmla="*/ 520700 h 688975"/>
                    <a:gd name="connsiteX8-561" fmla="*/ 0 w 2572231"/>
                    <a:gd name="connsiteY8-562" fmla="*/ 593725 h 688975"/>
                    <a:gd name="connsiteX9-563" fmla="*/ 6350 w 2572231"/>
                    <a:gd name="connsiteY9-564" fmla="*/ 688975 h 688975"/>
                    <a:gd name="connsiteX10-565" fmla="*/ 2559050 w 2572231"/>
                    <a:gd name="connsiteY10-566" fmla="*/ 685800 h 688975"/>
                    <a:gd name="connsiteX11-567" fmla="*/ 2552700 w 2572231"/>
                    <a:gd name="connsiteY11-568" fmla="*/ 171450 h 688975"/>
                    <a:gd name="connsiteX12-569" fmla="*/ 2466975 w 2572231"/>
                    <a:gd name="connsiteY12-570" fmla="*/ 95250 h 688975"/>
                    <a:gd name="connsiteX13-571" fmla="*/ 511175 w 2572231"/>
                    <a:gd name="connsiteY13-572" fmla="*/ 184150 h 688975"/>
                    <a:gd name="connsiteX14-573" fmla="*/ 180975 w 2572231"/>
                    <a:gd name="connsiteY14-574" fmla="*/ 0 h 688975"/>
                    <a:gd name="connsiteX0-575" fmla="*/ 180975 w 2572231"/>
                    <a:gd name="connsiteY0-576" fmla="*/ 0 h 688975"/>
                    <a:gd name="connsiteX1-577" fmla="*/ 6350 w 2572231"/>
                    <a:gd name="connsiteY1-578" fmla="*/ 152400 h 688975"/>
                    <a:gd name="connsiteX2-579" fmla="*/ 9525 w 2572231"/>
                    <a:gd name="connsiteY2-580" fmla="*/ 241300 h 688975"/>
                    <a:gd name="connsiteX3-581" fmla="*/ 2454275 w 2572231"/>
                    <a:gd name="connsiteY3-582" fmla="*/ 234950 h 688975"/>
                    <a:gd name="connsiteX4-583" fmla="*/ 2454275 w 2572231"/>
                    <a:gd name="connsiteY4-584" fmla="*/ 552450 h 688975"/>
                    <a:gd name="connsiteX5-585" fmla="*/ 66675 w 2572231"/>
                    <a:gd name="connsiteY5-586" fmla="*/ 565150 h 688975"/>
                    <a:gd name="connsiteX6-587" fmla="*/ 88900 w 2572231"/>
                    <a:gd name="connsiteY6-588" fmla="*/ 568325 h 688975"/>
                    <a:gd name="connsiteX7-589" fmla="*/ 92075 w 2572231"/>
                    <a:gd name="connsiteY7-590" fmla="*/ 520700 h 688975"/>
                    <a:gd name="connsiteX8-591" fmla="*/ 0 w 2572231"/>
                    <a:gd name="connsiteY8-592" fmla="*/ 593725 h 688975"/>
                    <a:gd name="connsiteX9-593" fmla="*/ 6350 w 2572231"/>
                    <a:gd name="connsiteY9-594" fmla="*/ 688975 h 688975"/>
                    <a:gd name="connsiteX10-595" fmla="*/ 2559050 w 2572231"/>
                    <a:gd name="connsiteY10-596" fmla="*/ 685800 h 688975"/>
                    <a:gd name="connsiteX11-597" fmla="*/ 2552700 w 2572231"/>
                    <a:gd name="connsiteY11-598" fmla="*/ 171450 h 688975"/>
                    <a:gd name="connsiteX12-599" fmla="*/ 2466975 w 2572231"/>
                    <a:gd name="connsiteY12-600" fmla="*/ 95250 h 688975"/>
                    <a:gd name="connsiteX13-601" fmla="*/ 511175 w 2572231"/>
                    <a:gd name="connsiteY13-602" fmla="*/ 184150 h 688975"/>
                    <a:gd name="connsiteX14-603" fmla="*/ 180975 w 2572231"/>
                    <a:gd name="connsiteY14-604" fmla="*/ 0 h 688975"/>
                    <a:gd name="connsiteX0-605" fmla="*/ 180975 w 2574798"/>
                    <a:gd name="connsiteY0-606" fmla="*/ 0 h 688975"/>
                    <a:gd name="connsiteX1-607" fmla="*/ 6350 w 2574798"/>
                    <a:gd name="connsiteY1-608" fmla="*/ 152400 h 688975"/>
                    <a:gd name="connsiteX2-609" fmla="*/ 9525 w 2574798"/>
                    <a:gd name="connsiteY2-610" fmla="*/ 241300 h 688975"/>
                    <a:gd name="connsiteX3-611" fmla="*/ 2454275 w 2574798"/>
                    <a:gd name="connsiteY3-612" fmla="*/ 234950 h 688975"/>
                    <a:gd name="connsiteX4-613" fmla="*/ 2454275 w 2574798"/>
                    <a:gd name="connsiteY4-614" fmla="*/ 552450 h 688975"/>
                    <a:gd name="connsiteX5-615" fmla="*/ 66675 w 2574798"/>
                    <a:gd name="connsiteY5-616" fmla="*/ 565150 h 688975"/>
                    <a:gd name="connsiteX6-617" fmla="*/ 88900 w 2574798"/>
                    <a:gd name="connsiteY6-618" fmla="*/ 568325 h 688975"/>
                    <a:gd name="connsiteX7-619" fmla="*/ 92075 w 2574798"/>
                    <a:gd name="connsiteY7-620" fmla="*/ 520700 h 688975"/>
                    <a:gd name="connsiteX8-621" fmla="*/ 0 w 2574798"/>
                    <a:gd name="connsiteY8-622" fmla="*/ 593725 h 688975"/>
                    <a:gd name="connsiteX9-623" fmla="*/ 6350 w 2574798"/>
                    <a:gd name="connsiteY9-624" fmla="*/ 688975 h 688975"/>
                    <a:gd name="connsiteX10-625" fmla="*/ 2562225 w 2574798"/>
                    <a:gd name="connsiteY10-626" fmla="*/ 666750 h 688975"/>
                    <a:gd name="connsiteX11-627" fmla="*/ 2552700 w 2574798"/>
                    <a:gd name="connsiteY11-628" fmla="*/ 171450 h 688975"/>
                    <a:gd name="connsiteX12-629" fmla="*/ 2466975 w 2574798"/>
                    <a:gd name="connsiteY12-630" fmla="*/ 95250 h 688975"/>
                    <a:gd name="connsiteX13-631" fmla="*/ 511175 w 2574798"/>
                    <a:gd name="connsiteY13-632" fmla="*/ 184150 h 688975"/>
                    <a:gd name="connsiteX14-633" fmla="*/ 180975 w 2574798"/>
                    <a:gd name="connsiteY14-634" fmla="*/ 0 h 688975"/>
                    <a:gd name="connsiteX0-635" fmla="*/ 180975 w 2574798"/>
                    <a:gd name="connsiteY0-636" fmla="*/ 0 h 688975"/>
                    <a:gd name="connsiteX1-637" fmla="*/ 6350 w 2574798"/>
                    <a:gd name="connsiteY1-638" fmla="*/ 152400 h 688975"/>
                    <a:gd name="connsiteX2-639" fmla="*/ 9525 w 2574798"/>
                    <a:gd name="connsiteY2-640" fmla="*/ 241300 h 688975"/>
                    <a:gd name="connsiteX3-641" fmla="*/ 2454275 w 2574798"/>
                    <a:gd name="connsiteY3-642" fmla="*/ 234950 h 688975"/>
                    <a:gd name="connsiteX4-643" fmla="*/ 2454275 w 2574798"/>
                    <a:gd name="connsiteY4-644" fmla="*/ 552450 h 688975"/>
                    <a:gd name="connsiteX5-645" fmla="*/ 66675 w 2574798"/>
                    <a:gd name="connsiteY5-646" fmla="*/ 565150 h 688975"/>
                    <a:gd name="connsiteX6-647" fmla="*/ 88900 w 2574798"/>
                    <a:gd name="connsiteY6-648" fmla="*/ 568325 h 688975"/>
                    <a:gd name="connsiteX7-649" fmla="*/ 92075 w 2574798"/>
                    <a:gd name="connsiteY7-650" fmla="*/ 520700 h 688975"/>
                    <a:gd name="connsiteX8-651" fmla="*/ 0 w 2574798"/>
                    <a:gd name="connsiteY8-652" fmla="*/ 593725 h 688975"/>
                    <a:gd name="connsiteX9-653" fmla="*/ 6350 w 2574798"/>
                    <a:gd name="connsiteY9-654" fmla="*/ 688975 h 688975"/>
                    <a:gd name="connsiteX10-655" fmla="*/ 2562225 w 2574798"/>
                    <a:gd name="connsiteY10-656" fmla="*/ 666750 h 688975"/>
                    <a:gd name="connsiteX11-657" fmla="*/ 2552700 w 2574798"/>
                    <a:gd name="connsiteY11-658" fmla="*/ 171450 h 688975"/>
                    <a:gd name="connsiteX12-659" fmla="*/ 2466975 w 2574798"/>
                    <a:gd name="connsiteY12-660" fmla="*/ 95250 h 688975"/>
                    <a:gd name="connsiteX13-661" fmla="*/ 511175 w 2574798"/>
                    <a:gd name="connsiteY13-662" fmla="*/ 184150 h 688975"/>
                    <a:gd name="connsiteX14-663" fmla="*/ 180975 w 2574798"/>
                    <a:gd name="connsiteY14-664" fmla="*/ 0 h 688975"/>
                    <a:gd name="connsiteX0-665" fmla="*/ 180975 w 2577418"/>
                    <a:gd name="connsiteY0-666" fmla="*/ 0 h 688975"/>
                    <a:gd name="connsiteX1-667" fmla="*/ 6350 w 2577418"/>
                    <a:gd name="connsiteY1-668" fmla="*/ 152400 h 688975"/>
                    <a:gd name="connsiteX2-669" fmla="*/ 9525 w 2577418"/>
                    <a:gd name="connsiteY2-670" fmla="*/ 241300 h 688975"/>
                    <a:gd name="connsiteX3-671" fmla="*/ 2454275 w 2577418"/>
                    <a:gd name="connsiteY3-672" fmla="*/ 234950 h 688975"/>
                    <a:gd name="connsiteX4-673" fmla="*/ 2454275 w 2577418"/>
                    <a:gd name="connsiteY4-674" fmla="*/ 552450 h 688975"/>
                    <a:gd name="connsiteX5-675" fmla="*/ 66675 w 2577418"/>
                    <a:gd name="connsiteY5-676" fmla="*/ 565150 h 688975"/>
                    <a:gd name="connsiteX6-677" fmla="*/ 88900 w 2577418"/>
                    <a:gd name="connsiteY6-678" fmla="*/ 568325 h 688975"/>
                    <a:gd name="connsiteX7-679" fmla="*/ 92075 w 2577418"/>
                    <a:gd name="connsiteY7-680" fmla="*/ 520700 h 688975"/>
                    <a:gd name="connsiteX8-681" fmla="*/ 0 w 2577418"/>
                    <a:gd name="connsiteY8-682" fmla="*/ 593725 h 688975"/>
                    <a:gd name="connsiteX9-683" fmla="*/ 6350 w 2577418"/>
                    <a:gd name="connsiteY9-684" fmla="*/ 688975 h 688975"/>
                    <a:gd name="connsiteX10-685" fmla="*/ 2565400 w 2577418"/>
                    <a:gd name="connsiteY10-686" fmla="*/ 688975 h 688975"/>
                    <a:gd name="connsiteX11-687" fmla="*/ 2552700 w 2577418"/>
                    <a:gd name="connsiteY11-688" fmla="*/ 171450 h 688975"/>
                    <a:gd name="connsiteX12-689" fmla="*/ 2466975 w 2577418"/>
                    <a:gd name="connsiteY12-690" fmla="*/ 95250 h 688975"/>
                    <a:gd name="connsiteX13-691" fmla="*/ 511175 w 2577418"/>
                    <a:gd name="connsiteY13-692" fmla="*/ 184150 h 688975"/>
                    <a:gd name="connsiteX14-693" fmla="*/ 180975 w 2577418"/>
                    <a:gd name="connsiteY14-694" fmla="*/ 0 h 688975"/>
                    <a:gd name="connsiteX0-695" fmla="*/ 180975 w 2577418"/>
                    <a:gd name="connsiteY0-696" fmla="*/ 0 h 688975"/>
                    <a:gd name="connsiteX1-697" fmla="*/ 6350 w 2577418"/>
                    <a:gd name="connsiteY1-698" fmla="*/ 152400 h 688975"/>
                    <a:gd name="connsiteX2-699" fmla="*/ 9525 w 2577418"/>
                    <a:gd name="connsiteY2-700" fmla="*/ 241300 h 688975"/>
                    <a:gd name="connsiteX3-701" fmla="*/ 2454275 w 2577418"/>
                    <a:gd name="connsiteY3-702" fmla="*/ 234950 h 688975"/>
                    <a:gd name="connsiteX4-703" fmla="*/ 2454275 w 2577418"/>
                    <a:gd name="connsiteY4-704" fmla="*/ 552450 h 688975"/>
                    <a:gd name="connsiteX5-705" fmla="*/ 66675 w 2577418"/>
                    <a:gd name="connsiteY5-706" fmla="*/ 565150 h 688975"/>
                    <a:gd name="connsiteX6-707" fmla="*/ 88900 w 2577418"/>
                    <a:gd name="connsiteY6-708" fmla="*/ 568325 h 688975"/>
                    <a:gd name="connsiteX7-709" fmla="*/ 92075 w 2577418"/>
                    <a:gd name="connsiteY7-710" fmla="*/ 520700 h 688975"/>
                    <a:gd name="connsiteX8-711" fmla="*/ 0 w 2577418"/>
                    <a:gd name="connsiteY8-712" fmla="*/ 593725 h 688975"/>
                    <a:gd name="connsiteX9-713" fmla="*/ 6350 w 2577418"/>
                    <a:gd name="connsiteY9-714" fmla="*/ 688975 h 688975"/>
                    <a:gd name="connsiteX10-715" fmla="*/ 2565400 w 2577418"/>
                    <a:gd name="connsiteY10-716" fmla="*/ 688975 h 688975"/>
                    <a:gd name="connsiteX11-717" fmla="*/ 2552700 w 2577418"/>
                    <a:gd name="connsiteY11-718" fmla="*/ 171450 h 688975"/>
                    <a:gd name="connsiteX12-719" fmla="*/ 2466975 w 2577418"/>
                    <a:gd name="connsiteY12-720" fmla="*/ 95250 h 688975"/>
                    <a:gd name="connsiteX13-721" fmla="*/ 511175 w 2577418"/>
                    <a:gd name="connsiteY13-722" fmla="*/ 184150 h 688975"/>
                    <a:gd name="connsiteX14-723" fmla="*/ 180975 w 2577418"/>
                    <a:gd name="connsiteY14-724" fmla="*/ 0 h 688975"/>
                    <a:gd name="connsiteX0-725" fmla="*/ 180975 w 2570812"/>
                    <a:gd name="connsiteY0-726" fmla="*/ 0 h 688975"/>
                    <a:gd name="connsiteX1-727" fmla="*/ 6350 w 2570812"/>
                    <a:gd name="connsiteY1-728" fmla="*/ 152400 h 688975"/>
                    <a:gd name="connsiteX2-729" fmla="*/ 9525 w 2570812"/>
                    <a:gd name="connsiteY2-730" fmla="*/ 241300 h 688975"/>
                    <a:gd name="connsiteX3-731" fmla="*/ 2454275 w 2570812"/>
                    <a:gd name="connsiteY3-732" fmla="*/ 234950 h 688975"/>
                    <a:gd name="connsiteX4-733" fmla="*/ 2454275 w 2570812"/>
                    <a:gd name="connsiteY4-734" fmla="*/ 552450 h 688975"/>
                    <a:gd name="connsiteX5-735" fmla="*/ 66675 w 2570812"/>
                    <a:gd name="connsiteY5-736" fmla="*/ 565150 h 688975"/>
                    <a:gd name="connsiteX6-737" fmla="*/ 88900 w 2570812"/>
                    <a:gd name="connsiteY6-738" fmla="*/ 568325 h 688975"/>
                    <a:gd name="connsiteX7-739" fmla="*/ 92075 w 2570812"/>
                    <a:gd name="connsiteY7-740" fmla="*/ 520700 h 688975"/>
                    <a:gd name="connsiteX8-741" fmla="*/ 0 w 2570812"/>
                    <a:gd name="connsiteY8-742" fmla="*/ 593725 h 688975"/>
                    <a:gd name="connsiteX9-743" fmla="*/ 6350 w 2570812"/>
                    <a:gd name="connsiteY9-744" fmla="*/ 688975 h 688975"/>
                    <a:gd name="connsiteX10-745" fmla="*/ 2565400 w 2570812"/>
                    <a:gd name="connsiteY10-746" fmla="*/ 688975 h 688975"/>
                    <a:gd name="connsiteX11-747" fmla="*/ 2552700 w 2570812"/>
                    <a:gd name="connsiteY11-748" fmla="*/ 171450 h 688975"/>
                    <a:gd name="connsiteX12-749" fmla="*/ 2466975 w 2570812"/>
                    <a:gd name="connsiteY12-750" fmla="*/ 95250 h 688975"/>
                    <a:gd name="connsiteX13-751" fmla="*/ 511175 w 2570812"/>
                    <a:gd name="connsiteY13-752" fmla="*/ 184150 h 688975"/>
                    <a:gd name="connsiteX14-753" fmla="*/ 180975 w 2570812"/>
                    <a:gd name="connsiteY14-754" fmla="*/ 0 h 688975"/>
                    <a:gd name="connsiteX0-755" fmla="*/ 180975 w 2570812"/>
                    <a:gd name="connsiteY0-756" fmla="*/ 0 h 688975"/>
                    <a:gd name="connsiteX1-757" fmla="*/ 6350 w 2570812"/>
                    <a:gd name="connsiteY1-758" fmla="*/ 152400 h 688975"/>
                    <a:gd name="connsiteX2-759" fmla="*/ 9525 w 2570812"/>
                    <a:gd name="connsiteY2-760" fmla="*/ 241300 h 688975"/>
                    <a:gd name="connsiteX3-761" fmla="*/ 2460625 w 2570812"/>
                    <a:gd name="connsiteY3-762" fmla="*/ 247650 h 688975"/>
                    <a:gd name="connsiteX4-763" fmla="*/ 2454275 w 2570812"/>
                    <a:gd name="connsiteY4-764" fmla="*/ 552450 h 688975"/>
                    <a:gd name="connsiteX5-765" fmla="*/ 66675 w 2570812"/>
                    <a:gd name="connsiteY5-766" fmla="*/ 565150 h 688975"/>
                    <a:gd name="connsiteX6-767" fmla="*/ 88900 w 2570812"/>
                    <a:gd name="connsiteY6-768" fmla="*/ 568325 h 688975"/>
                    <a:gd name="connsiteX7-769" fmla="*/ 92075 w 2570812"/>
                    <a:gd name="connsiteY7-770" fmla="*/ 520700 h 688975"/>
                    <a:gd name="connsiteX8-771" fmla="*/ 0 w 2570812"/>
                    <a:gd name="connsiteY8-772" fmla="*/ 593725 h 688975"/>
                    <a:gd name="connsiteX9-773" fmla="*/ 6350 w 2570812"/>
                    <a:gd name="connsiteY9-774" fmla="*/ 688975 h 688975"/>
                    <a:gd name="connsiteX10-775" fmla="*/ 2565400 w 2570812"/>
                    <a:gd name="connsiteY10-776" fmla="*/ 688975 h 688975"/>
                    <a:gd name="connsiteX11-777" fmla="*/ 2552700 w 2570812"/>
                    <a:gd name="connsiteY11-778" fmla="*/ 171450 h 688975"/>
                    <a:gd name="connsiteX12-779" fmla="*/ 2466975 w 2570812"/>
                    <a:gd name="connsiteY12-780" fmla="*/ 95250 h 688975"/>
                    <a:gd name="connsiteX13-781" fmla="*/ 511175 w 2570812"/>
                    <a:gd name="connsiteY13-782" fmla="*/ 184150 h 688975"/>
                    <a:gd name="connsiteX14-783" fmla="*/ 180975 w 2570812"/>
                    <a:gd name="connsiteY14-784" fmla="*/ 0 h 688975"/>
                    <a:gd name="connsiteX0-785" fmla="*/ 180975 w 2570812"/>
                    <a:gd name="connsiteY0-786" fmla="*/ 0 h 688975"/>
                    <a:gd name="connsiteX1-787" fmla="*/ 6350 w 2570812"/>
                    <a:gd name="connsiteY1-788" fmla="*/ 152400 h 688975"/>
                    <a:gd name="connsiteX2-789" fmla="*/ 9525 w 2570812"/>
                    <a:gd name="connsiteY2-790" fmla="*/ 241300 h 688975"/>
                    <a:gd name="connsiteX3-791" fmla="*/ 2460625 w 2570812"/>
                    <a:gd name="connsiteY3-792" fmla="*/ 247650 h 688975"/>
                    <a:gd name="connsiteX4-793" fmla="*/ 2457450 w 2570812"/>
                    <a:gd name="connsiteY4-794" fmla="*/ 561975 h 688975"/>
                    <a:gd name="connsiteX5-795" fmla="*/ 66675 w 2570812"/>
                    <a:gd name="connsiteY5-796" fmla="*/ 565150 h 688975"/>
                    <a:gd name="connsiteX6-797" fmla="*/ 88900 w 2570812"/>
                    <a:gd name="connsiteY6-798" fmla="*/ 568325 h 688975"/>
                    <a:gd name="connsiteX7-799" fmla="*/ 92075 w 2570812"/>
                    <a:gd name="connsiteY7-800" fmla="*/ 520700 h 688975"/>
                    <a:gd name="connsiteX8-801" fmla="*/ 0 w 2570812"/>
                    <a:gd name="connsiteY8-802" fmla="*/ 593725 h 688975"/>
                    <a:gd name="connsiteX9-803" fmla="*/ 6350 w 2570812"/>
                    <a:gd name="connsiteY9-804" fmla="*/ 688975 h 688975"/>
                    <a:gd name="connsiteX10-805" fmla="*/ 2565400 w 2570812"/>
                    <a:gd name="connsiteY10-806" fmla="*/ 688975 h 688975"/>
                    <a:gd name="connsiteX11-807" fmla="*/ 2552700 w 2570812"/>
                    <a:gd name="connsiteY11-808" fmla="*/ 171450 h 688975"/>
                    <a:gd name="connsiteX12-809" fmla="*/ 2466975 w 2570812"/>
                    <a:gd name="connsiteY12-810" fmla="*/ 95250 h 688975"/>
                    <a:gd name="connsiteX13-811" fmla="*/ 511175 w 2570812"/>
                    <a:gd name="connsiteY13-812" fmla="*/ 184150 h 688975"/>
                    <a:gd name="connsiteX14-813" fmla="*/ 180975 w 2570812"/>
                    <a:gd name="connsiteY14-814" fmla="*/ 0 h 688975"/>
                    <a:gd name="connsiteX0-815" fmla="*/ 180975 w 2570812"/>
                    <a:gd name="connsiteY0-816" fmla="*/ 0 h 688975"/>
                    <a:gd name="connsiteX1-817" fmla="*/ 6350 w 2570812"/>
                    <a:gd name="connsiteY1-818" fmla="*/ 152400 h 688975"/>
                    <a:gd name="connsiteX2-819" fmla="*/ 9525 w 2570812"/>
                    <a:gd name="connsiteY2-820" fmla="*/ 241300 h 688975"/>
                    <a:gd name="connsiteX3-821" fmla="*/ 2460625 w 2570812"/>
                    <a:gd name="connsiteY3-822" fmla="*/ 247650 h 688975"/>
                    <a:gd name="connsiteX4-823" fmla="*/ 2457450 w 2570812"/>
                    <a:gd name="connsiteY4-824" fmla="*/ 561975 h 688975"/>
                    <a:gd name="connsiteX5-825" fmla="*/ 66675 w 2570812"/>
                    <a:gd name="connsiteY5-826" fmla="*/ 565150 h 688975"/>
                    <a:gd name="connsiteX6-827" fmla="*/ 88900 w 2570812"/>
                    <a:gd name="connsiteY6-828" fmla="*/ 568325 h 688975"/>
                    <a:gd name="connsiteX7-829" fmla="*/ 92075 w 2570812"/>
                    <a:gd name="connsiteY7-830" fmla="*/ 520700 h 688975"/>
                    <a:gd name="connsiteX8-831" fmla="*/ 0 w 2570812"/>
                    <a:gd name="connsiteY8-832" fmla="*/ 593725 h 688975"/>
                    <a:gd name="connsiteX9-833" fmla="*/ 6350 w 2570812"/>
                    <a:gd name="connsiteY9-834" fmla="*/ 688975 h 688975"/>
                    <a:gd name="connsiteX10-835" fmla="*/ 2565400 w 2570812"/>
                    <a:gd name="connsiteY10-836" fmla="*/ 688975 h 688975"/>
                    <a:gd name="connsiteX11-837" fmla="*/ 2552700 w 2570812"/>
                    <a:gd name="connsiteY11-838" fmla="*/ 171450 h 688975"/>
                    <a:gd name="connsiteX12-839" fmla="*/ 2466975 w 2570812"/>
                    <a:gd name="connsiteY12-840" fmla="*/ 95250 h 688975"/>
                    <a:gd name="connsiteX13-841" fmla="*/ 485775 w 2570812"/>
                    <a:gd name="connsiteY13-842" fmla="*/ 171450 h 688975"/>
                    <a:gd name="connsiteX14-843" fmla="*/ 180975 w 2570812"/>
                    <a:gd name="connsiteY14-844" fmla="*/ 0 h 688975"/>
                    <a:gd name="connsiteX0-845" fmla="*/ 180975 w 2570812"/>
                    <a:gd name="connsiteY0-846" fmla="*/ 0 h 688975"/>
                    <a:gd name="connsiteX1-847" fmla="*/ 6350 w 2570812"/>
                    <a:gd name="connsiteY1-848" fmla="*/ 152400 h 688975"/>
                    <a:gd name="connsiteX2-849" fmla="*/ 9525 w 2570812"/>
                    <a:gd name="connsiteY2-850" fmla="*/ 241300 h 688975"/>
                    <a:gd name="connsiteX3-851" fmla="*/ 2460625 w 2570812"/>
                    <a:gd name="connsiteY3-852" fmla="*/ 247650 h 688975"/>
                    <a:gd name="connsiteX4-853" fmla="*/ 2457450 w 2570812"/>
                    <a:gd name="connsiteY4-854" fmla="*/ 561975 h 688975"/>
                    <a:gd name="connsiteX5-855" fmla="*/ 66675 w 2570812"/>
                    <a:gd name="connsiteY5-856" fmla="*/ 565150 h 688975"/>
                    <a:gd name="connsiteX6-857" fmla="*/ 88900 w 2570812"/>
                    <a:gd name="connsiteY6-858" fmla="*/ 568325 h 688975"/>
                    <a:gd name="connsiteX7-859" fmla="*/ 92075 w 2570812"/>
                    <a:gd name="connsiteY7-860" fmla="*/ 520700 h 688975"/>
                    <a:gd name="connsiteX8-861" fmla="*/ 0 w 2570812"/>
                    <a:gd name="connsiteY8-862" fmla="*/ 593725 h 688975"/>
                    <a:gd name="connsiteX9-863" fmla="*/ 6350 w 2570812"/>
                    <a:gd name="connsiteY9-864" fmla="*/ 688975 h 688975"/>
                    <a:gd name="connsiteX10-865" fmla="*/ 2565400 w 2570812"/>
                    <a:gd name="connsiteY10-866" fmla="*/ 688975 h 688975"/>
                    <a:gd name="connsiteX11-867" fmla="*/ 2552700 w 2570812"/>
                    <a:gd name="connsiteY11-868" fmla="*/ 171450 h 688975"/>
                    <a:gd name="connsiteX12-869" fmla="*/ 2466975 w 2570812"/>
                    <a:gd name="connsiteY12-870" fmla="*/ 95250 h 688975"/>
                    <a:gd name="connsiteX13-871" fmla="*/ 180975 w 2570812"/>
                    <a:gd name="connsiteY13-872" fmla="*/ 0 h 688975"/>
                    <a:gd name="connsiteX0-873" fmla="*/ 180975 w 2570812"/>
                    <a:gd name="connsiteY0-874" fmla="*/ 31750 h 720725"/>
                    <a:gd name="connsiteX1-875" fmla="*/ 6350 w 2570812"/>
                    <a:gd name="connsiteY1-876" fmla="*/ 184150 h 720725"/>
                    <a:gd name="connsiteX2-877" fmla="*/ 9525 w 2570812"/>
                    <a:gd name="connsiteY2-878" fmla="*/ 273050 h 720725"/>
                    <a:gd name="connsiteX3-879" fmla="*/ 2460625 w 2570812"/>
                    <a:gd name="connsiteY3-880" fmla="*/ 279400 h 720725"/>
                    <a:gd name="connsiteX4-881" fmla="*/ 2457450 w 2570812"/>
                    <a:gd name="connsiteY4-882" fmla="*/ 593725 h 720725"/>
                    <a:gd name="connsiteX5-883" fmla="*/ 66675 w 2570812"/>
                    <a:gd name="connsiteY5-884" fmla="*/ 596900 h 720725"/>
                    <a:gd name="connsiteX6-885" fmla="*/ 88900 w 2570812"/>
                    <a:gd name="connsiteY6-886" fmla="*/ 600075 h 720725"/>
                    <a:gd name="connsiteX7-887" fmla="*/ 92075 w 2570812"/>
                    <a:gd name="connsiteY7-888" fmla="*/ 552450 h 720725"/>
                    <a:gd name="connsiteX8-889" fmla="*/ 0 w 2570812"/>
                    <a:gd name="connsiteY8-890" fmla="*/ 625475 h 720725"/>
                    <a:gd name="connsiteX9-891" fmla="*/ 6350 w 2570812"/>
                    <a:gd name="connsiteY9-892" fmla="*/ 720725 h 720725"/>
                    <a:gd name="connsiteX10-893" fmla="*/ 2565400 w 2570812"/>
                    <a:gd name="connsiteY10-894" fmla="*/ 720725 h 720725"/>
                    <a:gd name="connsiteX11-895" fmla="*/ 2552700 w 2570812"/>
                    <a:gd name="connsiteY11-896" fmla="*/ 203200 h 720725"/>
                    <a:gd name="connsiteX12-897" fmla="*/ 2336800 w 2570812"/>
                    <a:gd name="connsiteY12-898" fmla="*/ 0 h 720725"/>
                    <a:gd name="connsiteX13-899" fmla="*/ 180975 w 2570812"/>
                    <a:gd name="connsiteY13-900" fmla="*/ 31750 h 720725"/>
                    <a:gd name="connsiteX0-901" fmla="*/ 180975 w 2570812"/>
                    <a:gd name="connsiteY0-902" fmla="*/ 0 h 688975"/>
                    <a:gd name="connsiteX1-903" fmla="*/ 6350 w 2570812"/>
                    <a:gd name="connsiteY1-904" fmla="*/ 152400 h 688975"/>
                    <a:gd name="connsiteX2-905" fmla="*/ 9525 w 2570812"/>
                    <a:gd name="connsiteY2-906" fmla="*/ 241300 h 688975"/>
                    <a:gd name="connsiteX3-907" fmla="*/ 2460625 w 2570812"/>
                    <a:gd name="connsiteY3-908" fmla="*/ 247650 h 688975"/>
                    <a:gd name="connsiteX4-909" fmla="*/ 2457450 w 2570812"/>
                    <a:gd name="connsiteY4-910" fmla="*/ 561975 h 688975"/>
                    <a:gd name="connsiteX5-911" fmla="*/ 66675 w 2570812"/>
                    <a:gd name="connsiteY5-912" fmla="*/ 565150 h 688975"/>
                    <a:gd name="connsiteX6-913" fmla="*/ 88900 w 2570812"/>
                    <a:gd name="connsiteY6-914" fmla="*/ 568325 h 688975"/>
                    <a:gd name="connsiteX7-915" fmla="*/ 92075 w 2570812"/>
                    <a:gd name="connsiteY7-916" fmla="*/ 520700 h 688975"/>
                    <a:gd name="connsiteX8-917" fmla="*/ 0 w 2570812"/>
                    <a:gd name="connsiteY8-918" fmla="*/ 593725 h 688975"/>
                    <a:gd name="connsiteX9-919" fmla="*/ 6350 w 2570812"/>
                    <a:gd name="connsiteY9-920" fmla="*/ 688975 h 688975"/>
                    <a:gd name="connsiteX10-921" fmla="*/ 2565400 w 2570812"/>
                    <a:gd name="connsiteY10-922" fmla="*/ 688975 h 688975"/>
                    <a:gd name="connsiteX11-923" fmla="*/ 2552700 w 2570812"/>
                    <a:gd name="connsiteY11-924" fmla="*/ 171450 h 688975"/>
                    <a:gd name="connsiteX12-925" fmla="*/ 2352675 w 2570812"/>
                    <a:gd name="connsiteY12-926" fmla="*/ 19050 h 688975"/>
                    <a:gd name="connsiteX13-927" fmla="*/ 180975 w 2570812"/>
                    <a:gd name="connsiteY13-928" fmla="*/ 0 h 688975"/>
                    <a:gd name="connsiteX0-929" fmla="*/ 225425 w 2570812"/>
                    <a:gd name="connsiteY0-930" fmla="*/ 0 h 714375"/>
                    <a:gd name="connsiteX1-931" fmla="*/ 6350 w 2570812"/>
                    <a:gd name="connsiteY1-932" fmla="*/ 177800 h 714375"/>
                    <a:gd name="connsiteX2-933" fmla="*/ 9525 w 2570812"/>
                    <a:gd name="connsiteY2-934" fmla="*/ 266700 h 714375"/>
                    <a:gd name="connsiteX3-935" fmla="*/ 2460625 w 2570812"/>
                    <a:gd name="connsiteY3-936" fmla="*/ 273050 h 714375"/>
                    <a:gd name="connsiteX4-937" fmla="*/ 2457450 w 2570812"/>
                    <a:gd name="connsiteY4-938" fmla="*/ 587375 h 714375"/>
                    <a:gd name="connsiteX5-939" fmla="*/ 66675 w 2570812"/>
                    <a:gd name="connsiteY5-940" fmla="*/ 590550 h 714375"/>
                    <a:gd name="connsiteX6-941" fmla="*/ 88900 w 2570812"/>
                    <a:gd name="connsiteY6-942" fmla="*/ 593725 h 714375"/>
                    <a:gd name="connsiteX7-943" fmla="*/ 92075 w 2570812"/>
                    <a:gd name="connsiteY7-944" fmla="*/ 546100 h 714375"/>
                    <a:gd name="connsiteX8-945" fmla="*/ 0 w 2570812"/>
                    <a:gd name="connsiteY8-946" fmla="*/ 619125 h 714375"/>
                    <a:gd name="connsiteX9-947" fmla="*/ 6350 w 2570812"/>
                    <a:gd name="connsiteY9-948" fmla="*/ 714375 h 714375"/>
                    <a:gd name="connsiteX10-949" fmla="*/ 2565400 w 2570812"/>
                    <a:gd name="connsiteY10-950" fmla="*/ 714375 h 714375"/>
                    <a:gd name="connsiteX11-951" fmla="*/ 2552700 w 2570812"/>
                    <a:gd name="connsiteY11-952" fmla="*/ 196850 h 714375"/>
                    <a:gd name="connsiteX12-953" fmla="*/ 2352675 w 2570812"/>
                    <a:gd name="connsiteY12-954" fmla="*/ 44450 h 714375"/>
                    <a:gd name="connsiteX13-955" fmla="*/ 225425 w 2570812"/>
                    <a:gd name="connsiteY13-956" fmla="*/ 0 h 714375"/>
                    <a:gd name="connsiteX0-957" fmla="*/ 225425 w 2570812"/>
                    <a:gd name="connsiteY0-958" fmla="*/ 0 h 714375"/>
                    <a:gd name="connsiteX1-959" fmla="*/ 6350 w 2570812"/>
                    <a:gd name="connsiteY1-960" fmla="*/ 177800 h 714375"/>
                    <a:gd name="connsiteX2-961" fmla="*/ 9525 w 2570812"/>
                    <a:gd name="connsiteY2-962" fmla="*/ 266700 h 714375"/>
                    <a:gd name="connsiteX3-963" fmla="*/ 2460625 w 2570812"/>
                    <a:gd name="connsiteY3-964" fmla="*/ 273050 h 714375"/>
                    <a:gd name="connsiteX4-965" fmla="*/ 2457450 w 2570812"/>
                    <a:gd name="connsiteY4-966" fmla="*/ 587375 h 714375"/>
                    <a:gd name="connsiteX5-967" fmla="*/ 66675 w 2570812"/>
                    <a:gd name="connsiteY5-968" fmla="*/ 590550 h 714375"/>
                    <a:gd name="connsiteX6-969" fmla="*/ 88900 w 2570812"/>
                    <a:gd name="connsiteY6-970" fmla="*/ 593725 h 714375"/>
                    <a:gd name="connsiteX7-971" fmla="*/ 92075 w 2570812"/>
                    <a:gd name="connsiteY7-972" fmla="*/ 546100 h 714375"/>
                    <a:gd name="connsiteX8-973" fmla="*/ 0 w 2570812"/>
                    <a:gd name="connsiteY8-974" fmla="*/ 619125 h 714375"/>
                    <a:gd name="connsiteX9-975" fmla="*/ 6350 w 2570812"/>
                    <a:gd name="connsiteY9-976" fmla="*/ 714375 h 714375"/>
                    <a:gd name="connsiteX10-977" fmla="*/ 2565400 w 2570812"/>
                    <a:gd name="connsiteY10-978" fmla="*/ 714375 h 714375"/>
                    <a:gd name="connsiteX11-979" fmla="*/ 2552700 w 2570812"/>
                    <a:gd name="connsiteY11-980" fmla="*/ 196850 h 714375"/>
                    <a:gd name="connsiteX12-981" fmla="*/ 2308225 w 2570812"/>
                    <a:gd name="connsiteY12-982" fmla="*/ 12700 h 714375"/>
                    <a:gd name="connsiteX13-983" fmla="*/ 225425 w 2570812"/>
                    <a:gd name="connsiteY13-984" fmla="*/ 0 h 714375"/>
                    <a:gd name="connsiteX0-985" fmla="*/ 225425 w 2570812"/>
                    <a:gd name="connsiteY0-986" fmla="*/ 0 h 714375"/>
                    <a:gd name="connsiteX1-987" fmla="*/ 6350 w 2570812"/>
                    <a:gd name="connsiteY1-988" fmla="*/ 177800 h 714375"/>
                    <a:gd name="connsiteX2-989" fmla="*/ 9525 w 2570812"/>
                    <a:gd name="connsiteY2-990" fmla="*/ 266700 h 714375"/>
                    <a:gd name="connsiteX3-991" fmla="*/ 2460625 w 2570812"/>
                    <a:gd name="connsiteY3-992" fmla="*/ 273050 h 714375"/>
                    <a:gd name="connsiteX4-993" fmla="*/ 2457450 w 2570812"/>
                    <a:gd name="connsiteY4-994" fmla="*/ 587375 h 714375"/>
                    <a:gd name="connsiteX5-995" fmla="*/ 66675 w 2570812"/>
                    <a:gd name="connsiteY5-996" fmla="*/ 590550 h 714375"/>
                    <a:gd name="connsiteX6-997" fmla="*/ 88900 w 2570812"/>
                    <a:gd name="connsiteY6-998" fmla="*/ 593725 h 714375"/>
                    <a:gd name="connsiteX7-999" fmla="*/ 92075 w 2570812"/>
                    <a:gd name="connsiteY7-1000" fmla="*/ 546100 h 714375"/>
                    <a:gd name="connsiteX8-1001" fmla="*/ 0 w 2570812"/>
                    <a:gd name="connsiteY8-1002" fmla="*/ 619125 h 714375"/>
                    <a:gd name="connsiteX9-1003" fmla="*/ 6350 w 2570812"/>
                    <a:gd name="connsiteY9-1004" fmla="*/ 714375 h 714375"/>
                    <a:gd name="connsiteX10-1005" fmla="*/ 2565400 w 2570812"/>
                    <a:gd name="connsiteY10-1006" fmla="*/ 714375 h 714375"/>
                    <a:gd name="connsiteX11-1007" fmla="*/ 2552700 w 2570812"/>
                    <a:gd name="connsiteY11-1008" fmla="*/ 196850 h 714375"/>
                    <a:gd name="connsiteX12-1009" fmla="*/ 2295525 w 2570812"/>
                    <a:gd name="connsiteY12-1010" fmla="*/ 0 h 714375"/>
                    <a:gd name="connsiteX13-1011" fmla="*/ 225425 w 2570812"/>
                    <a:gd name="connsiteY13-1012" fmla="*/ 0 h 714375"/>
                    <a:gd name="connsiteX0-1013" fmla="*/ 225425 w 2570812"/>
                    <a:gd name="connsiteY0-1014" fmla="*/ 0 h 714375"/>
                    <a:gd name="connsiteX1-1015" fmla="*/ 6350 w 2570812"/>
                    <a:gd name="connsiteY1-1016" fmla="*/ 177800 h 714375"/>
                    <a:gd name="connsiteX2-1017" fmla="*/ 9525 w 2570812"/>
                    <a:gd name="connsiteY2-1018" fmla="*/ 266700 h 714375"/>
                    <a:gd name="connsiteX3-1019" fmla="*/ 2460625 w 2570812"/>
                    <a:gd name="connsiteY3-1020" fmla="*/ 273050 h 714375"/>
                    <a:gd name="connsiteX4-1021" fmla="*/ 2457450 w 2570812"/>
                    <a:gd name="connsiteY4-1022" fmla="*/ 587375 h 714375"/>
                    <a:gd name="connsiteX5-1023" fmla="*/ 66675 w 2570812"/>
                    <a:gd name="connsiteY5-1024" fmla="*/ 590550 h 714375"/>
                    <a:gd name="connsiteX6-1025" fmla="*/ 88900 w 2570812"/>
                    <a:gd name="connsiteY6-1026" fmla="*/ 593725 h 714375"/>
                    <a:gd name="connsiteX7-1027" fmla="*/ 92075 w 2570812"/>
                    <a:gd name="connsiteY7-1028" fmla="*/ 546100 h 714375"/>
                    <a:gd name="connsiteX8-1029" fmla="*/ 0 w 2570812"/>
                    <a:gd name="connsiteY8-1030" fmla="*/ 619125 h 714375"/>
                    <a:gd name="connsiteX9-1031" fmla="*/ 6350 w 2570812"/>
                    <a:gd name="connsiteY9-1032" fmla="*/ 714375 h 714375"/>
                    <a:gd name="connsiteX10-1033" fmla="*/ 2565400 w 2570812"/>
                    <a:gd name="connsiteY10-1034" fmla="*/ 714375 h 714375"/>
                    <a:gd name="connsiteX11-1035" fmla="*/ 2552700 w 2570812"/>
                    <a:gd name="connsiteY11-1036" fmla="*/ 196850 h 714375"/>
                    <a:gd name="connsiteX12-1037" fmla="*/ 2295525 w 2570812"/>
                    <a:gd name="connsiteY12-1038" fmla="*/ 0 h 714375"/>
                    <a:gd name="connsiteX13-1039" fmla="*/ 225425 w 2570812"/>
                    <a:gd name="connsiteY13-1040" fmla="*/ 0 h 714375"/>
                    <a:gd name="connsiteX0-1041" fmla="*/ 225425 w 2572985"/>
                    <a:gd name="connsiteY0-1042" fmla="*/ 0 h 714375"/>
                    <a:gd name="connsiteX1-1043" fmla="*/ 6350 w 2572985"/>
                    <a:gd name="connsiteY1-1044" fmla="*/ 177800 h 714375"/>
                    <a:gd name="connsiteX2-1045" fmla="*/ 9525 w 2572985"/>
                    <a:gd name="connsiteY2-1046" fmla="*/ 266700 h 714375"/>
                    <a:gd name="connsiteX3-1047" fmla="*/ 2460625 w 2572985"/>
                    <a:gd name="connsiteY3-1048" fmla="*/ 273050 h 714375"/>
                    <a:gd name="connsiteX4-1049" fmla="*/ 2457450 w 2572985"/>
                    <a:gd name="connsiteY4-1050" fmla="*/ 587375 h 714375"/>
                    <a:gd name="connsiteX5-1051" fmla="*/ 66675 w 2572985"/>
                    <a:gd name="connsiteY5-1052" fmla="*/ 590550 h 714375"/>
                    <a:gd name="connsiteX6-1053" fmla="*/ 88900 w 2572985"/>
                    <a:gd name="connsiteY6-1054" fmla="*/ 593725 h 714375"/>
                    <a:gd name="connsiteX7-1055" fmla="*/ 92075 w 2572985"/>
                    <a:gd name="connsiteY7-1056" fmla="*/ 546100 h 714375"/>
                    <a:gd name="connsiteX8-1057" fmla="*/ 0 w 2572985"/>
                    <a:gd name="connsiteY8-1058" fmla="*/ 619125 h 714375"/>
                    <a:gd name="connsiteX9-1059" fmla="*/ 6350 w 2572985"/>
                    <a:gd name="connsiteY9-1060" fmla="*/ 714375 h 714375"/>
                    <a:gd name="connsiteX10-1061" fmla="*/ 2565400 w 2572985"/>
                    <a:gd name="connsiteY10-1062" fmla="*/ 714375 h 714375"/>
                    <a:gd name="connsiteX11-1063" fmla="*/ 2565567 w 2572985"/>
                    <a:gd name="connsiteY11-1064" fmla="*/ 205427 h 714375"/>
                    <a:gd name="connsiteX12-1065" fmla="*/ 2295525 w 2572985"/>
                    <a:gd name="connsiteY12-1066" fmla="*/ 0 h 714375"/>
                    <a:gd name="connsiteX13-1067" fmla="*/ 225425 w 2572985"/>
                    <a:gd name="connsiteY13-1068" fmla="*/ 0 h 714375"/>
                    <a:gd name="connsiteX0-1069" fmla="*/ 225425 w 2575763"/>
                    <a:gd name="connsiteY0-1070" fmla="*/ 0 h 714375"/>
                    <a:gd name="connsiteX1-1071" fmla="*/ 6350 w 2575763"/>
                    <a:gd name="connsiteY1-1072" fmla="*/ 177800 h 714375"/>
                    <a:gd name="connsiteX2-1073" fmla="*/ 9525 w 2575763"/>
                    <a:gd name="connsiteY2-1074" fmla="*/ 266700 h 714375"/>
                    <a:gd name="connsiteX3-1075" fmla="*/ 2460625 w 2575763"/>
                    <a:gd name="connsiteY3-1076" fmla="*/ 273050 h 714375"/>
                    <a:gd name="connsiteX4-1077" fmla="*/ 2457450 w 2575763"/>
                    <a:gd name="connsiteY4-1078" fmla="*/ 587375 h 714375"/>
                    <a:gd name="connsiteX5-1079" fmla="*/ 66675 w 2575763"/>
                    <a:gd name="connsiteY5-1080" fmla="*/ 590550 h 714375"/>
                    <a:gd name="connsiteX6-1081" fmla="*/ 88900 w 2575763"/>
                    <a:gd name="connsiteY6-1082" fmla="*/ 593725 h 714375"/>
                    <a:gd name="connsiteX7-1083" fmla="*/ 92075 w 2575763"/>
                    <a:gd name="connsiteY7-1084" fmla="*/ 546100 h 714375"/>
                    <a:gd name="connsiteX8-1085" fmla="*/ 0 w 2575763"/>
                    <a:gd name="connsiteY8-1086" fmla="*/ 619125 h 714375"/>
                    <a:gd name="connsiteX9-1087" fmla="*/ 6350 w 2575763"/>
                    <a:gd name="connsiteY9-1088" fmla="*/ 714375 h 714375"/>
                    <a:gd name="connsiteX10-1089" fmla="*/ 2565400 w 2575763"/>
                    <a:gd name="connsiteY10-1090" fmla="*/ 714375 h 714375"/>
                    <a:gd name="connsiteX11-1091" fmla="*/ 2574145 w 2575763"/>
                    <a:gd name="connsiteY11-1092" fmla="*/ 205427 h 714375"/>
                    <a:gd name="connsiteX12-1093" fmla="*/ 2295525 w 2575763"/>
                    <a:gd name="connsiteY12-1094" fmla="*/ 0 h 714375"/>
                    <a:gd name="connsiteX13-1095" fmla="*/ 225425 w 2575763"/>
                    <a:gd name="connsiteY13-1096" fmla="*/ 0 h 7143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2575763"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7" name="Rectangle 22"/>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1" fmla="*/ 0 w 2376264"/>
                    <a:gd name="connsiteY0-2" fmla="*/ 0 h 321543"/>
                    <a:gd name="connsiteX1-3" fmla="*/ 2376264 w 2376264"/>
                    <a:gd name="connsiteY1-4" fmla="*/ 0 h 321543"/>
                    <a:gd name="connsiteX2-5" fmla="*/ 2376264 w 2376264"/>
                    <a:gd name="connsiteY2-6" fmla="*/ 321543 h 321543"/>
                    <a:gd name="connsiteX3-7" fmla="*/ 0 w 2376264"/>
                    <a:gd name="connsiteY3-8" fmla="*/ 321543 h 321543"/>
                    <a:gd name="connsiteX4-9" fmla="*/ 0 w 2376264"/>
                    <a:gd name="connsiteY4-10" fmla="*/ 0 h 321543"/>
                    <a:gd name="connsiteX0-11" fmla="*/ 0 w 2376264"/>
                    <a:gd name="connsiteY0-12" fmla="*/ 0 h 321543"/>
                    <a:gd name="connsiteX1-13" fmla="*/ 2376264 w 2376264"/>
                    <a:gd name="connsiteY1-14" fmla="*/ 0 h 321543"/>
                    <a:gd name="connsiteX2-15" fmla="*/ 2376264 w 2376264"/>
                    <a:gd name="connsiteY2-16" fmla="*/ 321543 h 321543"/>
                    <a:gd name="connsiteX3-17" fmla="*/ 0 w 2376264"/>
                    <a:gd name="connsiteY3-18" fmla="*/ 321543 h 321543"/>
                    <a:gd name="connsiteX4-19" fmla="*/ 0 w 2376264"/>
                    <a:gd name="connsiteY4-20" fmla="*/ 0 h 321543"/>
                    <a:gd name="connsiteX0-21" fmla="*/ 0 w 2376264"/>
                    <a:gd name="connsiteY0-22" fmla="*/ 0 h 321543"/>
                    <a:gd name="connsiteX1-23" fmla="*/ 2376264 w 2376264"/>
                    <a:gd name="connsiteY1-24" fmla="*/ 0 h 321543"/>
                    <a:gd name="connsiteX2-25" fmla="*/ 2376264 w 2376264"/>
                    <a:gd name="connsiteY2-26" fmla="*/ 321543 h 321543"/>
                    <a:gd name="connsiteX3-27" fmla="*/ 0 w 2376264"/>
                    <a:gd name="connsiteY3-28" fmla="*/ 321543 h 321543"/>
                    <a:gd name="connsiteX4-29" fmla="*/ 0 w 2376264"/>
                    <a:gd name="connsiteY4-30" fmla="*/ 0 h 3215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54" name="Group 53"/>
              <p:cNvGrpSpPr/>
              <p:nvPr/>
            </p:nvGrpSpPr>
            <p:grpSpPr>
              <a:xfrm>
                <a:off x="4035197" y="5083389"/>
                <a:ext cx="2071096" cy="442029"/>
                <a:chOff x="3644106" y="3130550"/>
                <a:chExt cx="2603340" cy="555625"/>
              </a:xfrm>
              <a:effectLst>
                <a:outerShdw blurRad="50800" dist="38100" dir="8100000" algn="tr" rotWithShape="0">
                  <a:prstClr val="black">
                    <a:alpha val="40000"/>
                  </a:prstClr>
                </a:outerShdw>
              </a:effectLst>
            </p:grpSpPr>
            <p:sp>
              <p:nvSpPr>
                <p:cNvPr id="64" name="Freeform 18"/>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1" fmla="*/ 47625 w 2552700"/>
                    <a:gd name="connsiteY0-2" fmla="*/ 263525 h 574675"/>
                    <a:gd name="connsiteX1-3" fmla="*/ 0 w 2552700"/>
                    <a:gd name="connsiteY1-4" fmla="*/ 311150 h 574675"/>
                    <a:gd name="connsiteX2-5" fmla="*/ 447675 w 2552700"/>
                    <a:gd name="connsiteY2-6" fmla="*/ 574675 h 574675"/>
                    <a:gd name="connsiteX3-7" fmla="*/ 2549525 w 2552700"/>
                    <a:gd name="connsiteY3-8" fmla="*/ 504825 h 574675"/>
                    <a:gd name="connsiteX4-9" fmla="*/ 2552700 w 2552700"/>
                    <a:gd name="connsiteY4-10" fmla="*/ 161925 h 574675"/>
                    <a:gd name="connsiteX5-11" fmla="*/ 1552575 w 2552700"/>
                    <a:gd name="connsiteY5-12" fmla="*/ 0 h 574675"/>
                    <a:gd name="connsiteX6-13" fmla="*/ 6350 w 2552700"/>
                    <a:gd name="connsiteY6-14" fmla="*/ 57150 h 574675"/>
                    <a:gd name="connsiteX7-15" fmla="*/ 3175 w 2552700"/>
                    <a:gd name="connsiteY7-16" fmla="*/ 95250 h 574675"/>
                    <a:gd name="connsiteX8-17" fmla="*/ 463550 w 2552700"/>
                    <a:gd name="connsiteY8-18" fmla="*/ 263525 h 574675"/>
                    <a:gd name="connsiteX9-19" fmla="*/ 2520950 w 2552700"/>
                    <a:gd name="connsiteY9-20" fmla="*/ 222250 h 574675"/>
                    <a:gd name="connsiteX10-21" fmla="*/ 2501900 w 2552700"/>
                    <a:gd name="connsiteY10-22" fmla="*/ 438150 h 574675"/>
                    <a:gd name="connsiteX11-23" fmla="*/ 473075 w 2552700"/>
                    <a:gd name="connsiteY11-24" fmla="*/ 511175 h 574675"/>
                    <a:gd name="connsiteX12-25" fmla="*/ 47625 w 2552700"/>
                    <a:gd name="connsiteY12-26" fmla="*/ 263525 h 574675"/>
                    <a:gd name="connsiteX0-27" fmla="*/ 47625 w 2552700"/>
                    <a:gd name="connsiteY0-28" fmla="*/ 244475 h 555625"/>
                    <a:gd name="connsiteX1-29" fmla="*/ 0 w 2552700"/>
                    <a:gd name="connsiteY1-30" fmla="*/ 292100 h 555625"/>
                    <a:gd name="connsiteX2-31" fmla="*/ 447675 w 2552700"/>
                    <a:gd name="connsiteY2-32" fmla="*/ 555625 h 555625"/>
                    <a:gd name="connsiteX3-33" fmla="*/ 2549525 w 2552700"/>
                    <a:gd name="connsiteY3-34" fmla="*/ 485775 h 555625"/>
                    <a:gd name="connsiteX4-35" fmla="*/ 2552700 w 2552700"/>
                    <a:gd name="connsiteY4-36" fmla="*/ 142875 h 555625"/>
                    <a:gd name="connsiteX5-37" fmla="*/ 1606550 w 2552700"/>
                    <a:gd name="connsiteY5-38" fmla="*/ 0 h 555625"/>
                    <a:gd name="connsiteX6-39" fmla="*/ 6350 w 2552700"/>
                    <a:gd name="connsiteY6-40" fmla="*/ 38100 h 555625"/>
                    <a:gd name="connsiteX7-41" fmla="*/ 3175 w 2552700"/>
                    <a:gd name="connsiteY7-42" fmla="*/ 76200 h 555625"/>
                    <a:gd name="connsiteX8-43" fmla="*/ 463550 w 2552700"/>
                    <a:gd name="connsiteY8-44" fmla="*/ 244475 h 555625"/>
                    <a:gd name="connsiteX9-45" fmla="*/ 2520950 w 2552700"/>
                    <a:gd name="connsiteY9-46" fmla="*/ 203200 h 555625"/>
                    <a:gd name="connsiteX10-47" fmla="*/ 2501900 w 2552700"/>
                    <a:gd name="connsiteY10-48" fmla="*/ 419100 h 555625"/>
                    <a:gd name="connsiteX11-49" fmla="*/ 473075 w 2552700"/>
                    <a:gd name="connsiteY11-50" fmla="*/ 492125 h 555625"/>
                    <a:gd name="connsiteX12-51" fmla="*/ 47625 w 2552700"/>
                    <a:gd name="connsiteY12-52" fmla="*/ 244475 h 555625"/>
                    <a:gd name="connsiteX0-53" fmla="*/ 47625 w 2585519"/>
                    <a:gd name="connsiteY0-54" fmla="*/ 244475 h 555625"/>
                    <a:gd name="connsiteX1-55" fmla="*/ 0 w 2585519"/>
                    <a:gd name="connsiteY1-56" fmla="*/ 292100 h 555625"/>
                    <a:gd name="connsiteX2-57" fmla="*/ 447675 w 2585519"/>
                    <a:gd name="connsiteY2-58" fmla="*/ 555625 h 555625"/>
                    <a:gd name="connsiteX3-59" fmla="*/ 2549525 w 2585519"/>
                    <a:gd name="connsiteY3-60" fmla="*/ 485775 h 555625"/>
                    <a:gd name="connsiteX4-61" fmla="*/ 2552700 w 2585519"/>
                    <a:gd name="connsiteY4-62" fmla="*/ 142875 h 555625"/>
                    <a:gd name="connsiteX5-63" fmla="*/ 1606550 w 2585519"/>
                    <a:gd name="connsiteY5-64" fmla="*/ 0 h 555625"/>
                    <a:gd name="connsiteX6-65" fmla="*/ 6350 w 2585519"/>
                    <a:gd name="connsiteY6-66" fmla="*/ 38100 h 555625"/>
                    <a:gd name="connsiteX7-67" fmla="*/ 3175 w 2585519"/>
                    <a:gd name="connsiteY7-68" fmla="*/ 76200 h 555625"/>
                    <a:gd name="connsiteX8-69" fmla="*/ 463550 w 2585519"/>
                    <a:gd name="connsiteY8-70" fmla="*/ 244475 h 555625"/>
                    <a:gd name="connsiteX9-71" fmla="*/ 2520950 w 2585519"/>
                    <a:gd name="connsiteY9-72" fmla="*/ 203200 h 555625"/>
                    <a:gd name="connsiteX10-73" fmla="*/ 2501900 w 2585519"/>
                    <a:gd name="connsiteY10-74" fmla="*/ 419100 h 555625"/>
                    <a:gd name="connsiteX11-75" fmla="*/ 473075 w 2585519"/>
                    <a:gd name="connsiteY11-76" fmla="*/ 492125 h 555625"/>
                    <a:gd name="connsiteX12-77" fmla="*/ 47625 w 2585519"/>
                    <a:gd name="connsiteY12-78" fmla="*/ 244475 h 555625"/>
                    <a:gd name="connsiteX0-79" fmla="*/ 47625 w 2599371"/>
                    <a:gd name="connsiteY0-80" fmla="*/ 244475 h 555625"/>
                    <a:gd name="connsiteX1-81" fmla="*/ 0 w 2599371"/>
                    <a:gd name="connsiteY1-82" fmla="*/ 292100 h 555625"/>
                    <a:gd name="connsiteX2-83" fmla="*/ 447675 w 2599371"/>
                    <a:gd name="connsiteY2-84" fmla="*/ 555625 h 555625"/>
                    <a:gd name="connsiteX3-85" fmla="*/ 2549525 w 2599371"/>
                    <a:gd name="connsiteY3-86" fmla="*/ 485775 h 555625"/>
                    <a:gd name="connsiteX4-87" fmla="*/ 2552700 w 2599371"/>
                    <a:gd name="connsiteY4-88" fmla="*/ 142875 h 555625"/>
                    <a:gd name="connsiteX5-89" fmla="*/ 1606550 w 2599371"/>
                    <a:gd name="connsiteY5-90" fmla="*/ 0 h 555625"/>
                    <a:gd name="connsiteX6-91" fmla="*/ 6350 w 2599371"/>
                    <a:gd name="connsiteY6-92" fmla="*/ 38100 h 555625"/>
                    <a:gd name="connsiteX7-93" fmla="*/ 3175 w 2599371"/>
                    <a:gd name="connsiteY7-94" fmla="*/ 76200 h 555625"/>
                    <a:gd name="connsiteX8-95" fmla="*/ 463550 w 2599371"/>
                    <a:gd name="connsiteY8-96" fmla="*/ 244475 h 555625"/>
                    <a:gd name="connsiteX9-97" fmla="*/ 2520950 w 2599371"/>
                    <a:gd name="connsiteY9-98" fmla="*/ 203200 h 555625"/>
                    <a:gd name="connsiteX10-99" fmla="*/ 2501900 w 2599371"/>
                    <a:gd name="connsiteY10-100" fmla="*/ 419100 h 555625"/>
                    <a:gd name="connsiteX11-101" fmla="*/ 473075 w 2599371"/>
                    <a:gd name="connsiteY11-102" fmla="*/ 492125 h 555625"/>
                    <a:gd name="connsiteX12-103" fmla="*/ 47625 w 2599371"/>
                    <a:gd name="connsiteY12-104" fmla="*/ 244475 h 555625"/>
                    <a:gd name="connsiteX0-105" fmla="*/ 47625 w 2599371"/>
                    <a:gd name="connsiteY0-106" fmla="*/ 244475 h 555625"/>
                    <a:gd name="connsiteX1-107" fmla="*/ 0 w 2599371"/>
                    <a:gd name="connsiteY1-108" fmla="*/ 292100 h 555625"/>
                    <a:gd name="connsiteX2-109" fmla="*/ 447675 w 2599371"/>
                    <a:gd name="connsiteY2-110" fmla="*/ 555625 h 555625"/>
                    <a:gd name="connsiteX3-111" fmla="*/ 2549525 w 2599371"/>
                    <a:gd name="connsiteY3-112" fmla="*/ 485775 h 555625"/>
                    <a:gd name="connsiteX4-113" fmla="*/ 2552700 w 2599371"/>
                    <a:gd name="connsiteY4-114" fmla="*/ 142875 h 555625"/>
                    <a:gd name="connsiteX5-115" fmla="*/ 1606550 w 2599371"/>
                    <a:gd name="connsiteY5-116" fmla="*/ 0 h 555625"/>
                    <a:gd name="connsiteX6-117" fmla="*/ 6350 w 2599371"/>
                    <a:gd name="connsiteY6-118" fmla="*/ 38100 h 555625"/>
                    <a:gd name="connsiteX7-119" fmla="*/ 3175 w 2599371"/>
                    <a:gd name="connsiteY7-120" fmla="*/ 76200 h 555625"/>
                    <a:gd name="connsiteX8-121" fmla="*/ 463550 w 2599371"/>
                    <a:gd name="connsiteY8-122" fmla="*/ 244475 h 555625"/>
                    <a:gd name="connsiteX9-123" fmla="*/ 2495550 w 2599371"/>
                    <a:gd name="connsiteY9-124" fmla="*/ 206375 h 555625"/>
                    <a:gd name="connsiteX10-125" fmla="*/ 2501900 w 2599371"/>
                    <a:gd name="connsiteY10-126" fmla="*/ 419100 h 555625"/>
                    <a:gd name="connsiteX11-127" fmla="*/ 473075 w 2599371"/>
                    <a:gd name="connsiteY11-128" fmla="*/ 492125 h 555625"/>
                    <a:gd name="connsiteX12-129" fmla="*/ 47625 w 2599371"/>
                    <a:gd name="connsiteY12-130" fmla="*/ 244475 h 555625"/>
                    <a:gd name="connsiteX0-131" fmla="*/ 47625 w 2599371"/>
                    <a:gd name="connsiteY0-132" fmla="*/ 244475 h 555625"/>
                    <a:gd name="connsiteX1-133" fmla="*/ 0 w 2599371"/>
                    <a:gd name="connsiteY1-134" fmla="*/ 292100 h 555625"/>
                    <a:gd name="connsiteX2-135" fmla="*/ 447675 w 2599371"/>
                    <a:gd name="connsiteY2-136" fmla="*/ 555625 h 555625"/>
                    <a:gd name="connsiteX3-137" fmla="*/ 2549525 w 2599371"/>
                    <a:gd name="connsiteY3-138" fmla="*/ 485775 h 555625"/>
                    <a:gd name="connsiteX4-139" fmla="*/ 2552700 w 2599371"/>
                    <a:gd name="connsiteY4-140" fmla="*/ 142875 h 555625"/>
                    <a:gd name="connsiteX5-141" fmla="*/ 1606550 w 2599371"/>
                    <a:gd name="connsiteY5-142" fmla="*/ 0 h 555625"/>
                    <a:gd name="connsiteX6-143" fmla="*/ 6350 w 2599371"/>
                    <a:gd name="connsiteY6-144" fmla="*/ 38100 h 555625"/>
                    <a:gd name="connsiteX7-145" fmla="*/ 3175 w 2599371"/>
                    <a:gd name="connsiteY7-146" fmla="*/ 76200 h 555625"/>
                    <a:gd name="connsiteX8-147" fmla="*/ 463550 w 2599371"/>
                    <a:gd name="connsiteY8-148" fmla="*/ 244475 h 555625"/>
                    <a:gd name="connsiteX9-149" fmla="*/ 2495550 w 2599371"/>
                    <a:gd name="connsiteY9-150" fmla="*/ 206375 h 555625"/>
                    <a:gd name="connsiteX10-151" fmla="*/ 2527300 w 2599371"/>
                    <a:gd name="connsiteY10-152" fmla="*/ 307975 h 555625"/>
                    <a:gd name="connsiteX11-153" fmla="*/ 2501900 w 2599371"/>
                    <a:gd name="connsiteY11-154" fmla="*/ 419100 h 555625"/>
                    <a:gd name="connsiteX12-155" fmla="*/ 473075 w 2599371"/>
                    <a:gd name="connsiteY12-156" fmla="*/ 492125 h 555625"/>
                    <a:gd name="connsiteX13" fmla="*/ 47625 w 2599371"/>
                    <a:gd name="connsiteY13" fmla="*/ 244475 h 555625"/>
                    <a:gd name="connsiteX0-157" fmla="*/ 47625 w 2599371"/>
                    <a:gd name="connsiteY0-158" fmla="*/ 244475 h 555625"/>
                    <a:gd name="connsiteX1-159" fmla="*/ 0 w 2599371"/>
                    <a:gd name="connsiteY1-160" fmla="*/ 292100 h 555625"/>
                    <a:gd name="connsiteX2-161" fmla="*/ 447675 w 2599371"/>
                    <a:gd name="connsiteY2-162" fmla="*/ 555625 h 555625"/>
                    <a:gd name="connsiteX3-163" fmla="*/ 2549525 w 2599371"/>
                    <a:gd name="connsiteY3-164" fmla="*/ 485775 h 555625"/>
                    <a:gd name="connsiteX4-165" fmla="*/ 2552700 w 2599371"/>
                    <a:gd name="connsiteY4-166" fmla="*/ 142875 h 555625"/>
                    <a:gd name="connsiteX5-167" fmla="*/ 1606550 w 2599371"/>
                    <a:gd name="connsiteY5-168" fmla="*/ 0 h 555625"/>
                    <a:gd name="connsiteX6-169" fmla="*/ 6350 w 2599371"/>
                    <a:gd name="connsiteY6-170" fmla="*/ 38100 h 555625"/>
                    <a:gd name="connsiteX7-171" fmla="*/ 3175 w 2599371"/>
                    <a:gd name="connsiteY7-172" fmla="*/ 76200 h 555625"/>
                    <a:gd name="connsiteX8-173" fmla="*/ 463550 w 2599371"/>
                    <a:gd name="connsiteY8-174" fmla="*/ 244475 h 555625"/>
                    <a:gd name="connsiteX9-175" fmla="*/ 2495550 w 2599371"/>
                    <a:gd name="connsiteY9-176" fmla="*/ 206375 h 555625"/>
                    <a:gd name="connsiteX10-177" fmla="*/ 2527300 w 2599371"/>
                    <a:gd name="connsiteY10-178" fmla="*/ 307975 h 555625"/>
                    <a:gd name="connsiteX11-179" fmla="*/ 2479675 w 2599371"/>
                    <a:gd name="connsiteY11-180" fmla="*/ 425450 h 555625"/>
                    <a:gd name="connsiteX12-181" fmla="*/ 473075 w 2599371"/>
                    <a:gd name="connsiteY12-182" fmla="*/ 492125 h 555625"/>
                    <a:gd name="connsiteX13-183" fmla="*/ 47625 w 2599371"/>
                    <a:gd name="connsiteY13-184" fmla="*/ 244475 h 555625"/>
                    <a:gd name="connsiteX0-185" fmla="*/ 47625 w 2740156"/>
                    <a:gd name="connsiteY0-186" fmla="*/ 244475 h 555625"/>
                    <a:gd name="connsiteX1-187" fmla="*/ 0 w 2740156"/>
                    <a:gd name="connsiteY1-188" fmla="*/ 292100 h 555625"/>
                    <a:gd name="connsiteX2-189" fmla="*/ 447675 w 2740156"/>
                    <a:gd name="connsiteY2-190" fmla="*/ 555625 h 555625"/>
                    <a:gd name="connsiteX3-191" fmla="*/ 2549525 w 2740156"/>
                    <a:gd name="connsiteY3-192" fmla="*/ 485775 h 555625"/>
                    <a:gd name="connsiteX4-193" fmla="*/ 2552700 w 2740156"/>
                    <a:gd name="connsiteY4-194" fmla="*/ 142875 h 555625"/>
                    <a:gd name="connsiteX5-195" fmla="*/ 1606550 w 2740156"/>
                    <a:gd name="connsiteY5-196" fmla="*/ 0 h 555625"/>
                    <a:gd name="connsiteX6-197" fmla="*/ 6350 w 2740156"/>
                    <a:gd name="connsiteY6-198" fmla="*/ 38100 h 555625"/>
                    <a:gd name="connsiteX7-199" fmla="*/ 3175 w 2740156"/>
                    <a:gd name="connsiteY7-200" fmla="*/ 76200 h 555625"/>
                    <a:gd name="connsiteX8-201" fmla="*/ 463550 w 2740156"/>
                    <a:gd name="connsiteY8-202" fmla="*/ 244475 h 555625"/>
                    <a:gd name="connsiteX9-203" fmla="*/ 2495550 w 2740156"/>
                    <a:gd name="connsiteY9-204" fmla="*/ 206375 h 555625"/>
                    <a:gd name="connsiteX10-205" fmla="*/ 2479675 w 2740156"/>
                    <a:gd name="connsiteY10-206" fmla="*/ 425450 h 555625"/>
                    <a:gd name="connsiteX11-207" fmla="*/ 473075 w 2740156"/>
                    <a:gd name="connsiteY11-208" fmla="*/ 492125 h 555625"/>
                    <a:gd name="connsiteX12-209" fmla="*/ 47625 w 2740156"/>
                    <a:gd name="connsiteY12-210" fmla="*/ 244475 h 555625"/>
                    <a:gd name="connsiteX0-211" fmla="*/ 47625 w 2646925"/>
                    <a:gd name="connsiteY0-212" fmla="*/ 244475 h 555625"/>
                    <a:gd name="connsiteX1-213" fmla="*/ 0 w 2646925"/>
                    <a:gd name="connsiteY1-214" fmla="*/ 292100 h 555625"/>
                    <a:gd name="connsiteX2-215" fmla="*/ 447675 w 2646925"/>
                    <a:gd name="connsiteY2-216" fmla="*/ 555625 h 555625"/>
                    <a:gd name="connsiteX3-217" fmla="*/ 2549525 w 2646925"/>
                    <a:gd name="connsiteY3-218" fmla="*/ 485775 h 555625"/>
                    <a:gd name="connsiteX4-219" fmla="*/ 2552700 w 2646925"/>
                    <a:gd name="connsiteY4-220" fmla="*/ 142875 h 555625"/>
                    <a:gd name="connsiteX5-221" fmla="*/ 1606550 w 2646925"/>
                    <a:gd name="connsiteY5-222" fmla="*/ 0 h 555625"/>
                    <a:gd name="connsiteX6-223" fmla="*/ 6350 w 2646925"/>
                    <a:gd name="connsiteY6-224" fmla="*/ 38100 h 555625"/>
                    <a:gd name="connsiteX7-225" fmla="*/ 3175 w 2646925"/>
                    <a:gd name="connsiteY7-226" fmla="*/ 76200 h 555625"/>
                    <a:gd name="connsiteX8-227" fmla="*/ 463550 w 2646925"/>
                    <a:gd name="connsiteY8-228" fmla="*/ 244475 h 555625"/>
                    <a:gd name="connsiteX9-229" fmla="*/ 2495550 w 2646925"/>
                    <a:gd name="connsiteY9-230" fmla="*/ 206375 h 555625"/>
                    <a:gd name="connsiteX10-231" fmla="*/ 2479675 w 2646925"/>
                    <a:gd name="connsiteY10-232" fmla="*/ 425450 h 555625"/>
                    <a:gd name="connsiteX11-233" fmla="*/ 473075 w 2646925"/>
                    <a:gd name="connsiteY11-234" fmla="*/ 492125 h 555625"/>
                    <a:gd name="connsiteX12-235" fmla="*/ 47625 w 2646925"/>
                    <a:gd name="connsiteY12-236" fmla="*/ 244475 h 555625"/>
                    <a:gd name="connsiteX0-237" fmla="*/ 47625 w 2599371"/>
                    <a:gd name="connsiteY0-238" fmla="*/ 244475 h 555625"/>
                    <a:gd name="connsiteX1-239" fmla="*/ 0 w 2599371"/>
                    <a:gd name="connsiteY1-240" fmla="*/ 292100 h 555625"/>
                    <a:gd name="connsiteX2-241" fmla="*/ 447675 w 2599371"/>
                    <a:gd name="connsiteY2-242" fmla="*/ 555625 h 555625"/>
                    <a:gd name="connsiteX3-243" fmla="*/ 2549525 w 2599371"/>
                    <a:gd name="connsiteY3-244" fmla="*/ 485775 h 555625"/>
                    <a:gd name="connsiteX4-245" fmla="*/ 2552700 w 2599371"/>
                    <a:gd name="connsiteY4-246" fmla="*/ 142875 h 555625"/>
                    <a:gd name="connsiteX5-247" fmla="*/ 1606550 w 2599371"/>
                    <a:gd name="connsiteY5-248" fmla="*/ 0 h 555625"/>
                    <a:gd name="connsiteX6-249" fmla="*/ 6350 w 2599371"/>
                    <a:gd name="connsiteY6-250" fmla="*/ 38100 h 555625"/>
                    <a:gd name="connsiteX7-251" fmla="*/ 3175 w 2599371"/>
                    <a:gd name="connsiteY7-252" fmla="*/ 76200 h 555625"/>
                    <a:gd name="connsiteX8-253" fmla="*/ 463550 w 2599371"/>
                    <a:gd name="connsiteY8-254" fmla="*/ 244475 h 555625"/>
                    <a:gd name="connsiteX9-255" fmla="*/ 2495550 w 2599371"/>
                    <a:gd name="connsiteY9-256" fmla="*/ 206375 h 555625"/>
                    <a:gd name="connsiteX10-257" fmla="*/ 2479675 w 2599371"/>
                    <a:gd name="connsiteY10-258" fmla="*/ 425450 h 555625"/>
                    <a:gd name="connsiteX11-259" fmla="*/ 473075 w 2599371"/>
                    <a:gd name="connsiteY11-260" fmla="*/ 492125 h 555625"/>
                    <a:gd name="connsiteX12-261" fmla="*/ 47625 w 2599371"/>
                    <a:gd name="connsiteY12-262" fmla="*/ 244475 h 555625"/>
                    <a:gd name="connsiteX0-263" fmla="*/ 47625 w 2599371"/>
                    <a:gd name="connsiteY0-264" fmla="*/ 244475 h 555625"/>
                    <a:gd name="connsiteX1-265" fmla="*/ 0 w 2599371"/>
                    <a:gd name="connsiteY1-266" fmla="*/ 292100 h 555625"/>
                    <a:gd name="connsiteX2-267" fmla="*/ 447675 w 2599371"/>
                    <a:gd name="connsiteY2-268" fmla="*/ 555625 h 555625"/>
                    <a:gd name="connsiteX3-269" fmla="*/ 2549525 w 2599371"/>
                    <a:gd name="connsiteY3-270" fmla="*/ 485775 h 555625"/>
                    <a:gd name="connsiteX4-271" fmla="*/ 2552700 w 2599371"/>
                    <a:gd name="connsiteY4-272" fmla="*/ 142875 h 555625"/>
                    <a:gd name="connsiteX5-273" fmla="*/ 1606550 w 2599371"/>
                    <a:gd name="connsiteY5-274" fmla="*/ 0 h 555625"/>
                    <a:gd name="connsiteX6-275" fmla="*/ 6350 w 2599371"/>
                    <a:gd name="connsiteY6-276" fmla="*/ 38100 h 555625"/>
                    <a:gd name="connsiteX7-277" fmla="*/ 3175 w 2599371"/>
                    <a:gd name="connsiteY7-278" fmla="*/ 76200 h 555625"/>
                    <a:gd name="connsiteX8-279" fmla="*/ 463550 w 2599371"/>
                    <a:gd name="connsiteY8-280" fmla="*/ 244475 h 555625"/>
                    <a:gd name="connsiteX9-281" fmla="*/ 2470150 w 2599371"/>
                    <a:gd name="connsiteY9-282" fmla="*/ 209550 h 555625"/>
                    <a:gd name="connsiteX10-283" fmla="*/ 2479675 w 2599371"/>
                    <a:gd name="connsiteY10-284" fmla="*/ 425450 h 555625"/>
                    <a:gd name="connsiteX11-285" fmla="*/ 473075 w 2599371"/>
                    <a:gd name="connsiteY11-286" fmla="*/ 492125 h 555625"/>
                    <a:gd name="connsiteX12-287" fmla="*/ 47625 w 2599371"/>
                    <a:gd name="connsiteY12-288" fmla="*/ 244475 h 555625"/>
                    <a:gd name="connsiteX0-289" fmla="*/ 47625 w 2599371"/>
                    <a:gd name="connsiteY0-290" fmla="*/ 244475 h 555625"/>
                    <a:gd name="connsiteX1-291" fmla="*/ 0 w 2599371"/>
                    <a:gd name="connsiteY1-292" fmla="*/ 292100 h 555625"/>
                    <a:gd name="connsiteX2-293" fmla="*/ 447675 w 2599371"/>
                    <a:gd name="connsiteY2-294" fmla="*/ 555625 h 555625"/>
                    <a:gd name="connsiteX3-295" fmla="*/ 2549525 w 2599371"/>
                    <a:gd name="connsiteY3-296" fmla="*/ 485775 h 555625"/>
                    <a:gd name="connsiteX4-297" fmla="*/ 2552700 w 2599371"/>
                    <a:gd name="connsiteY4-298" fmla="*/ 142875 h 555625"/>
                    <a:gd name="connsiteX5-299" fmla="*/ 1606550 w 2599371"/>
                    <a:gd name="connsiteY5-300" fmla="*/ 0 h 555625"/>
                    <a:gd name="connsiteX6-301" fmla="*/ 6350 w 2599371"/>
                    <a:gd name="connsiteY6-302" fmla="*/ 38100 h 555625"/>
                    <a:gd name="connsiteX7-303" fmla="*/ 3175 w 2599371"/>
                    <a:gd name="connsiteY7-304" fmla="*/ 76200 h 555625"/>
                    <a:gd name="connsiteX8-305" fmla="*/ 463550 w 2599371"/>
                    <a:gd name="connsiteY8-306" fmla="*/ 244475 h 555625"/>
                    <a:gd name="connsiteX9-307" fmla="*/ 2470150 w 2599371"/>
                    <a:gd name="connsiteY9-308" fmla="*/ 209550 h 555625"/>
                    <a:gd name="connsiteX10-309" fmla="*/ 2479675 w 2599371"/>
                    <a:gd name="connsiteY10-310" fmla="*/ 425450 h 555625"/>
                    <a:gd name="connsiteX11-311" fmla="*/ 473075 w 2599371"/>
                    <a:gd name="connsiteY11-312" fmla="*/ 492125 h 555625"/>
                    <a:gd name="connsiteX12-313" fmla="*/ 47625 w 2599371"/>
                    <a:gd name="connsiteY12-314" fmla="*/ 244475 h 555625"/>
                    <a:gd name="connsiteX0-315" fmla="*/ 47625 w 2599371"/>
                    <a:gd name="connsiteY0-316" fmla="*/ 244475 h 555625"/>
                    <a:gd name="connsiteX1-317" fmla="*/ 0 w 2599371"/>
                    <a:gd name="connsiteY1-318" fmla="*/ 292100 h 555625"/>
                    <a:gd name="connsiteX2-319" fmla="*/ 447675 w 2599371"/>
                    <a:gd name="connsiteY2-320" fmla="*/ 555625 h 555625"/>
                    <a:gd name="connsiteX3-321" fmla="*/ 2549525 w 2599371"/>
                    <a:gd name="connsiteY3-322" fmla="*/ 485775 h 555625"/>
                    <a:gd name="connsiteX4-323" fmla="*/ 2552700 w 2599371"/>
                    <a:gd name="connsiteY4-324" fmla="*/ 142875 h 555625"/>
                    <a:gd name="connsiteX5-325" fmla="*/ 1606550 w 2599371"/>
                    <a:gd name="connsiteY5-326" fmla="*/ 0 h 555625"/>
                    <a:gd name="connsiteX6-327" fmla="*/ 6350 w 2599371"/>
                    <a:gd name="connsiteY6-328" fmla="*/ 38100 h 555625"/>
                    <a:gd name="connsiteX7-329" fmla="*/ 3175 w 2599371"/>
                    <a:gd name="connsiteY7-330" fmla="*/ 76200 h 555625"/>
                    <a:gd name="connsiteX8-331" fmla="*/ 463550 w 2599371"/>
                    <a:gd name="connsiteY8-332" fmla="*/ 244475 h 555625"/>
                    <a:gd name="connsiteX9-333" fmla="*/ 2470150 w 2599371"/>
                    <a:gd name="connsiteY9-334" fmla="*/ 209550 h 555625"/>
                    <a:gd name="connsiteX10-335" fmla="*/ 2479675 w 2599371"/>
                    <a:gd name="connsiteY10-336" fmla="*/ 425450 h 555625"/>
                    <a:gd name="connsiteX11-337" fmla="*/ 473075 w 2599371"/>
                    <a:gd name="connsiteY11-338" fmla="*/ 492125 h 555625"/>
                    <a:gd name="connsiteX12-339" fmla="*/ 47625 w 2599371"/>
                    <a:gd name="connsiteY12-340" fmla="*/ 244475 h 555625"/>
                    <a:gd name="connsiteX0-341" fmla="*/ 24625 w 2608121"/>
                    <a:gd name="connsiteY0-342" fmla="*/ 244475 h 555625"/>
                    <a:gd name="connsiteX1-343" fmla="*/ 8750 w 2608121"/>
                    <a:gd name="connsiteY1-344" fmla="*/ 292100 h 555625"/>
                    <a:gd name="connsiteX2-345" fmla="*/ 456425 w 2608121"/>
                    <a:gd name="connsiteY2-346" fmla="*/ 555625 h 555625"/>
                    <a:gd name="connsiteX3-347" fmla="*/ 2558275 w 2608121"/>
                    <a:gd name="connsiteY3-348" fmla="*/ 485775 h 555625"/>
                    <a:gd name="connsiteX4-349" fmla="*/ 2561450 w 2608121"/>
                    <a:gd name="connsiteY4-350" fmla="*/ 142875 h 555625"/>
                    <a:gd name="connsiteX5-351" fmla="*/ 1615300 w 2608121"/>
                    <a:gd name="connsiteY5-352" fmla="*/ 0 h 555625"/>
                    <a:gd name="connsiteX6-353" fmla="*/ 15100 w 2608121"/>
                    <a:gd name="connsiteY6-354" fmla="*/ 38100 h 555625"/>
                    <a:gd name="connsiteX7-355" fmla="*/ 11925 w 2608121"/>
                    <a:gd name="connsiteY7-356" fmla="*/ 76200 h 555625"/>
                    <a:gd name="connsiteX8-357" fmla="*/ 472300 w 2608121"/>
                    <a:gd name="connsiteY8-358" fmla="*/ 244475 h 555625"/>
                    <a:gd name="connsiteX9-359" fmla="*/ 2478900 w 2608121"/>
                    <a:gd name="connsiteY9-360" fmla="*/ 209550 h 555625"/>
                    <a:gd name="connsiteX10-361" fmla="*/ 2488425 w 2608121"/>
                    <a:gd name="connsiteY10-362" fmla="*/ 425450 h 555625"/>
                    <a:gd name="connsiteX11-363" fmla="*/ 481825 w 2608121"/>
                    <a:gd name="connsiteY11-364" fmla="*/ 492125 h 555625"/>
                    <a:gd name="connsiteX12-365" fmla="*/ 24625 w 2608121"/>
                    <a:gd name="connsiteY12-366" fmla="*/ 244475 h 555625"/>
                    <a:gd name="connsiteX0-367" fmla="*/ 20208 w 2622754"/>
                    <a:gd name="connsiteY0-368" fmla="*/ 244475 h 555625"/>
                    <a:gd name="connsiteX1-369" fmla="*/ 23383 w 2622754"/>
                    <a:gd name="connsiteY1-370" fmla="*/ 292100 h 555625"/>
                    <a:gd name="connsiteX2-371" fmla="*/ 471058 w 2622754"/>
                    <a:gd name="connsiteY2-372" fmla="*/ 555625 h 555625"/>
                    <a:gd name="connsiteX3-373" fmla="*/ 2572908 w 2622754"/>
                    <a:gd name="connsiteY3-374" fmla="*/ 485775 h 555625"/>
                    <a:gd name="connsiteX4-375" fmla="*/ 2576083 w 2622754"/>
                    <a:gd name="connsiteY4-376" fmla="*/ 142875 h 555625"/>
                    <a:gd name="connsiteX5-377" fmla="*/ 1629933 w 2622754"/>
                    <a:gd name="connsiteY5-378" fmla="*/ 0 h 555625"/>
                    <a:gd name="connsiteX6-379" fmla="*/ 29733 w 2622754"/>
                    <a:gd name="connsiteY6-380" fmla="*/ 38100 h 555625"/>
                    <a:gd name="connsiteX7-381" fmla="*/ 26558 w 2622754"/>
                    <a:gd name="connsiteY7-382" fmla="*/ 76200 h 555625"/>
                    <a:gd name="connsiteX8-383" fmla="*/ 486933 w 2622754"/>
                    <a:gd name="connsiteY8-384" fmla="*/ 244475 h 555625"/>
                    <a:gd name="connsiteX9-385" fmla="*/ 2493533 w 2622754"/>
                    <a:gd name="connsiteY9-386" fmla="*/ 209550 h 555625"/>
                    <a:gd name="connsiteX10-387" fmla="*/ 2503058 w 2622754"/>
                    <a:gd name="connsiteY10-388" fmla="*/ 425450 h 555625"/>
                    <a:gd name="connsiteX11-389" fmla="*/ 496458 w 2622754"/>
                    <a:gd name="connsiteY11-390" fmla="*/ 492125 h 555625"/>
                    <a:gd name="connsiteX12-391" fmla="*/ 20208 w 2622754"/>
                    <a:gd name="connsiteY12-392" fmla="*/ 244475 h 555625"/>
                    <a:gd name="connsiteX0-393" fmla="*/ 63500 w 2599371"/>
                    <a:gd name="connsiteY0-394" fmla="*/ 244475 h 555625"/>
                    <a:gd name="connsiteX1-395" fmla="*/ 0 w 2599371"/>
                    <a:gd name="connsiteY1-396" fmla="*/ 292100 h 555625"/>
                    <a:gd name="connsiteX2-397" fmla="*/ 447675 w 2599371"/>
                    <a:gd name="connsiteY2-398" fmla="*/ 555625 h 555625"/>
                    <a:gd name="connsiteX3-399" fmla="*/ 2549525 w 2599371"/>
                    <a:gd name="connsiteY3-400" fmla="*/ 485775 h 555625"/>
                    <a:gd name="connsiteX4-401" fmla="*/ 2552700 w 2599371"/>
                    <a:gd name="connsiteY4-402" fmla="*/ 142875 h 555625"/>
                    <a:gd name="connsiteX5-403" fmla="*/ 1606550 w 2599371"/>
                    <a:gd name="connsiteY5-404" fmla="*/ 0 h 555625"/>
                    <a:gd name="connsiteX6-405" fmla="*/ 6350 w 2599371"/>
                    <a:gd name="connsiteY6-406" fmla="*/ 38100 h 555625"/>
                    <a:gd name="connsiteX7-407" fmla="*/ 3175 w 2599371"/>
                    <a:gd name="connsiteY7-408" fmla="*/ 76200 h 555625"/>
                    <a:gd name="connsiteX8-409" fmla="*/ 463550 w 2599371"/>
                    <a:gd name="connsiteY8-410" fmla="*/ 244475 h 555625"/>
                    <a:gd name="connsiteX9-411" fmla="*/ 2470150 w 2599371"/>
                    <a:gd name="connsiteY9-412" fmla="*/ 209550 h 555625"/>
                    <a:gd name="connsiteX10-413" fmla="*/ 2479675 w 2599371"/>
                    <a:gd name="connsiteY10-414" fmla="*/ 425450 h 555625"/>
                    <a:gd name="connsiteX11-415" fmla="*/ 473075 w 2599371"/>
                    <a:gd name="connsiteY11-416" fmla="*/ 492125 h 555625"/>
                    <a:gd name="connsiteX12-417" fmla="*/ 63500 w 2599371"/>
                    <a:gd name="connsiteY12-418" fmla="*/ 244475 h 555625"/>
                    <a:gd name="connsiteX0-419" fmla="*/ 63500 w 2599371"/>
                    <a:gd name="connsiteY0-420" fmla="*/ 244475 h 555625"/>
                    <a:gd name="connsiteX1-421" fmla="*/ 0 w 2599371"/>
                    <a:gd name="connsiteY1-422" fmla="*/ 292100 h 555625"/>
                    <a:gd name="connsiteX2-423" fmla="*/ 447675 w 2599371"/>
                    <a:gd name="connsiteY2-424" fmla="*/ 555625 h 555625"/>
                    <a:gd name="connsiteX3-425" fmla="*/ 2549525 w 2599371"/>
                    <a:gd name="connsiteY3-426" fmla="*/ 485775 h 555625"/>
                    <a:gd name="connsiteX4-427" fmla="*/ 2552700 w 2599371"/>
                    <a:gd name="connsiteY4-428" fmla="*/ 142875 h 555625"/>
                    <a:gd name="connsiteX5-429" fmla="*/ 1606550 w 2599371"/>
                    <a:gd name="connsiteY5-430" fmla="*/ 0 h 555625"/>
                    <a:gd name="connsiteX6-431" fmla="*/ 6350 w 2599371"/>
                    <a:gd name="connsiteY6-432" fmla="*/ 38100 h 555625"/>
                    <a:gd name="connsiteX7-433" fmla="*/ 3175 w 2599371"/>
                    <a:gd name="connsiteY7-434" fmla="*/ 76200 h 555625"/>
                    <a:gd name="connsiteX8-435" fmla="*/ 463550 w 2599371"/>
                    <a:gd name="connsiteY8-436" fmla="*/ 244475 h 555625"/>
                    <a:gd name="connsiteX9-437" fmla="*/ 2470150 w 2599371"/>
                    <a:gd name="connsiteY9-438" fmla="*/ 209550 h 555625"/>
                    <a:gd name="connsiteX10-439" fmla="*/ 2479675 w 2599371"/>
                    <a:gd name="connsiteY10-440" fmla="*/ 425450 h 555625"/>
                    <a:gd name="connsiteX11-441" fmla="*/ 485775 w 2599371"/>
                    <a:gd name="connsiteY11-442" fmla="*/ 488950 h 555625"/>
                    <a:gd name="connsiteX12-443" fmla="*/ 63500 w 2599371"/>
                    <a:gd name="connsiteY12-444" fmla="*/ 244475 h 555625"/>
                    <a:gd name="connsiteX0-445" fmla="*/ 96355 w 2632226"/>
                    <a:gd name="connsiteY0-446" fmla="*/ 244475 h 555625"/>
                    <a:gd name="connsiteX1-447" fmla="*/ 36030 w 2632226"/>
                    <a:gd name="connsiteY1-448" fmla="*/ 247650 h 555625"/>
                    <a:gd name="connsiteX2-449" fmla="*/ 32855 w 2632226"/>
                    <a:gd name="connsiteY2-450" fmla="*/ 292100 h 555625"/>
                    <a:gd name="connsiteX3-451" fmla="*/ 480530 w 2632226"/>
                    <a:gd name="connsiteY3-452" fmla="*/ 555625 h 555625"/>
                    <a:gd name="connsiteX4-453" fmla="*/ 2582380 w 2632226"/>
                    <a:gd name="connsiteY4-454" fmla="*/ 485775 h 555625"/>
                    <a:gd name="connsiteX5-455" fmla="*/ 2585555 w 2632226"/>
                    <a:gd name="connsiteY5-456" fmla="*/ 142875 h 555625"/>
                    <a:gd name="connsiteX6-457" fmla="*/ 1639405 w 2632226"/>
                    <a:gd name="connsiteY6-458" fmla="*/ 0 h 555625"/>
                    <a:gd name="connsiteX7-459" fmla="*/ 39205 w 2632226"/>
                    <a:gd name="connsiteY7-460" fmla="*/ 38100 h 555625"/>
                    <a:gd name="connsiteX8-461" fmla="*/ 36030 w 2632226"/>
                    <a:gd name="connsiteY8-462" fmla="*/ 76200 h 555625"/>
                    <a:gd name="connsiteX9-463" fmla="*/ 496405 w 2632226"/>
                    <a:gd name="connsiteY9-464" fmla="*/ 244475 h 555625"/>
                    <a:gd name="connsiteX10-465" fmla="*/ 2503005 w 2632226"/>
                    <a:gd name="connsiteY10-466" fmla="*/ 209550 h 555625"/>
                    <a:gd name="connsiteX11-467" fmla="*/ 2512530 w 2632226"/>
                    <a:gd name="connsiteY11-468" fmla="*/ 425450 h 555625"/>
                    <a:gd name="connsiteX12-469" fmla="*/ 518630 w 2632226"/>
                    <a:gd name="connsiteY12-470" fmla="*/ 488950 h 555625"/>
                    <a:gd name="connsiteX13-471" fmla="*/ 96355 w 2632226"/>
                    <a:gd name="connsiteY13-472" fmla="*/ 244475 h 555625"/>
                    <a:gd name="connsiteX0-473" fmla="*/ 105580 w 2641451"/>
                    <a:gd name="connsiteY0-474" fmla="*/ 244475 h 555625"/>
                    <a:gd name="connsiteX1-475" fmla="*/ 19061 w 2641451"/>
                    <a:gd name="connsiteY1-476" fmla="*/ 226218 h 555625"/>
                    <a:gd name="connsiteX2-477" fmla="*/ 42080 w 2641451"/>
                    <a:gd name="connsiteY2-478" fmla="*/ 292100 h 555625"/>
                    <a:gd name="connsiteX3-479" fmla="*/ 489755 w 2641451"/>
                    <a:gd name="connsiteY3-480" fmla="*/ 555625 h 555625"/>
                    <a:gd name="connsiteX4-481" fmla="*/ 2591605 w 2641451"/>
                    <a:gd name="connsiteY4-482" fmla="*/ 485775 h 555625"/>
                    <a:gd name="connsiteX5-483" fmla="*/ 2594780 w 2641451"/>
                    <a:gd name="connsiteY5-484" fmla="*/ 142875 h 555625"/>
                    <a:gd name="connsiteX6-485" fmla="*/ 1648630 w 2641451"/>
                    <a:gd name="connsiteY6-486" fmla="*/ 0 h 555625"/>
                    <a:gd name="connsiteX7-487" fmla="*/ 48430 w 2641451"/>
                    <a:gd name="connsiteY7-488" fmla="*/ 38100 h 555625"/>
                    <a:gd name="connsiteX8-489" fmla="*/ 45255 w 2641451"/>
                    <a:gd name="connsiteY8-490" fmla="*/ 76200 h 555625"/>
                    <a:gd name="connsiteX9-491" fmla="*/ 505630 w 2641451"/>
                    <a:gd name="connsiteY9-492" fmla="*/ 244475 h 555625"/>
                    <a:gd name="connsiteX10-493" fmla="*/ 2512230 w 2641451"/>
                    <a:gd name="connsiteY10-494" fmla="*/ 209550 h 555625"/>
                    <a:gd name="connsiteX11-495" fmla="*/ 2521755 w 2641451"/>
                    <a:gd name="connsiteY11-496" fmla="*/ 425450 h 555625"/>
                    <a:gd name="connsiteX12-497" fmla="*/ 527855 w 2641451"/>
                    <a:gd name="connsiteY12-498" fmla="*/ 488950 h 555625"/>
                    <a:gd name="connsiteX13-499" fmla="*/ 105580 w 2641451"/>
                    <a:gd name="connsiteY13-500" fmla="*/ 244475 h 555625"/>
                    <a:gd name="connsiteX0-501" fmla="*/ 100036 w 2635907"/>
                    <a:gd name="connsiteY0-502" fmla="*/ 244475 h 555625"/>
                    <a:gd name="connsiteX1-503" fmla="*/ 27804 w 2635907"/>
                    <a:gd name="connsiteY1-504" fmla="*/ 266699 h 555625"/>
                    <a:gd name="connsiteX2-505" fmla="*/ 36536 w 2635907"/>
                    <a:gd name="connsiteY2-506" fmla="*/ 292100 h 555625"/>
                    <a:gd name="connsiteX3-507" fmla="*/ 484211 w 2635907"/>
                    <a:gd name="connsiteY3-508" fmla="*/ 555625 h 555625"/>
                    <a:gd name="connsiteX4-509" fmla="*/ 2586061 w 2635907"/>
                    <a:gd name="connsiteY4-510" fmla="*/ 485775 h 555625"/>
                    <a:gd name="connsiteX5-511" fmla="*/ 2589236 w 2635907"/>
                    <a:gd name="connsiteY5-512" fmla="*/ 142875 h 555625"/>
                    <a:gd name="connsiteX6-513" fmla="*/ 1643086 w 2635907"/>
                    <a:gd name="connsiteY6-514" fmla="*/ 0 h 555625"/>
                    <a:gd name="connsiteX7-515" fmla="*/ 42886 w 2635907"/>
                    <a:gd name="connsiteY7-516" fmla="*/ 38100 h 555625"/>
                    <a:gd name="connsiteX8-517" fmla="*/ 39711 w 2635907"/>
                    <a:gd name="connsiteY8-518" fmla="*/ 76200 h 555625"/>
                    <a:gd name="connsiteX9-519" fmla="*/ 500086 w 2635907"/>
                    <a:gd name="connsiteY9-520" fmla="*/ 244475 h 555625"/>
                    <a:gd name="connsiteX10-521" fmla="*/ 2506686 w 2635907"/>
                    <a:gd name="connsiteY10-522" fmla="*/ 209550 h 555625"/>
                    <a:gd name="connsiteX11-523" fmla="*/ 2516211 w 2635907"/>
                    <a:gd name="connsiteY11-524" fmla="*/ 425450 h 555625"/>
                    <a:gd name="connsiteX12-525" fmla="*/ 522311 w 2635907"/>
                    <a:gd name="connsiteY12-526" fmla="*/ 488950 h 555625"/>
                    <a:gd name="connsiteX13-527" fmla="*/ 100036 w 2635907"/>
                    <a:gd name="connsiteY13-528" fmla="*/ 244475 h 555625"/>
                    <a:gd name="connsiteX0-529" fmla="*/ 103571 w 2639442"/>
                    <a:gd name="connsiteY0-530" fmla="*/ 244475 h 555625"/>
                    <a:gd name="connsiteX1-531" fmla="*/ 21814 w 2639442"/>
                    <a:gd name="connsiteY1-532" fmla="*/ 226218 h 555625"/>
                    <a:gd name="connsiteX2-533" fmla="*/ 40071 w 2639442"/>
                    <a:gd name="connsiteY2-534" fmla="*/ 292100 h 555625"/>
                    <a:gd name="connsiteX3-535" fmla="*/ 487746 w 2639442"/>
                    <a:gd name="connsiteY3-536" fmla="*/ 555625 h 555625"/>
                    <a:gd name="connsiteX4-537" fmla="*/ 2589596 w 2639442"/>
                    <a:gd name="connsiteY4-538" fmla="*/ 485775 h 555625"/>
                    <a:gd name="connsiteX5-539" fmla="*/ 2592771 w 2639442"/>
                    <a:gd name="connsiteY5-540" fmla="*/ 142875 h 555625"/>
                    <a:gd name="connsiteX6-541" fmla="*/ 1646621 w 2639442"/>
                    <a:gd name="connsiteY6-542" fmla="*/ 0 h 555625"/>
                    <a:gd name="connsiteX7-543" fmla="*/ 46421 w 2639442"/>
                    <a:gd name="connsiteY7-544" fmla="*/ 38100 h 555625"/>
                    <a:gd name="connsiteX8-545" fmla="*/ 43246 w 2639442"/>
                    <a:gd name="connsiteY8-546" fmla="*/ 76200 h 555625"/>
                    <a:gd name="connsiteX9-547" fmla="*/ 503621 w 2639442"/>
                    <a:gd name="connsiteY9-548" fmla="*/ 244475 h 555625"/>
                    <a:gd name="connsiteX10-549" fmla="*/ 2510221 w 2639442"/>
                    <a:gd name="connsiteY10-550" fmla="*/ 209550 h 555625"/>
                    <a:gd name="connsiteX11-551" fmla="*/ 2519746 w 2639442"/>
                    <a:gd name="connsiteY11-552" fmla="*/ 425450 h 555625"/>
                    <a:gd name="connsiteX12-553" fmla="*/ 525846 w 2639442"/>
                    <a:gd name="connsiteY12-554" fmla="*/ 488950 h 555625"/>
                    <a:gd name="connsiteX13-555" fmla="*/ 103571 w 2639442"/>
                    <a:gd name="connsiteY13-556" fmla="*/ 244475 h 555625"/>
                    <a:gd name="connsiteX0-557" fmla="*/ 103571 w 2639442"/>
                    <a:gd name="connsiteY0-558" fmla="*/ 244475 h 555625"/>
                    <a:gd name="connsiteX1-559" fmla="*/ 21814 w 2639442"/>
                    <a:gd name="connsiteY1-560" fmla="*/ 226218 h 555625"/>
                    <a:gd name="connsiteX2-561" fmla="*/ 40071 w 2639442"/>
                    <a:gd name="connsiteY2-562" fmla="*/ 292100 h 555625"/>
                    <a:gd name="connsiteX3-563" fmla="*/ 487746 w 2639442"/>
                    <a:gd name="connsiteY3-564" fmla="*/ 555625 h 555625"/>
                    <a:gd name="connsiteX4-565" fmla="*/ 2589596 w 2639442"/>
                    <a:gd name="connsiteY4-566" fmla="*/ 485775 h 555625"/>
                    <a:gd name="connsiteX5-567" fmla="*/ 2592771 w 2639442"/>
                    <a:gd name="connsiteY5-568" fmla="*/ 142875 h 555625"/>
                    <a:gd name="connsiteX6-569" fmla="*/ 1646621 w 2639442"/>
                    <a:gd name="connsiteY6-570" fmla="*/ 0 h 555625"/>
                    <a:gd name="connsiteX7-571" fmla="*/ 46421 w 2639442"/>
                    <a:gd name="connsiteY7-572" fmla="*/ 38100 h 555625"/>
                    <a:gd name="connsiteX8-573" fmla="*/ 43246 w 2639442"/>
                    <a:gd name="connsiteY8-574" fmla="*/ 76200 h 555625"/>
                    <a:gd name="connsiteX9-575" fmla="*/ 503621 w 2639442"/>
                    <a:gd name="connsiteY9-576" fmla="*/ 244475 h 555625"/>
                    <a:gd name="connsiteX10-577" fmla="*/ 2510221 w 2639442"/>
                    <a:gd name="connsiteY10-578" fmla="*/ 209550 h 555625"/>
                    <a:gd name="connsiteX11-579" fmla="*/ 2519746 w 2639442"/>
                    <a:gd name="connsiteY11-580" fmla="*/ 425450 h 555625"/>
                    <a:gd name="connsiteX12-581" fmla="*/ 525846 w 2639442"/>
                    <a:gd name="connsiteY12-582" fmla="*/ 488950 h 555625"/>
                    <a:gd name="connsiteX13-583" fmla="*/ 103571 w 2639442"/>
                    <a:gd name="connsiteY13-584" fmla="*/ 244475 h 555625"/>
                    <a:gd name="connsiteX0-585" fmla="*/ 98616 w 2634487"/>
                    <a:gd name="connsiteY0-586" fmla="*/ 244475 h 555625"/>
                    <a:gd name="connsiteX1-587" fmla="*/ 16859 w 2634487"/>
                    <a:gd name="connsiteY1-588" fmla="*/ 226218 h 555625"/>
                    <a:gd name="connsiteX2-589" fmla="*/ 35116 w 2634487"/>
                    <a:gd name="connsiteY2-590" fmla="*/ 292100 h 555625"/>
                    <a:gd name="connsiteX3-591" fmla="*/ 482791 w 2634487"/>
                    <a:gd name="connsiteY3-592" fmla="*/ 555625 h 555625"/>
                    <a:gd name="connsiteX4-593" fmla="*/ 2584641 w 2634487"/>
                    <a:gd name="connsiteY4-594" fmla="*/ 485775 h 555625"/>
                    <a:gd name="connsiteX5-595" fmla="*/ 2587816 w 2634487"/>
                    <a:gd name="connsiteY5-596" fmla="*/ 142875 h 555625"/>
                    <a:gd name="connsiteX6-597" fmla="*/ 1641666 w 2634487"/>
                    <a:gd name="connsiteY6-598" fmla="*/ 0 h 555625"/>
                    <a:gd name="connsiteX7-599" fmla="*/ 41466 w 2634487"/>
                    <a:gd name="connsiteY7-600" fmla="*/ 38100 h 555625"/>
                    <a:gd name="connsiteX8-601" fmla="*/ 38291 w 2634487"/>
                    <a:gd name="connsiteY8-602" fmla="*/ 76200 h 555625"/>
                    <a:gd name="connsiteX9-603" fmla="*/ 498666 w 2634487"/>
                    <a:gd name="connsiteY9-604" fmla="*/ 244475 h 555625"/>
                    <a:gd name="connsiteX10-605" fmla="*/ 2505266 w 2634487"/>
                    <a:gd name="connsiteY10-606" fmla="*/ 209550 h 555625"/>
                    <a:gd name="connsiteX11-607" fmla="*/ 2514791 w 2634487"/>
                    <a:gd name="connsiteY11-608" fmla="*/ 425450 h 555625"/>
                    <a:gd name="connsiteX12-609" fmla="*/ 520891 w 2634487"/>
                    <a:gd name="connsiteY12-610" fmla="*/ 488950 h 555625"/>
                    <a:gd name="connsiteX13-611" fmla="*/ 98616 w 2634487"/>
                    <a:gd name="connsiteY13-612" fmla="*/ 244475 h 555625"/>
                    <a:gd name="connsiteX0-613" fmla="*/ 81757 w 2617628"/>
                    <a:gd name="connsiteY0-614" fmla="*/ 244475 h 555625"/>
                    <a:gd name="connsiteX1-615" fmla="*/ 0 w 2617628"/>
                    <a:gd name="connsiteY1-616" fmla="*/ 226218 h 555625"/>
                    <a:gd name="connsiteX2-617" fmla="*/ 18257 w 2617628"/>
                    <a:gd name="connsiteY2-618" fmla="*/ 292100 h 555625"/>
                    <a:gd name="connsiteX3-619" fmla="*/ 465932 w 2617628"/>
                    <a:gd name="connsiteY3-620" fmla="*/ 555625 h 555625"/>
                    <a:gd name="connsiteX4-621" fmla="*/ 2567782 w 2617628"/>
                    <a:gd name="connsiteY4-622" fmla="*/ 485775 h 555625"/>
                    <a:gd name="connsiteX5-623" fmla="*/ 2570957 w 2617628"/>
                    <a:gd name="connsiteY5-624" fmla="*/ 142875 h 555625"/>
                    <a:gd name="connsiteX6-625" fmla="*/ 1624807 w 2617628"/>
                    <a:gd name="connsiteY6-626" fmla="*/ 0 h 555625"/>
                    <a:gd name="connsiteX7-627" fmla="*/ 24607 w 2617628"/>
                    <a:gd name="connsiteY7-628" fmla="*/ 38100 h 555625"/>
                    <a:gd name="connsiteX8-629" fmla="*/ 21432 w 2617628"/>
                    <a:gd name="connsiteY8-630" fmla="*/ 76200 h 555625"/>
                    <a:gd name="connsiteX9-631" fmla="*/ 481807 w 2617628"/>
                    <a:gd name="connsiteY9-632" fmla="*/ 244475 h 555625"/>
                    <a:gd name="connsiteX10-633" fmla="*/ 2488407 w 2617628"/>
                    <a:gd name="connsiteY10-634" fmla="*/ 209550 h 555625"/>
                    <a:gd name="connsiteX11-635" fmla="*/ 2497932 w 2617628"/>
                    <a:gd name="connsiteY11-636" fmla="*/ 425450 h 555625"/>
                    <a:gd name="connsiteX12-637" fmla="*/ 504032 w 2617628"/>
                    <a:gd name="connsiteY12-638" fmla="*/ 488950 h 555625"/>
                    <a:gd name="connsiteX13-639" fmla="*/ 81757 w 2617628"/>
                    <a:gd name="connsiteY13-640" fmla="*/ 244475 h 555625"/>
                    <a:gd name="connsiteX0-641" fmla="*/ 67469 w 2603340"/>
                    <a:gd name="connsiteY0-642" fmla="*/ 244475 h 555625"/>
                    <a:gd name="connsiteX1-643" fmla="*/ 0 w 2603340"/>
                    <a:gd name="connsiteY1-644" fmla="*/ 247649 h 555625"/>
                    <a:gd name="connsiteX2-645" fmla="*/ 3969 w 2603340"/>
                    <a:gd name="connsiteY2-646" fmla="*/ 292100 h 555625"/>
                    <a:gd name="connsiteX3-647" fmla="*/ 451644 w 2603340"/>
                    <a:gd name="connsiteY3-648" fmla="*/ 555625 h 555625"/>
                    <a:gd name="connsiteX4-649" fmla="*/ 2553494 w 2603340"/>
                    <a:gd name="connsiteY4-650" fmla="*/ 485775 h 555625"/>
                    <a:gd name="connsiteX5-651" fmla="*/ 2556669 w 2603340"/>
                    <a:gd name="connsiteY5-652" fmla="*/ 142875 h 555625"/>
                    <a:gd name="connsiteX6-653" fmla="*/ 1610519 w 2603340"/>
                    <a:gd name="connsiteY6-654" fmla="*/ 0 h 555625"/>
                    <a:gd name="connsiteX7-655" fmla="*/ 10319 w 2603340"/>
                    <a:gd name="connsiteY7-656" fmla="*/ 38100 h 555625"/>
                    <a:gd name="connsiteX8-657" fmla="*/ 7144 w 2603340"/>
                    <a:gd name="connsiteY8-658" fmla="*/ 76200 h 555625"/>
                    <a:gd name="connsiteX9-659" fmla="*/ 467519 w 2603340"/>
                    <a:gd name="connsiteY9-660" fmla="*/ 244475 h 555625"/>
                    <a:gd name="connsiteX10-661" fmla="*/ 2474119 w 2603340"/>
                    <a:gd name="connsiteY10-662" fmla="*/ 209550 h 555625"/>
                    <a:gd name="connsiteX11-663" fmla="*/ 2483644 w 2603340"/>
                    <a:gd name="connsiteY11-664" fmla="*/ 425450 h 555625"/>
                    <a:gd name="connsiteX12-665" fmla="*/ 489744 w 2603340"/>
                    <a:gd name="connsiteY12-666" fmla="*/ 488950 h 555625"/>
                    <a:gd name="connsiteX13-667" fmla="*/ 67469 w 2603340"/>
                    <a:gd name="connsiteY13-668" fmla="*/ 244475 h 555625"/>
                    <a:gd name="connsiteX0-669" fmla="*/ 67469 w 2603340"/>
                    <a:gd name="connsiteY0-670" fmla="*/ 244475 h 555625"/>
                    <a:gd name="connsiteX1-671" fmla="*/ 0 w 2603340"/>
                    <a:gd name="connsiteY1-672" fmla="*/ 247649 h 555625"/>
                    <a:gd name="connsiteX2-673" fmla="*/ 3969 w 2603340"/>
                    <a:gd name="connsiteY2-674" fmla="*/ 292100 h 555625"/>
                    <a:gd name="connsiteX3-675" fmla="*/ 451644 w 2603340"/>
                    <a:gd name="connsiteY3-676" fmla="*/ 555625 h 555625"/>
                    <a:gd name="connsiteX4-677" fmla="*/ 2553494 w 2603340"/>
                    <a:gd name="connsiteY4-678" fmla="*/ 485775 h 555625"/>
                    <a:gd name="connsiteX5-679" fmla="*/ 2556669 w 2603340"/>
                    <a:gd name="connsiteY5-680" fmla="*/ 142875 h 555625"/>
                    <a:gd name="connsiteX6-681" fmla="*/ 1610519 w 2603340"/>
                    <a:gd name="connsiteY6-682" fmla="*/ 0 h 555625"/>
                    <a:gd name="connsiteX7-683" fmla="*/ 10319 w 2603340"/>
                    <a:gd name="connsiteY7-684" fmla="*/ 38100 h 555625"/>
                    <a:gd name="connsiteX8-685" fmla="*/ 7144 w 2603340"/>
                    <a:gd name="connsiteY8-686" fmla="*/ 76200 h 555625"/>
                    <a:gd name="connsiteX9-687" fmla="*/ 467519 w 2603340"/>
                    <a:gd name="connsiteY9-688" fmla="*/ 244475 h 555625"/>
                    <a:gd name="connsiteX10-689" fmla="*/ 2474119 w 2603340"/>
                    <a:gd name="connsiteY10-690" fmla="*/ 209550 h 555625"/>
                    <a:gd name="connsiteX11-691" fmla="*/ 2483644 w 2603340"/>
                    <a:gd name="connsiteY11-692" fmla="*/ 425450 h 555625"/>
                    <a:gd name="connsiteX12-693" fmla="*/ 489744 w 2603340"/>
                    <a:gd name="connsiteY12-694" fmla="*/ 488950 h 555625"/>
                    <a:gd name="connsiteX13-695" fmla="*/ 67469 w 2603340"/>
                    <a:gd name="connsiteY13-696" fmla="*/ 244475 h 555625"/>
                    <a:gd name="connsiteX0-697" fmla="*/ 67469 w 2603340"/>
                    <a:gd name="connsiteY0-698" fmla="*/ 244475 h 555625"/>
                    <a:gd name="connsiteX1-699" fmla="*/ 0 w 2603340"/>
                    <a:gd name="connsiteY1-700" fmla="*/ 242887 h 555625"/>
                    <a:gd name="connsiteX2-701" fmla="*/ 3969 w 2603340"/>
                    <a:gd name="connsiteY2-702" fmla="*/ 292100 h 555625"/>
                    <a:gd name="connsiteX3-703" fmla="*/ 451644 w 2603340"/>
                    <a:gd name="connsiteY3-704" fmla="*/ 555625 h 555625"/>
                    <a:gd name="connsiteX4-705" fmla="*/ 2553494 w 2603340"/>
                    <a:gd name="connsiteY4-706" fmla="*/ 485775 h 555625"/>
                    <a:gd name="connsiteX5-707" fmla="*/ 2556669 w 2603340"/>
                    <a:gd name="connsiteY5-708" fmla="*/ 142875 h 555625"/>
                    <a:gd name="connsiteX6-709" fmla="*/ 1610519 w 2603340"/>
                    <a:gd name="connsiteY6-710" fmla="*/ 0 h 555625"/>
                    <a:gd name="connsiteX7-711" fmla="*/ 10319 w 2603340"/>
                    <a:gd name="connsiteY7-712" fmla="*/ 38100 h 555625"/>
                    <a:gd name="connsiteX8-713" fmla="*/ 7144 w 2603340"/>
                    <a:gd name="connsiteY8-714" fmla="*/ 76200 h 555625"/>
                    <a:gd name="connsiteX9-715" fmla="*/ 467519 w 2603340"/>
                    <a:gd name="connsiteY9-716" fmla="*/ 244475 h 555625"/>
                    <a:gd name="connsiteX10-717" fmla="*/ 2474119 w 2603340"/>
                    <a:gd name="connsiteY10-718" fmla="*/ 209550 h 555625"/>
                    <a:gd name="connsiteX11-719" fmla="*/ 2483644 w 2603340"/>
                    <a:gd name="connsiteY11-720" fmla="*/ 425450 h 555625"/>
                    <a:gd name="connsiteX12-721" fmla="*/ 489744 w 2603340"/>
                    <a:gd name="connsiteY12-722" fmla="*/ 488950 h 555625"/>
                    <a:gd name="connsiteX13-723" fmla="*/ 67469 w 2603340"/>
                    <a:gd name="connsiteY13-724" fmla="*/ 244475 h 555625"/>
                    <a:gd name="connsiteX0-725" fmla="*/ 67469 w 2603340"/>
                    <a:gd name="connsiteY0-726" fmla="*/ 244475 h 555625"/>
                    <a:gd name="connsiteX1-727" fmla="*/ 0 w 2603340"/>
                    <a:gd name="connsiteY1-728" fmla="*/ 242887 h 555625"/>
                    <a:gd name="connsiteX2-729" fmla="*/ 3969 w 2603340"/>
                    <a:gd name="connsiteY2-730" fmla="*/ 292100 h 555625"/>
                    <a:gd name="connsiteX3-731" fmla="*/ 451644 w 2603340"/>
                    <a:gd name="connsiteY3-732" fmla="*/ 555625 h 555625"/>
                    <a:gd name="connsiteX4-733" fmla="*/ 2553494 w 2603340"/>
                    <a:gd name="connsiteY4-734" fmla="*/ 485775 h 555625"/>
                    <a:gd name="connsiteX5-735" fmla="*/ 2556669 w 2603340"/>
                    <a:gd name="connsiteY5-736" fmla="*/ 142875 h 555625"/>
                    <a:gd name="connsiteX6-737" fmla="*/ 1610519 w 2603340"/>
                    <a:gd name="connsiteY6-738" fmla="*/ 0 h 555625"/>
                    <a:gd name="connsiteX7-739" fmla="*/ 19844 w 2603340"/>
                    <a:gd name="connsiteY7-740" fmla="*/ 33337 h 555625"/>
                    <a:gd name="connsiteX8-741" fmla="*/ 7144 w 2603340"/>
                    <a:gd name="connsiteY8-742" fmla="*/ 76200 h 555625"/>
                    <a:gd name="connsiteX9-743" fmla="*/ 467519 w 2603340"/>
                    <a:gd name="connsiteY9-744" fmla="*/ 244475 h 555625"/>
                    <a:gd name="connsiteX10-745" fmla="*/ 2474119 w 2603340"/>
                    <a:gd name="connsiteY10-746" fmla="*/ 209550 h 555625"/>
                    <a:gd name="connsiteX11-747" fmla="*/ 2483644 w 2603340"/>
                    <a:gd name="connsiteY11-748" fmla="*/ 425450 h 555625"/>
                    <a:gd name="connsiteX12-749" fmla="*/ 489744 w 2603340"/>
                    <a:gd name="connsiteY12-750" fmla="*/ 488950 h 555625"/>
                    <a:gd name="connsiteX13-751" fmla="*/ 67469 w 2603340"/>
                    <a:gd name="connsiteY13-752" fmla="*/ 244475 h 555625"/>
                    <a:gd name="connsiteX0-753" fmla="*/ 67469 w 2603340"/>
                    <a:gd name="connsiteY0-754" fmla="*/ 244475 h 555625"/>
                    <a:gd name="connsiteX1-755" fmla="*/ 0 w 2603340"/>
                    <a:gd name="connsiteY1-756" fmla="*/ 242887 h 555625"/>
                    <a:gd name="connsiteX2-757" fmla="*/ 3969 w 2603340"/>
                    <a:gd name="connsiteY2-758" fmla="*/ 292100 h 555625"/>
                    <a:gd name="connsiteX3-759" fmla="*/ 451644 w 2603340"/>
                    <a:gd name="connsiteY3-760" fmla="*/ 555625 h 555625"/>
                    <a:gd name="connsiteX4-761" fmla="*/ 2553494 w 2603340"/>
                    <a:gd name="connsiteY4-762" fmla="*/ 485775 h 555625"/>
                    <a:gd name="connsiteX5-763" fmla="*/ 2556669 w 2603340"/>
                    <a:gd name="connsiteY5-764" fmla="*/ 142875 h 555625"/>
                    <a:gd name="connsiteX6-765" fmla="*/ 1610519 w 2603340"/>
                    <a:gd name="connsiteY6-766" fmla="*/ 0 h 555625"/>
                    <a:gd name="connsiteX7-767" fmla="*/ 10319 w 2603340"/>
                    <a:gd name="connsiteY7-768" fmla="*/ 30955 h 555625"/>
                    <a:gd name="connsiteX8-769" fmla="*/ 7144 w 2603340"/>
                    <a:gd name="connsiteY8-770" fmla="*/ 76200 h 555625"/>
                    <a:gd name="connsiteX9-771" fmla="*/ 467519 w 2603340"/>
                    <a:gd name="connsiteY9-772" fmla="*/ 244475 h 555625"/>
                    <a:gd name="connsiteX10-773" fmla="*/ 2474119 w 2603340"/>
                    <a:gd name="connsiteY10-774" fmla="*/ 209550 h 555625"/>
                    <a:gd name="connsiteX11-775" fmla="*/ 2483644 w 2603340"/>
                    <a:gd name="connsiteY11-776" fmla="*/ 425450 h 555625"/>
                    <a:gd name="connsiteX12-777" fmla="*/ 489744 w 2603340"/>
                    <a:gd name="connsiteY12-778" fmla="*/ 488950 h 555625"/>
                    <a:gd name="connsiteX13-779" fmla="*/ 67469 w 2603340"/>
                    <a:gd name="connsiteY13-780" fmla="*/ 244475 h 5556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183" y="connsiteY13-184"/>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5" name="Freeform 19"/>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1" fmla="*/ 7144 w 2436996"/>
                    <a:gd name="connsiteY0-2" fmla="*/ 0 h 378619"/>
                    <a:gd name="connsiteX1-3" fmla="*/ 0 w 2436996"/>
                    <a:gd name="connsiteY1-4" fmla="*/ 130969 h 378619"/>
                    <a:gd name="connsiteX2-5" fmla="*/ 431007 w 2436996"/>
                    <a:gd name="connsiteY2-6" fmla="*/ 378619 h 378619"/>
                    <a:gd name="connsiteX3-7" fmla="*/ 2424113 w 2436996"/>
                    <a:gd name="connsiteY3-8" fmla="*/ 304800 h 378619"/>
                    <a:gd name="connsiteX4-9" fmla="*/ 2414588 w 2436996"/>
                    <a:gd name="connsiteY4-10" fmla="*/ 109538 h 378619"/>
                    <a:gd name="connsiteX5-11" fmla="*/ 428625 w 2436996"/>
                    <a:gd name="connsiteY5-12" fmla="*/ 150019 h 378619"/>
                    <a:gd name="connsiteX6-13" fmla="*/ 7144 w 2436996"/>
                    <a:gd name="connsiteY6-14" fmla="*/ 0 h 378619"/>
                    <a:gd name="connsiteX0-15" fmla="*/ 7144 w 2448855"/>
                    <a:gd name="connsiteY0-16" fmla="*/ 0 h 378619"/>
                    <a:gd name="connsiteX1-17" fmla="*/ 0 w 2448855"/>
                    <a:gd name="connsiteY1-18" fmla="*/ 130969 h 378619"/>
                    <a:gd name="connsiteX2-19" fmla="*/ 431007 w 2448855"/>
                    <a:gd name="connsiteY2-20" fmla="*/ 378619 h 378619"/>
                    <a:gd name="connsiteX3-21" fmla="*/ 2424113 w 2448855"/>
                    <a:gd name="connsiteY3-22" fmla="*/ 304800 h 378619"/>
                    <a:gd name="connsiteX4-23" fmla="*/ 2414588 w 2448855"/>
                    <a:gd name="connsiteY4-24" fmla="*/ 109538 h 378619"/>
                    <a:gd name="connsiteX5-25" fmla="*/ 428625 w 2448855"/>
                    <a:gd name="connsiteY5-26" fmla="*/ 150019 h 378619"/>
                    <a:gd name="connsiteX6-27" fmla="*/ 7144 w 2448855"/>
                    <a:gd name="connsiteY6-28" fmla="*/ 0 h 378619"/>
                    <a:gd name="connsiteX0-29" fmla="*/ 7144 w 2444270"/>
                    <a:gd name="connsiteY0-30" fmla="*/ 0 h 378619"/>
                    <a:gd name="connsiteX1-31" fmla="*/ 0 w 2444270"/>
                    <a:gd name="connsiteY1-32" fmla="*/ 130969 h 378619"/>
                    <a:gd name="connsiteX2-33" fmla="*/ 431007 w 2444270"/>
                    <a:gd name="connsiteY2-34" fmla="*/ 378619 h 378619"/>
                    <a:gd name="connsiteX3-35" fmla="*/ 2414588 w 2444270"/>
                    <a:gd name="connsiteY3-36" fmla="*/ 314325 h 378619"/>
                    <a:gd name="connsiteX4-37" fmla="*/ 2414588 w 2444270"/>
                    <a:gd name="connsiteY4-38" fmla="*/ 109538 h 378619"/>
                    <a:gd name="connsiteX5-39" fmla="*/ 428625 w 2444270"/>
                    <a:gd name="connsiteY5-40" fmla="*/ 150019 h 378619"/>
                    <a:gd name="connsiteX6-41" fmla="*/ 7144 w 2444270"/>
                    <a:gd name="connsiteY6-42" fmla="*/ 0 h 378619"/>
                    <a:gd name="connsiteX0-43" fmla="*/ 7144 w 2446779"/>
                    <a:gd name="connsiteY0-44" fmla="*/ 0 h 378619"/>
                    <a:gd name="connsiteX1-45" fmla="*/ 0 w 2446779"/>
                    <a:gd name="connsiteY1-46" fmla="*/ 130969 h 378619"/>
                    <a:gd name="connsiteX2-47" fmla="*/ 431007 w 2446779"/>
                    <a:gd name="connsiteY2-48" fmla="*/ 378619 h 378619"/>
                    <a:gd name="connsiteX3-49" fmla="*/ 2414588 w 2446779"/>
                    <a:gd name="connsiteY3-50" fmla="*/ 314325 h 378619"/>
                    <a:gd name="connsiteX4-51" fmla="*/ 2414588 w 2446779"/>
                    <a:gd name="connsiteY4-52" fmla="*/ 109538 h 378619"/>
                    <a:gd name="connsiteX5-53" fmla="*/ 428625 w 2446779"/>
                    <a:gd name="connsiteY5-54" fmla="*/ 150019 h 378619"/>
                    <a:gd name="connsiteX6-55" fmla="*/ 7144 w 2446779"/>
                    <a:gd name="connsiteY6-56" fmla="*/ 0 h 378619"/>
                    <a:gd name="connsiteX0-57" fmla="*/ 7144 w 2446779"/>
                    <a:gd name="connsiteY0-58" fmla="*/ 0 h 378619"/>
                    <a:gd name="connsiteX1-59" fmla="*/ 0 w 2446779"/>
                    <a:gd name="connsiteY1-60" fmla="*/ 130969 h 378619"/>
                    <a:gd name="connsiteX2-61" fmla="*/ 431007 w 2446779"/>
                    <a:gd name="connsiteY2-62" fmla="*/ 378619 h 378619"/>
                    <a:gd name="connsiteX3-63" fmla="*/ 2414588 w 2446779"/>
                    <a:gd name="connsiteY3-64" fmla="*/ 314325 h 378619"/>
                    <a:gd name="connsiteX4-65" fmla="*/ 2414588 w 2446779"/>
                    <a:gd name="connsiteY4-66" fmla="*/ 109538 h 378619"/>
                    <a:gd name="connsiteX5-67" fmla="*/ 433388 w 2446779"/>
                    <a:gd name="connsiteY5-68" fmla="*/ 140494 h 378619"/>
                    <a:gd name="connsiteX6-69" fmla="*/ 7144 w 2446779"/>
                    <a:gd name="connsiteY6-70" fmla="*/ 0 h 378619"/>
                    <a:gd name="connsiteX0-71" fmla="*/ 7144 w 2446779"/>
                    <a:gd name="connsiteY0-72" fmla="*/ 0 h 378619"/>
                    <a:gd name="connsiteX1-73" fmla="*/ 0 w 2446779"/>
                    <a:gd name="connsiteY1-74" fmla="*/ 130969 h 378619"/>
                    <a:gd name="connsiteX2-75" fmla="*/ 431007 w 2446779"/>
                    <a:gd name="connsiteY2-76" fmla="*/ 378619 h 378619"/>
                    <a:gd name="connsiteX3-77" fmla="*/ 2414588 w 2446779"/>
                    <a:gd name="connsiteY3-78" fmla="*/ 314325 h 378619"/>
                    <a:gd name="connsiteX4-79" fmla="*/ 2414588 w 2446779"/>
                    <a:gd name="connsiteY4-80" fmla="*/ 100013 h 378619"/>
                    <a:gd name="connsiteX5-81" fmla="*/ 433388 w 2446779"/>
                    <a:gd name="connsiteY5-82" fmla="*/ 140494 h 378619"/>
                    <a:gd name="connsiteX6-83" fmla="*/ 7144 w 2446779"/>
                    <a:gd name="connsiteY6-84" fmla="*/ 0 h 378619"/>
                    <a:gd name="connsiteX0-85" fmla="*/ 7144 w 2446779"/>
                    <a:gd name="connsiteY0-86" fmla="*/ 0 h 378619"/>
                    <a:gd name="connsiteX1-87" fmla="*/ 0 w 2446779"/>
                    <a:gd name="connsiteY1-88" fmla="*/ 130969 h 378619"/>
                    <a:gd name="connsiteX2-89" fmla="*/ 431007 w 2446779"/>
                    <a:gd name="connsiteY2-90" fmla="*/ 378619 h 378619"/>
                    <a:gd name="connsiteX3-91" fmla="*/ 2414588 w 2446779"/>
                    <a:gd name="connsiteY3-92" fmla="*/ 314325 h 378619"/>
                    <a:gd name="connsiteX4-93" fmla="*/ 2414588 w 2446779"/>
                    <a:gd name="connsiteY4-94" fmla="*/ 100013 h 378619"/>
                    <a:gd name="connsiteX5-95" fmla="*/ 442913 w 2446779"/>
                    <a:gd name="connsiteY5-96" fmla="*/ 142875 h 378619"/>
                    <a:gd name="connsiteX6-97" fmla="*/ 7144 w 2446779"/>
                    <a:gd name="connsiteY6-98" fmla="*/ 0 h 378619"/>
                    <a:gd name="connsiteX0-99" fmla="*/ 7144 w 2446779"/>
                    <a:gd name="connsiteY0-100" fmla="*/ 0 h 378619"/>
                    <a:gd name="connsiteX1-101" fmla="*/ 0 w 2446779"/>
                    <a:gd name="connsiteY1-102" fmla="*/ 130969 h 378619"/>
                    <a:gd name="connsiteX2-103" fmla="*/ 431007 w 2446779"/>
                    <a:gd name="connsiteY2-104" fmla="*/ 378619 h 378619"/>
                    <a:gd name="connsiteX3-105" fmla="*/ 2414588 w 2446779"/>
                    <a:gd name="connsiteY3-106" fmla="*/ 314325 h 378619"/>
                    <a:gd name="connsiteX4-107" fmla="*/ 2414588 w 2446779"/>
                    <a:gd name="connsiteY4-108" fmla="*/ 100013 h 378619"/>
                    <a:gd name="connsiteX5-109" fmla="*/ 445294 w 2446779"/>
                    <a:gd name="connsiteY5-110" fmla="*/ 135731 h 378619"/>
                    <a:gd name="connsiteX6-111" fmla="*/ 7144 w 2446779"/>
                    <a:gd name="connsiteY6-112" fmla="*/ 0 h 378619"/>
                    <a:gd name="connsiteX0-113" fmla="*/ 9525 w 2446779"/>
                    <a:gd name="connsiteY0-114" fmla="*/ 0 h 385763"/>
                    <a:gd name="connsiteX1-115" fmla="*/ 0 w 2446779"/>
                    <a:gd name="connsiteY1-116" fmla="*/ 138113 h 385763"/>
                    <a:gd name="connsiteX2-117" fmla="*/ 431007 w 2446779"/>
                    <a:gd name="connsiteY2-118" fmla="*/ 385763 h 385763"/>
                    <a:gd name="connsiteX3-119" fmla="*/ 2414588 w 2446779"/>
                    <a:gd name="connsiteY3-120" fmla="*/ 321469 h 385763"/>
                    <a:gd name="connsiteX4-121" fmla="*/ 2414588 w 2446779"/>
                    <a:gd name="connsiteY4-122" fmla="*/ 107157 h 385763"/>
                    <a:gd name="connsiteX5-123" fmla="*/ 445294 w 2446779"/>
                    <a:gd name="connsiteY5-124" fmla="*/ 142875 h 385763"/>
                    <a:gd name="connsiteX6-125" fmla="*/ 9525 w 2446779"/>
                    <a:gd name="connsiteY6-126" fmla="*/ 0 h 385763"/>
                    <a:gd name="connsiteX0-127" fmla="*/ 9525 w 2446779"/>
                    <a:gd name="connsiteY0-128" fmla="*/ 0 h 385763"/>
                    <a:gd name="connsiteX1-129" fmla="*/ 0 w 2446779"/>
                    <a:gd name="connsiteY1-130" fmla="*/ 138113 h 385763"/>
                    <a:gd name="connsiteX2-131" fmla="*/ 431007 w 2446779"/>
                    <a:gd name="connsiteY2-132" fmla="*/ 385763 h 385763"/>
                    <a:gd name="connsiteX3-133" fmla="*/ 2414588 w 2446779"/>
                    <a:gd name="connsiteY3-134" fmla="*/ 321469 h 385763"/>
                    <a:gd name="connsiteX4-135" fmla="*/ 2414588 w 2446779"/>
                    <a:gd name="connsiteY4-136" fmla="*/ 107157 h 385763"/>
                    <a:gd name="connsiteX5-137" fmla="*/ 445294 w 2446779"/>
                    <a:gd name="connsiteY5-138" fmla="*/ 142875 h 385763"/>
                    <a:gd name="connsiteX6-139" fmla="*/ 9525 w 2446779"/>
                    <a:gd name="connsiteY6-140" fmla="*/ 0 h 385763"/>
                    <a:gd name="connsiteX0-141" fmla="*/ 9525 w 2446779"/>
                    <a:gd name="connsiteY0-142" fmla="*/ 0 h 385763"/>
                    <a:gd name="connsiteX1-143" fmla="*/ 0 w 2446779"/>
                    <a:gd name="connsiteY1-144" fmla="*/ 138113 h 385763"/>
                    <a:gd name="connsiteX2-145" fmla="*/ 431007 w 2446779"/>
                    <a:gd name="connsiteY2-146" fmla="*/ 385763 h 385763"/>
                    <a:gd name="connsiteX3-147" fmla="*/ 2414588 w 2446779"/>
                    <a:gd name="connsiteY3-148" fmla="*/ 321469 h 385763"/>
                    <a:gd name="connsiteX4-149" fmla="*/ 2414588 w 2446779"/>
                    <a:gd name="connsiteY4-150" fmla="*/ 107157 h 385763"/>
                    <a:gd name="connsiteX5-151" fmla="*/ 445294 w 2446779"/>
                    <a:gd name="connsiteY5-152" fmla="*/ 142875 h 385763"/>
                    <a:gd name="connsiteX6-153" fmla="*/ 9525 w 2446779"/>
                    <a:gd name="connsiteY6-154" fmla="*/ 0 h 385763"/>
                    <a:gd name="connsiteX0-155" fmla="*/ 14287 w 2451541"/>
                    <a:gd name="connsiteY0-156" fmla="*/ 0 h 385763"/>
                    <a:gd name="connsiteX1-157" fmla="*/ 0 w 2451541"/>
                    <a:gd name="connsiteY1-158" fmla="*/ 145257 h 385763"/>
                    <a:gd name="connsiteX2-159" fmla="*/ 435769 w 2451541"/>
                    <a:gd name="connsiteY2-160" fmla="*/ 385763 h 385763"/>
                    <a:gd name="connsiteX3-161" fmla="*/ 2419350 w 2451541"/>
                    <a:gd name="connsiteY3-162" fmla="*/ 321469 h 385763"/>
                    <a:gd name="connsiteX4-163" fmla="*/ 2419350 w 2451541"/>
                    <a:gd name="connsiteY4-164" fmla="*/ 107157 h 385763"/>
                    <a:gd name="connsiteX5-165" fmla="*/ 450056 w 2451541"/>
                    <a:gd name="connsiteY5-166" fmla="*/ 142875 h 385763"/>
                    <a:gd name="connsiteX6-167" fmla="*/ 14287 w 2451541"/>
                    <a:gd name="connsiteY6-168" fmla="*/ 0 h 385763"/>
                    <a:gd name="connsiteX0-169" fmla="*/ 4762 w 2451541"/>
                    <a:gd name="connsiteY0-170" fmla="*/ 0 h 383382"/>
                    <a:gd name="connsiteX1-171" fmla="*/ 0 w 2451541"/>
                    <a:gd name="connsiteY1-172" fmla="*/ 142876 h 383382"/>
                    <a:gd name="connsiteX2-173" fmla="*/ 435769 w 2451541"/>
                    <a:gd name="connsiteY2-174" fmla="*/ 383382 h 383382"/>
                    <a:gd name="connsiteX3-175" fmla="*/ 2419350 w 2451541"/>
                    <a:gd name="connsiteY3-176" fmla="*/ 319088 h 383382"/>
                    <a:gd name="connsiteX4-177" fmla="*/ 2419350 w 2451541"/>
                    <a:gd name="connsiteY4-178" fmla="*/ 104776 h 383382"/>
                    <a:gd name="connsiteX5-179" fmla="*/ 450056 w 2451541"/>
                    <a:gd name="connsiteY5-180" fmla="*/ 140494 h 383382"/>
                    <a:gd name="connsiteX6-181" fmla="*/ 4762 w 2451541"/>
                    <a:gd name="connsiteY6-182" fmla="*/ 0 h 383382"/>
                    <a:gd name="connsiteX0-183" fmla="*/ 4762 w 2451541"/>
                    <a:gd name="connsiteY0-184" fmla="*/ 0 h 383382"/>
                    <a:gd name="connsiteX1-185" fmla="*/ 0 w 2451541"/>
                    <a:gd name="connsiteY1-186" fmla="*/ 142876 h 383382"/>
                    <a:gd name="connsiteX2-187" fmla="*/ 435769 w 2451541"/>
                    <a:gd name="connsiteY2-188" fmla="*/ 383382 h 383382"/>
                    <a:gd name="connsiteX3-189" fmla="*/ 2419350 w 2451541"/>
                    <a:gd name="connsiteY3-190" fmla="*/ 319088 h 383382"/>
                    <a:gd name="connsiteX4-191" fmla="*/ 2419350 w 2451541"/>
                    <a:gd name="connsiteY4-192" fmla="*/ 104776 h 383382"/>
                    <a:gd name="connsiteX5-193" fmla="*/ 450056 w 2451541"/>
                    <a:gd name="connsiteY5-194" fmla="*/ 140494 h 383382"/>
                    <a:gd name="connsiteX6-195" fmla="*/ 4762 w 2451541"/>
                    <a:gd name="connsiteY6-196" fmla="*/ 0 h 383382"/>
                    <a:gd name="connsiteX0-197" fmla="*/ 11905 w 2458684"/>
                    <a:gd name="connsiteY0-198" fmla="*/ 0 h 383382"/>
                    <a:gd name="connsiteX1-199" fmla="*/ 0 w 2458684"/>
                    <a:gd name="connsiteY1-200" fmla="*/ 138114 h 383382"/>
                    <a:gd name="connsiteX2-201" fmla="*/ 442912 w 2458684"/>
                    <a:gd name="connsiteY2-202" fmla="*/ 383382 h 383382"/>
                    <a:gd name="connsiteX3-203" fmla="*/ 2426493 w 2458684"/>
                    <a:gd name="connsiteY3-204" fmla="*/ 319088 h 383382"/>
                    <a:gd name="connsiteX4-205" fmla="*/ 2426493 w 2458684"/>
                    <a:gd name="connsiteY4-206" fmla="*/ 104776 h 383382"/>
                    <a:gd name="connsiteX5-207" fmla="*/ 457199 w 2458684"/>
                    <a:gd name="connsiteY5-208" fmla="*/ 140494 h 383382"/>
                    <a:gd name="connsiteX6-209" fmla="*/ 11905 w 2458684"/>
                    <a:gd name="connsiteY6-210" fmla="*/ 0 h 3833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grpSp>
          <p:grpSp>
            <p:nvGrpSpPr>
              <p:cNvPr id="55" name="Group 54"/>
              <p:cNvGrpSpPr/>
              <p:nvPr/>
            </p:nvGrpSpPr>
            <p:grpSpPr>
              <a:xfrm flipH="1">
                <a:off x="4155315" y="4711652"/>
                <a:ext cx="1753505" cy="486436"/>
                <a:chOff x="3622676" y="3492499"/>
                <a:chExt cx="2575177" cy="714375"/>
              </a:xfrm>
              <a:effectLst>
                <a:outerShdw blurRad="50800" dist="38100" dir="8100000" algn="tr" rotWithShape="0">
                  <a:prstClr val="black">
                    <a:alpha val="40000"/>
                  </a:prstClr>
                </a:outerShdw>
              </a:effectLst>
            </p:grpSpPr>
            <p:sp>
              <p:nvSpPr>
                <p:cNvPr id="62" name="Freeform 21"/>
                <p:cNvSpPr/>
                <p:nvPr/>
              </p:nvSpPr>
              <p:spPr>
                <a:xfrm>
                  <a:off x="3622676" y="3492499"/>
                  <a:ext cx="2575177"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1" fmla="*/ 190500 w 2559050"/>
                    <a:gd name="connsiteY0-2" fmla="*/ 0 h 698500"/>
                    <a:gd name="connsiteX1-3" fmla="*/ 0 w 2559050"/>
                    <a:gd name="connsiteY1-4" fmla="*/ 152400 h 698500"/>
                    <a:gd name="connsiteX2-5" fmla="*/ 19050 w 2559050"/>
                    <a:gd name="connsiteY2-6" fmla="*/ 241300 h 698500"/>
                    <a:gd name="connsiteX3-7" fmla="*/ 2501900 w 2559050"/>
                    <a:gd name="connsiteY3-8" fmla="*/ 241300 h 698500"/>
                    <a:gd name="connsiteX4-9" fmla="*/ 2470150 w 2559050"/>
                    <a:gd name="connsiteY4-10" fmla="*/ 552450 h 698500"/>
                    <a:gd name="connsiteX5-11" fmla="*/ 76200 w 2559050"/>
                    <a:gd name="connsiteY5-12" fmla="*/ 565150 h 698500"/>
                    <a:gd name="connsiteX6-13" fmla="*/ 101600 w 2559050"/>
                    <a:gd name="connsiteY6-14" fmla="*/ 520700 h 698500"/>
                    <a:gd name="connsiteX7-15" fmla="*/ 6350 w 2559050"/>
                    <a:gd name="connsiteY7-16" fmla="*/ 577850 h 698500"/>
                    <a:gd name="connsiteX8-17" fmla="*/ 44450 w 2559050"/>
                    <a:gd name="connsiteY8-18" fmla="*/ 666750 h 698500"/>
                    <a:gd name="connsiteX9-19" fmla="*/ 2400300 w 2559050"/>
                    <a:gd name="connsiteY9-20" fmla="*/ 692150 h 698500"/>
                    <a:gd name="connsiteX10-21" fmla="*/ 2432050 w 2559050"/>
                    <a:gd name="connsiteY10-22" fmla="*/ 666750 h 698500"/>
                    <a:gd name="connsiteX11-23" fmla="*/ 2501900 w 2559050"/>
                    <a:gd name="connsiteY11-24" fmla="*/ 698500 h 698500"/>
                    <a:gd name="connsiteX12-25" fmla="*/ 2552700 w 2559050"/>
                    <a:gd name="connsiteY12-26" fmla="*/ 685800 h 698500"/>
                    <a:gd name="connsiteX13-27" fmla="*/ 2559050 w 2559050"/>
                    <a:gd name="connsiteY13-28" fmla="*/ 158750 h 698500"/>
                    <a:gd name="connsiteX14-29" fmla="*/ 2476500 w 2559050"/>
                    <a:gd name="connsiteY14-30" fmla="*/ 95250 h 698500"/>
                    <a:gd name="connsiteX15-31" fmla="*/ 520700 w 2559050"/>
                    <a:gd name="connsiteY15-32" fmla="*/ 184150 h 698500"/>
                    <a:gd name="connsiteX16-33" fmla="*/ 190500 w 2559050"/>
                    <a:gd name="connsiteY16-34" fmla="*/ 0 h 698500"/>
                    <a:gd name="connsiteX0-35" fmla="*/ 184150 w 2552700"/>
                    <a:gd name="connsiteY0-36" fmla="*/ 0 h 698500"/>
                    <a:gd name="connsiteX1-37" fmla="*/ 9525 w 2552700"/>
                    <a:gd name="connsiteY1-38" fmla="*/ 152400 h 698500"/>
                    <a:gd name="connsiteX2-39" fmla="*/ 12700 w 2552700"/>
                    <a:gd name="connsiteY2-40" fmla="*/ 241300 h 698500"/>
                    <a:gd name="connsiteX3-41" fmla="*/ 2495550 w 2552700"/>
                    <a:gd name="connsiteY3-42" fmla="*/ 241300 h 698500"/>
                    <a:gd name="connsiteX4-43" fmla="*/ 2463800 w 2552700"/>
                    <a:gd name="connsiteY4-44" fmla="*/ 552450 h 698500"/>
                    <a:gd name="connsiteX5-45" fmla="*/ 69850 w 2552700"/>
                    <a:gd name="connsiteY5-46" fmla="*/ 565150 h 698500"/>
                    <a:gd name="connsiteX6-47" fmla="*/ 95250 w 2552700"/>
                    <a:gd name="connsiteY6-48" fmla="*/ 520700 h 698500"/>
                    <a:gd name="connsiteX7-49" fmla="*/ 0 w 2552700"/>
                    <a:gd name="connsiteY7-50" fmla="*/ 577850 h 698500"/>
                    <a:gd name="connsiteX8-51" fmla="*/ 38100 w 2552700"/>
                    <a:gd name="connsiteY8-52" fmla="*/ 666750 h 698500"/>
                    <a:gd name="connsiteX9-53" fmla="*/ 2393950 w 2552700"/>
                    <a:gd name="connsiteY9-54" fmla="*/ 692150 h 698500"/>
                    <a:gd name="connsiteX10-55" fmla="*/ 2425700 w 2552700"/>
                    <a:gd name="connsiteY10-56" fmla="*/ 666750 h 698500"/>
                    <a:gd name="connsiteX11-57" fmla="*/ 2495550 w 2552700"/>
                    <a:gd name="connsiteY11-58" fmla="*/ 698500 h 698500"/>
                    <a:gd name="connsiteX12-59" fmla="*/ 2546350 w 2552700"/>
                    <a:gd name="connsiteY12-60" fmla="*/ 685800 h 698500"/>
                    <a:gd name="connsiteX13-61" fmla="*/ 2552700 w 2552700"/>
                    <a:gd name="connsiteY13-62" fmla="*/ 158750 h 698500"/>
                    <a:gd name="connsiteX14-63" fmla="*/ 2470150 w 2552700"/>
                    <a:gd name="connsiteY14-64" fmla="*/ 95250 h 698500"/>
                    <a:gd name="connsiteX15-65" fmla="*/ 514350 w 2552700"/>
                    <a:gd name="connsiteY15-66" fmla="*/ 184150 h 698500"/>
                    <a:gd name="connsiteX16-67" fmla="*/ 184150 w 2552700"/>
                    <a:gd name="connsiteY16-68" fmla="*/ 0 h 698500"/>
                    <a:gd name="connsiteX0-69" fmla="*/ 184150 w 2571750"/>
                    <a:gd name="connsiteY0-70" fmla="*/ 0 h 698500"/>
                    <a:gd name="connsiteX1-71" fmla="*/ 9525 w 2571750"/>
                    <a:gd name="connsiteY1-72" fmla="*/ 152400 h 698500"/>
                    <a:gd name="connsiteX2-73" fmla="*/ 12700 w 2571750"/>
                    <a:gd name="connsiteY2-74" fmla="*/ 241300 h 698500"/>
                    <a:gd name="connsiteX3-75" fmla="*/ 2495550 w 2571750"/>
                    <a:gd name="connsiteY3-76" fmla="*/ 241300 h 698500"/>
                    <a:gd name="connsiteX4-77" fmla="*/ 2463800 w 2571750"/>
                    <a:gd name="connsiteY4-78" fmla="*/ 552450 h 698500"/>
                    <a:gd name="connsiteX5-79" fmla="*/ 69850 w 2571750"/>
                    <a:gd name="connsiteY5-80" fmla="*/ 565150 h 698500"/>
                    <a:gd name="connsiteX6-81" fmla="*/ 95250 w 2571750"/>
                    <a:gd name="connsiteY6-82" fmla="*/ 520700 h 698500"/>
                    <a:gd name="connsiteX7-83" fmla="*/ 0 w 2571750"/>
                    <a:gd name="connsiteY7-84" fmla="*/ 577850 h 698500"/>
                    <a:gd name="connsiteX8-85" fmla="*/ 38100 w 2571750"/>
                    <a:gd name="connsiteY8-86" fmla="*/ 666750 h 698500"/>
                    <a:gd name="connsiteX9-87" fmla="*/ 2393950 w 2571750"/>
                    <a:gd name="connsiteY9-88" fmla="*/ 692150 h 698500"/>
                    <a:gd name="connsiteX10-89" fmla="*/ 2425700 w 2571750"/>
                    <a:gd name="connsiteY10-90" fmla="*/ 666750 h 698500"/>
                    <a:gd name="connsiteX11-91" fmla="*/ 2495550 w 2571750"/>
                    <a:gd name="connsiteY11-92" fmla="*/ 698500 h 698500"/>
                    <a:gd name="connsiteX12-93" fmla="*/ 2546350 w 2571750"/>
                    <a:gd name="connsiteY12-94" fmla="*/ 685800 h 698500"/>
                    <a:gd name="connsiteX13-95" fmla="*/ 2571750 w 2571750"/>
                    <a:gd name="connsiteY13-96" fmla="*/ 193675 h 698500"/>
                    <a:gd name="connsiteX14-97" fmla="*/ 2470150 w 2571750"/>
                    <a:gd name="connsiteY14-98" fmla="*/ 95250 h 698500"/>
                    <a:gd name="connsiteX15-99" fmla="*/ 514350 w 2571750"/>
                    <a:gd name="connsiteY15-100" fmla="*/ 184150 h 698500"/>
                    <a:gd name="connsiteX16-101" fmla="*/ 184150 w 2571750"/>
                    <a:gd name="connsiteY16-102" fmla="*/ 0 h 698500"/>
                    <a:gd name="connsiteX0-103" fmla="*/ 184150 w 2555875"/>
                    <a:gd name="connsiteY0-104" fmla="*/ 0 h 698500"/>
                    <a:gd name="connsiteX1-105" fmla="*/ 9525 w 2555875"/>
                    <a:gd name="connsiteY1-106" fmla="*/ 152400 h 698500"/>
                    <a:gd name="connsiteX2-107" fmla="*/ 12700 w 2555875"/>
                    <a:gd name="connsiteY2-108" fmla="*/ 241300 h 698500"/>
                    <a:gd name="connsiteX3-109" fmla="*/ 2495550 w 2555875"/>
                    <a:gd name="connsiteY3-110" fmla="*/ 241300 h 698500"/>
                    <a:gd name="connsiteX4-111" fmla="*/ 2463800 w 2555875"/>
                    <a:gd name="connsiteY4-112" fmla="*/ 552450 h 698500"/>
                    <a:gd name="connsiteX5-113" fmla="*/ 69850 w 2555875"/>
                    <a:gd name="connsiteY5-114" fmla="*/ 565150 h 698500"/>
                    <a:gd name="connsiteX6-115" fmla="*/ 95250 w 2555875"/>
                    <a:gd name="connsiteY6-116" fmla="*/ 520700 h 698500"/>
                    <a:gd name="connsiteX7-117" fmla="*/ 0 w 2555875"/>
                    <a:gd name="connsiteY7-118" fmla="*/ 577850 h 698500"/>
                    <a:gd name="connsiteX8-119" fmla="*/ 38100 w 2555875"/>
                    <a:gd name="connsiteY8-120" fmla="*/ 666750 h 698500"/>
                    <a:gd name="connsiteX9-121" fmla="*/ 2393950 w 2555875"/>
                    <a:gd name="connsiteY9-122" fmla="*/ 692150 h 698500"/>
                    <a:gd name="connsiteX10-123" fmla="*/ 2425700 w 2555875"/>
                    <a:gd name="connsiteY10-124" fmla="*/ 666750 h 698500"/>
                    <a:gd name="connsiteX11-125" fmla="*/ 2495550 w 2555875"/>
                    <a:gd name="connsiteY11-126" fmla="*/ 698500 h 698500"/>
                    <a:gd name="connsiteX12-127" fmla="*/ 2546350 w 2555875"/>
                    <a:gd name="connsiteY12-128" fmla="*/ 685800 h 698500"/>
                    <a:gd name="connsiteX13-129" fmla="*/ 2555875 w 2555875"/>
                    <a:gd name="connsiteY13-130" fmla="*/ 171450 h 698500"/>
                    <a:gd name="connsiteX14-131" fmla="*/ 2470150 w 2555875"/>
                    <a:gd name="connsiteY14-132" fmla="*/ 95250 h 698500"/>
                    <a:gd name="connsiteX15-133" fmla="*/ 514350 w 2555875"/>
                    <a:gd name="connsiteY15-134" fmla="*/ 184150 h 698500"/>
                    <a:gd name="connsiteX16-135" fmla="*/ 184150 w 2555875"/>
                    <a:gd name="connsiteY16-136" fmla="*/ 0 h 698500"/>
                    <a:gd name="connsiteX0-137" fmla="*/ 184150 w 2562506"/>
                    <a:gd name="connsiteY0-138" fmla="*/ 0 h 698500"/>
                    <a:gd name="connsiteX1-139" fmla="*/ 9525 w 2562506"/>
                    <a:gd name="connsiteY1-140" fmla="*/ 152400 h 698500"/>
                    <a:gd name="connsiteX2-141" fmla="*/ 12700 w 2562506"/>
                    <a:gd name="connsiteY2-142" fmla="*/ 241300 h 698500"/>
                    <a:gd name="connsiteX3-143" fmla="*/ 2495550 w 2562506"/>
                    <a:gd name="connsiteY3-144" fmla="*/ 241300 h 698500"/>
                    <a:gd name="connsiteX4-145" fmla="*/ 2463800 w 2562506"/>
                    <a:gd name="connsiteY4-146" fmla="*/ 552450 h 698500"/>
                    <a:gd name="connsiteX5-147" fmla="*/ 69850 w 2562506"/>
                    <a:gd name="connsiteY5-148" fmla="*/ 565150 h 698500"/>
                    <a:gd name="connsiteX6-149" fmla="*/ 95250 w 2562506"/>
                    <a:gd name="connsiteY6-150" fmla="*/ 520700 h 698500"/>
                    <a:gd name="connsiteX7-151" fmla="*/ 0 w 2562506"/>
                    <a:gd name="connsiteY7-152" fmla="*/ 577850 h 698500"/>
                    <a:gd name="connsiteX8-153" fmla="*/ 38100 w 2562506"/>
                    <a:gd name="connsiteY8-154" fmla="*/ 666750 h 698500"/>
                    <a:gd name="connsiteX9-155" fmla="*/ 2393950 w 2562506"/>
                    <a:gd name="connsiteY9-156" fmla="*/ 692150 h 698500"/>
                    <a:gd name="connsiteX10-157" fmla="*/ 2425700 w 2562506"/>
                    <a:gd name="connsiteY10-158" fmla="*/ 666750 h 698500"/>
                    <a:gd name="connsiteX11-159" fmla="*/ 2495550 w 2562506"/>
                    <a:gd name="connsiteY11-160" fmla="*/ 698500 h 698500"/>
                    <a:gd name="connsiteX12-161" fmla="*/ 2562225 w 2562506"/>
                    <a:gd name="connsiteY12-162" fmla="*/ 685800 h 698500"/>
                    <a:gd name="connsiteX13-163" fmla="*/ 2555875 w 2562506"/>
                    <a:gd name="connsiteY13-164" fmla="*/ 171450 h 698500"/>
                    <a:gd name="connsiteX14-165" fmla="*/ 2470150 w 2562506"/>
                    <a:gd name="connsiteY14-166" fmla="*/ 95250 h 698500"/>
                    <a:gd name="connsiteX15-167" fmla="*/ 514350 w 2562506"/>
                    <a:gd name="connsiteY15-168" fmla="*/ 184150 h 698500"/>
                    <a:gd name="connsiteX16-169" fmla="*/ 184150 w 2562506"/>
                    <a:gd name="connsiteY16-170" fmla="*/ 0 h 698500"/>
                    <a:gd name="connsiteX0-171" fmla="*/ 184150 w 2562506"/>
                    <a:gd name="connsiteY0-172" fmla="*/ 0 h 692150"/>
                    <a:gd name="connsiteX1-173" fmla="*/ 9525 w 2562506"/>
                    <a:gd name="connsiteY1-174" fmla="*/ 152400 h 692150"/>
                    <a:gd name="connsiteX2-175" fmla="*/ 12700 w 2562506"/>
                    <a:gd name="connsiteY2-176" fmla="*/ 241300 h 692150"/>
                    <a:gd name="connsiteX3-177" fmla="*/ 2495550 w 2562506"/>
                    <a:gd name="connsiteY3-178" fmla="*/ 241300 h 692150"/>
                    <a:gd name="connsiteX4-179" fmla="*/ 2463800 w 2562506"/>
                    <a:gd name="connsiteY4-180" fmla="*/ 552450 h 692150"/>
                    <a:gd name="connsiteX5-181" fmla="*/ 69850 w 2562506"/>
                    <a:gd name="connsiteY5-182" fmla="*/ 565150 h 692150"/>
                    <a:gd name="connsiteX6-183" fmla="*/ 95250 w 2562506"/>
                    <a:gd name="connsiteY6-184" fmla="*/ 520700 h 692150"/>
                    <a:gd name="connsiteX7-185" fmla="*/ 0 w 2562506"/>
                    <a:gd name="connsiteY7-186" fmla="*/ 577850 h 692150"/>
                    <a:gd name="connsiteX8-187" fmla="*/ 38100 w 2562506"/>
                    <a:gd name="connsiteY8-188" fmla="*/ 666750 h 692150"/>
                    <a:gd name="connsiteX9-189" fmla="*/ 2393950 w 2562506"/>
                    <a:gd name="connsiteY9-190" fmla="*/ 692150 h 692150"/>
                    <a:gd name="connsiteX10-191" fmla="*/ 2425700 w 2562506"/>
                    <a:gd name="connsiteY10-192" fmla="*/ 666750 h 692150"/>
                    <a:gd name="connsiteX11-193" fmla="*/ 2479675 w 2562506"/>
                    <a:gd name="connsiteY11-194" fmla="*/ 692150 h 692150"/>
                    <a:gd name="connsiteX12-195" fmla="*/ 2562225 w 2562506"/>
                    <a:gd name="connsiteY12-196" fmla="*/ 685800 h 692150"/>
                    <a:gd name="connsiteX13-197" fmla="*/ 2555875 w 2562506"/>
                    <a:gd name="connsiteY13-198" fmla="*/ 171450 h 692150"/>
                    <a:gd name="connsiteX14-199" fmla="*/ 2470150 w 2562506"/>
                    <a:gd name="connsiteY14-200" fmla="*/ 95250 h 692150"/>
                    <a:gd name="connsiteX15-201" fmla="*/ 514350 w 2562506"/>
                    <a:gd name="connsiteY15-202" fmla="*/ 184150 h 692150"/>
                    <a:gd name="connsiteX16-203" fmla="*/ 184150 w 2562506"/>
                    <a:gd name="connsiteY16-204" fmla="*/ 0 h 692150"/>
                    <a:gd name="connsiteX0-205" fmla="*/ 184150 w 2562506"/>
                    <a:gd name="connsiteY0-206" fmla="*/ 0 h 692150"/>
                    <a:gd name="connsiteX1-207" fmla="*/ 9525 w 2562506"/>
                    <a:gd name="connsiteY1-208" fmla="*/ 152400 h 692150"/>
                    <a:gd name="connsiteX2-209" fmla="*/ 12700 w 2562506"/>
                    <a:gd name="connsiteY2-210" fmla="*/ 241300 h 692150"/>
                    <a:gd name="connsiteX3-211" fmla="*/ 2495550 w 2562506"/>
                    <a:gd name="connsiteY3-212" fmla="*/ 241300 h 692150"/>
                    <a:gd name="connsiteX4-213" fmla="*/ 2463800 w 2562506"/>
                    <a:gd name="connsiteY4-214" fmla="*/ 552450 h 692150"/>
                    <a:gd name="connsiteX5-215" fmla="*/ 69850 w 2562506"/>
                    <a:gd name="connsiteY5-216" fmla="*/ 565150 h 692150"/>
                    <a:gd name="connsiteX6-217" fmla="*/ 95250 w 2562506"/>
                    <a:gd name="connsiteY6-218" fmla="*/ 520700 h 692150"/>
                    <a:gd name="connsiteX7-219" fmla="*/ 0 w 2562506"/>
                    <a:gd name="connsiteY7-220" fmla="*/ 577850 h 692150"/>
                    <a:gd name="connsiteX8-221" fmla="*/ 38100 w 2562506"/>
                    <a:gd name="connsiteY8-222" fmla="*/ 666750 h 692150"/>
                    <a:gd name="connsiteX9-223" fmla="*/ 2393950 w 2562506"/>
                    <a:gd name="connsiteY9-224" fmla="*/ 692150 h 692150"/>
                    <a:gd name="connsiteX10-225" fmla="*/ 2435225 w 2562506"/>
                    <a:gd name="connsiteY10-226" fmla="*/ 666750 h 692150"/>
                    <a:gd name="connsiteX11-227" fmla="*/ 2479675 w 2562506"/>
                    <a:gd name="connsiteY11-228" fmla="*/ 692150 h 692150"/>
                    <a:gd name="connsiteX12-229" fmla="*/ 2562225 w 2562506"/>
                    <a:gd name="connsiteY12-230" fmla="*/ 685800 h 692150"/>
                    <a:gd name="connsiteX13-231" fmla="*/ 2555875 w 2562506"/>
                    <a:gd name="connsiteY13-232" fmla="*/ 171450 h 692150"/>
                    <a:gd name="connsiteX14-233" fmla="*/ 2470150 w 2562506"/>
                    <a:gd name="connsiteY14-234" fmla="*/ 95250 h 692150"/>
                    <a:gd name="connsiteX15-235" fmla="*/ 514350 w 2562506"/>
                    <a:gd name="connsiteY15-236" fmla="*/ 184150 h 692150"/>
                    <a:gd name="connsiteX16-237" fmla="*/ 184150 w 2562506"/>
                    <a:gd name="connsiteY16-238" fmla="*/ 0 h 692150"/>
                    <a:gd name="connsiteX0-239" fmla="*/ 184150 w 2562506"/>
                    <a:gd name="connsiteY0-240" fmla="*/ 0 h 692150"/>
                    <a:gd name="connsiteX1-241" fmla="*/ 9525 w 2562506"/>
                    <a:gd name="connsiteY1-242" fmla="*/ 152400 h 692150"/>
                    <a:gd name="connsiteX2-243" fmla="*/ 12700 w 2562506"/>
                    <a:gd name="connsiteY2-244" fmla="*/ 241300 h 692150"/>
                    <a:gd name="connsiteX3-245" fmla="*/ 2495550 w 2562506"/>
                    <a:gd name="connsiteY3-246" fmla="*/ 241300 h 692150"/>
                    <a:gd name="connsiteX4-247" fmla="*/ 2463800 w 2562506"/>
                    <a:gd name="connsiteY4-248" fmla="*/ 552450 h 692150"/>
                    <a:gd name="connsiteX5-249" fmla="*/ 69850 w 2562506"/>
                    <a:gd name="connsiteY5-250" fmla="*/ 565150 h 692150"/>
                    <a:gd name="connsiteX6-251" fmla="*/ 95250 w 2562506"/>
                    <a:gd name="connsiteY6-252" fmla="*/ 520700 h 692150"/>
                    <a:gd name="connsiteX7-253" fmla="*/ 0 w 2562506"/>
                    <a:gd name="connsiteY7-254" fmla="*/ 577850 h 692150"/>
                    <a:gd name="connsiteX8-255" fmla="*/ 9525 w 2562506"/>
                    <a:gd name="connsiteY8-256" fmla="*/ 688975 h 692150"/>
                    <a:gd name="connsiteX9-257" fmla="*/ 2393950 w 2562506"/>
                    <a:gd name="connsiteY9-258" fmla="*/ 692150 h 692150"/>
                    <a:gd name="connsiteX10-259" fmla="*/ 2435225 w 2562506"/>
                    <a:gd name="connsiteY10-260" fmla="*/ 666750 h 692150"/>
                    <a:gd name="connsiteX11-261" fmla="*/ 2479675 w 2562506"/>
                    <a:gd name="connsiteY11-262" fmla="*/ 692150 h 692150"/>
                    <a:gd name="connsiteX12-263" fmla="*/ 2562225 w 2562506"/>
                    <a:gd name="connsiteY12-264" fmla="*/ 685800 h 692150"/>
                    <a:gd name="connsiteX13-265" fmla="*/ 2555875 w 2562506"/>
                    <a:gd name="connsiteY13-266" fmla="*/ 171450 h 692150"/>
                    <a:gd name="connsiteX14-267" fmla="*/ 2470150 w 2562506"/>
                    <a:gd name="connsiteY14-268" fmla="*/ 95250 h 692150"/>
                    <a:gd name="connsiteX15-269" fmla="*/ 514350 w 2562506"/>
                    <a:gd name="connsiteY15-270" fmla="*/ 184150 h 692150"/>
                    <a:gd name="connsiteX16-271" fmla="*/ 184150 w 2562506"/>
                    <a:gd name="connsiteY16-272" fmla="*/ 0 h 692150"/>
                    <a:gd name="connsiteX0-273" fmla="*/ 180975 w 2559331"/>
                    <a:gd name="connsiteY0-274" fmla="*/ 0 h 692150"/>
                    <a:gd name="connsiteX1-275" fmla="*/ 6350 w 2559331"/>
                    <a:gd name="connsiteY1-276" fmla="*/ 152400 h 692150"/>
                    <a:gd name="connsiteX2-277" fmla="*/ 9525 w 2559331"/>
                    <a:gd name="connsiteY2-278" fmla="*/ 241300 h 692150"/>
                    <a:gd name="connsiteX3-279" fmla="*/ 2492375 w 2559331"/>
                    <a:gd name="connsiteY3-280" fmla="*/ 241300 h 692150"/>
                    <a:gd name="connsiteX4-281" fmla="*/ 2460625 w 2559331"/>
                    <a:gd name="connsiteY4-282" fmla="*/ 552450 h 692150"/>
                    <a:gd name="connsiteX5-283" fmla="*/ 66675 w 2559331"/>
                    <a:gd name="connsiteY5-284" fmla="*/ 565150 h 692150"/>
                    <a:gd name="connsiteX6-285" fmla="*/ 92075 w 2559331"/>
                    <a:gd name="connsiteY6-286" fmla="*/ 520700 h 692150"/>
                    <a:gd name="connsiteX7-287" fmla="*/ 0 w 2559331"/>
                    <a:gd name="connsiteY7-288" fmla="*/ 593725 h 692150"/>
                    <a:gd name="connsiteX8-289" fmla="*/ 6350 w 2559331"/>
                    <a:gd name="connsiteY8-290" fmla="*/ 688975 h 692150"/>
                    <a:gd name="connsiteX9-291" fmla="*/ 2390775 w 2559331"/>
                    <a:gd name="connsiteY9-292" fmla="*/ 692150 h 692150"/>
                    <a:gd name="connsiteX10-293" fmla="*/ 2432050 w 2559331"/>
                    <a:gd name="connsiteY10-294" fmla="*/ 666750 h 692150"/>
                    <a:gd name="connsiteX11-295" fmla="*/ 2476500 w 2559331"/>
                    <a:gd name="connsiteY11-296" fmla="*/ 692150 h 692150"/>
                    <a:gd name="connsiteX12-297" fmla="*/ 2559050 w 2559331"/>
                    <a:gd name="connsiteY12-298" fmla="*/ 685800 h 692150"/>
                    <a:gd name="connsiteX13-299" fmla="*/ 2552700 w 2559331"/>
                    <a:gd name="connsiteY13-300" fmla="*/ 171450 h 692150"/>
                    <a:gd name="connsiteX14-301" fmla="*/ 2466975 w 2559331"/>
                    <a:gd name="connsiteY14-302" fmla="*/ 95250 h 692150"/>
                    <a:gd name="connsiteX15-303" fmla="*/ 511175 w 2559331"/>
                    <a:gd name="connsiteY15-304" fmla="*/ 184150 h 692150"/>
                    <a:gd name="connsiteX16-305" fmla="*/ 180975 w 2559331"/>
                    <a:gd name="connsiteY16-306" fmla="*/ 0 h 692150"/>
                    <a:gd name="connsiteX0-307" fmla="*/ 180975 w 2559331"/>
                    <a:gd name="connsiteY0-308" fmla="*/ 0 h 692150"/>
                    <a:gd name="connsiteX1-309" fmla="*/ 6350 w 2559331"/>
                    <a:gd name="connsiteY1-310" fmla="*/ 152400 h 692150"/>
                    <a:gd name="connsiteX2-311" fmla="*/ 9525 w 2559331"/>
                    <a:gd name="connsiteY2-312" fmla="*/ 241300 h 692150"/>
                    <a:gd name="connsiteX3-313" fmla="*/ 2492375 w 2559331"/>
                    <a:gd name="connsiteY3-314" fmla="*/ 241300 h 692150"/>
                    <a:gd name="connsiteX4-315" fmla="*/ 2460625 w 2559331"/>
                    <a:gd name="connsiteY4-316" fmla="*/ 552450 h 692150"/>
                    <a:gd name="connsiteX5-317" fmla="*/ 66675 w 2559331"/>
                    <a:gd name="connsiteY5-318" fmla="*/ 565150 h 692150"/>
                    <a:gd name="connsiteX6-319" fmla="*/ 88900 w 2559331"/>
                    <a:gd name="connsiteY6-320" fmla="*/ 568325 h 692150"/>
                    <a:gd name="connsiteX7-321" fmla="*/ 92075 w 2559331"/>
                    <a:gd name="connsiteY7-322" fmla="*/ 520700 h 692150"/>
                    <a:gd name="connsiteX8-323" fmla="*/ 0 w 2559331"/>
                    <a:gd name="connsiteY8-324" fmla="*/ 593725 h 692150"/>
                    <a:gd name="connsiteX9-325" fmla="*/ 6350 w 2559331"/>
                    <a:gd name="connsiteY9-326" fmla="*/ 688975 h 692150"/>
                    <a:gd name="connsiteX10-327" fmla="*/ 2390775 w 2559331"/>
                    <a:gd name="connsiteY10-328" fmla="*/ 692150 h 692150"/>
                    <a:gd name="connsiteX11-329" fmla="*/ 2432050 w 2559331"/>
                    <a:gd name="connsiteY11-330" fmla="*/ 666750 h 692150"/>
                    <a:gd name="connsiteX12-331" fmla="*/ 2476500 w 2559331"/>
                    <a:gd name="connsiteY12-332" fmla="*/ 692150 h 692150"/>
                    <a:gd name="connsiteX13-333" fmla="*/ 2559050 w 2559331"/>
                    <a:gd name="connsiteY13-334" fmla="*/ 685800 h 692150"/>
                    <a:gd name="connsiteX14-335" fmla="*/ 2552700 w 2559331"/>
                    <a:gd name="connsiteY14-336" fmla="*/ 171450 h 692150"/>
                    <a:gd name="connsiteX15-337" fmla="*/ 2466975 w 2559331"/>
                    <a:gd name="connsiteY15-338" fmla="*/ 95250 h 692150"/>
                    <a:gd name="connsiteX16-339" fmla="*/ 511175 w 2559331"/>
                    <a:gd name="connsiteY16-340" fmla="*/ 184150 h 692150"/>
                    <a:gd name="connsiteX17" fmla="*/ 180975 w 2559331"/>
                    <a:gd name="connsiteY17" fmla="*/ 0 h 692150"/>
                    <a:gd name="connsiteX0-341" fmla="*/ 180975 w 2559331"/>
                    <a:gd name="connsiteY0-342" fmla="*/ 0 h 692150"/>
                    <a:gd name="connsiteX1-343" fmla="*/ 6350 w 2559331"/>
                    <a:gd name="connsiteY1-344" fmla="*/ 152400 h 692150"/>
                    <a:gd name="connsiteX2-345" fmla="*/ 9525 w 2559331"/>
                    <a:gd name="connsiteY2-346" fmla="*/ 241300 h 692150"/>
                    <a:gd name="connsiteX3-347" fmla="*/ 2454275 w 2559331"/>
                    <a:gd name="connsiteY3-348" fmla="*/ 234950 h 692150"/>
                    <a:gd name="connsiteX4-349" fmla="*/ 2460625 w 2559331"/>
                    <a:gd name="connsiteY4-350" fmla="*/ 552450 h 692150"/>
                    <a:gd name="connsiteX5-351" fmla="*/ 66675 w 2559331"/>
                    <a:gd name="connsiteY5-352" fmla="*/ 565150 h 692150"/>
                    <a:gd name="connsiteX6-353" fmla="*/ 88900 w 2559331"/>
                    <a:gd name="connsiteY6-354" fmla="*/ 568325 h 692150"/>
                    <a:gd name="connsiteX7-355" fmla="*/ 92075 w 2559331"/>
                    <a:gd name="connsiteY7-356" fmla="*/ 520700 h 692150"/>
                    <a:gd name="connsiteX8-357" fmla="*/ 0 w 2559331"/>
                    <a:gd name="connsiteY8-358" fmla="*/ 593725 h 692150"/>
                    <a:gd name="connsiteX9-359" fmla="*/ 6350 w 2559331"/>
                    <a:gd name="connsiteY9-360" fmla="*/ 688975 h 692150"/>
                    <a:gd name="connsiteX10-361" fmla="*/ 2390775 w 2559331"/>
                    <a:gd name="connsiteY10-362" fmla="*/ 692150 h 692150"/>
                    <a:gd name="connsiteX11-363" fmla="*/ 2432050 w 2559331"/>
                    <a:gd name="connsiteY11-364" fmla="*/ 666750 h 692150"/>
                    <a:gd name="connsiteX12-365" fmla="*/ 2476500 w 2559331"/>
                    <a:gd name="connsiteY12-366" fmla="*/ 692150 h 692150"/>
                    <a:gd name="connsiteX13-367" fmla="*/ 2559050 w 2559331"/>
                    <a:gd name="connsiteY13-368" fmla="*/ 685800 h 692150"/>
                    <a:gd name="connsiteX14-369" fmla="*/ 2552700 w 2559331"/>
                    <a:gd name="connsiteY14-370" fmla="*/ 171450 h 692150"/>
                    <a:gd name="connsiteX15-371" fmla="*/ 2466975 w 2559331"/>
                    <a:gd name="connsiteY15-372" fmla="*/ 95250 h 692150"/>
                    <a:gd name="connsiteX16-373" fmla="*/ 511175 w 2559331"/>
                    <a:gd name="connsiteY16-374" fmla="*/ 184150 h 692150"/>
                    <a:gd name="connsiteX17-375" fmla="*/ 180975 w 2559331"/>
                    <a:gd name="connsiteY17-376" fmla="*/ 0 h 692150"/>
                    <a:gd name="connsiteX0-377" fmla="*/ 180975 w 2559331"/>
                    <a:gd name="connsiteY0-378" fmla="*/ 0 h 692150"/>
                    <a:gd name="connsiteX1-379" fmla="*/ 6350 w 2559331"/>
                    <a:gd name="connsiteY1-380" fmla="*/ 152400 h 692150"/>
                    <a:gd name="connsiteX2-381" fmla="*/ 9525 w 2559331"/>
                    <a:gd name="connsiteY2-382" fmla="*/ 241300 h 692150"/>
                    <a:gd name="connsiteX3-383" fmla="*/ 2454275 w 2559331"/>
                    <a:gd name="connsiteY3-384" fmla="*/ 234950 h 692150"/>
                    <a:gd name="connsiteX4-385" fmla="*/ 2454275 w 2559331"/>
                    <a:gd name="connsiteY4-386" fmla="*/ 552450 h 692150"/>
                    <a:gd name="connsiteX5-387" fmla="*/ 66675 w 2559331"/>
                    <a:gd name="connsiteY5-388" fmla="*/ 565150 h 692150"/>
                    <a:gd name="connsiteX6-389" fmla="*/ 88900 w 2559331"/>
                    <a:gd name="connsiteY6-390" fmla="*/ 568325 h 692150"/>
                    <a:gd name="connsiteX7-391" fmla="*/ 92075 w 2559331"/>
                    <a:gd name="connsiteY7-392" fmla="*/ 520700 h 692150"/>
                    <a:gd name="connsiteX8-393" fmla="*/ 0 w 2559331"/>
                    <a:gd name="connsiteY8-394" fmla="*/ 593725 h 692150"/>
                    <a:gd name="connsiteX9-395" fmla="*/ 6350 w 2559331"/>
                    <a:gd name="connsiteY9-396" fmla="*/ 688975 h 692150"/>
                    <a:gd name="connsiteX10-397" fmla="*/ 2390775 w 2559331"/>
                    <a:gd name="connsiteY10-398" fmla="*/ 692150 h 692150"/>
                    <a:gd name="connsiteX11-399" fmla="*/ 2432050 w 2559331"/>
                    <a:gd name="connsiteY11-400" fmla="*/ 666750 h 692150"/>
                    <a:gd name="connsiteX12-401" fmla="*/ 2476500 w 2559331"/>
                    <a:gd name="connsiteY12-402" fmla="*/ 692150 h 692150"/>
                    <a:gd name="connsiteX13-403" fmla="*/ 2559050 w 2559331"/>
                    <a:gd name="connsiteY13-404" fmla="*/ 685800 h 692150"/>
                    <a:gd name="connsiteX14-405" fmla="*/ 2552700 w 2559331"/>
                    <a:gd name="connsiteY14-406" fmla="*/ 171450 h 692150"/>
                    <a:gd name="connsiteX15-407" fmla="*/ 2466975 w 2559331"/>
                    <a:gd name="connsiteY15-408" fmla="*/ 95250 h 692150"/>
                    <a:gd name="connsiteX16-409" fmla="*/ 511175 w 2559331"/>
                    <a:gd name="connsiteY16-410" fmla="*/ 184150 h 692150"/>
                    <a:gd name="connsiteX17-411" fmla="*/ 180975 w 2559331"/>
                    <a:gd name="connsiteY17-412" fmla="*/ 0 h 692150"/>
                    <a:gd name="connsiteX0-413" fmla="*/ 180975 w 2559331"/>
                    <a:gd name="connsiteY0-414" fmla="*/ 0 h 692150"/>
                    <a:gd name="connsiteX1-415" fmla="*/ 6350 w 2559331"/>
                    <a:gd name="connsiteY1-416" fmla="*/ 152400 h 692150"/>
                    <a:gd name="connsiteX2-417" fmla="*/ 9525 w 2559331"/>
                    <a:gd name="connsiteY2-418" fmla="*/ 241300 h 692150"/>
                    <a:gd name="connsiteX3-419" fmla="*/ 2454275 w 2559331"/>
                    <a:gd name="connsiteY3-420" fmla="*/ 234950 h 692150"/>
                    <a:gd name="connsiteX4-421" fmla="*/ 2454275 w 2559331"/>
                    <a:gd name="connsiteY4-422" fmla="*/ 552450 h 692150"/>
                    <a:gd name="connsiteX5-423" fmla="*/ 66675 w 2559331"/>
                    <a:gd name="connsiteY5-424" fmla="*/ 565150 h 692150"/>
                    <a:gd name="connsiteX6-425" fmla="*/ 88900 w 2559331"/>
                    <a:gd name="connsiteY6-426" fmla="*/ 568325 h 692150"/>
                    <a:gd name="connsiteX7-427" fmla="*/ 92075 w 2559331"/>
                    <a:gd name="connsiteY7-428" fmla="*/ 520700 h 692150"/>
                    <a:gd name="connsiteX8-429" fmla="*/ 0 w 2559331"/>
                    <a:gd name="connsiteY8-430" fmla="*/ 593725 h 692150"/>
                    <a:gd name="connsiteX9-431" fmla="*/ 6350 w 2559331"/>
                    <a:gd name="connsiteY9-432" fmla="*/ 688975 h 692150"/>
                    <a:gd name="connsiteX10-433" fmla="*/ 2390775 w 2559331"/>
                    <a:gd name="connsiteY10-434" fmla="*/ 692150 h 692150"/>
                    <a:gd name="connsiteX11-435" fmla="*/ 2432050 w 2559331"/>
                    <a:gd name="connsiteY11-436" fmla="*/ 666750 h 692150"/>
                    <a:gd name="connsiteX12-437" fmla="*/ 2476500 w 2559331"/>
                    <a:gd name="connsiteY12-438" fmla="*/ 692150 h 692150"/>
                    <a:gd name="connsiteX13-439" fmla="*/ 2559050 w 2559331"/>
                    <a:gd name="connsiteY13-440" fmla="*/ 685800 h 692150"/>
                    <a:gd name="connsiteX14-441" fmla="*/ 2552700 w 2559331"/>
                    <a:gd name="connsiteY14-442" fmla="*/ 171450 h 692150"/>
                    <a:gd name="connsiteX15-443" fmla="*/ 2466975 w 2559331"/>
                    <a:gd name="connsiteY15-444" fmla="*/ 95250 h 692150"/>
                    <a:gd name="connsiteX16-445" fmla="*/ 511175 w 2559331"/>
                    <a:gd name="connsiteY16-446" fmla="*/ 184150 h 692150"/>
                    <a:gd name="connsiteX17-447" fmla="*/ 180975 w 2559331"/>
                    <a:gd name="connsiteY17-448" fmla="*/ 0 h 692150"/>
                    <a:gd name="connsiteX0-449" fmla="*/ 180975 w 2559331"/>
                    <a:gd name="connsiteY0-450" fmla="*/ 0 h 692150"/>
                    <a:gd name="connsiteX1-451" fmla="*/ 6350 w 2559331"/>
                    <a:gd name="connsiteY1-452" fmla="*/ 152400 h 692150"/>
                    <a:gd name="connsiteX2-453" fmla="*/ 9525 w 2559331"/>
                    <a:gd name="connsiteY2-454" fmla="*/ 241300 h 692150"/>
                    <a:gd name="connsiteX3-455" fmla="*/ 2454275 w 2559331"/>
                    <a:gd name="connsiteY3-456" fmla="*/ 234950 h 692150"/>
                    <a:gd name="connsiteX4-457" fmla="*/ 2454275 w 2559331"/>
                    <a:gd name="connsiteY4-458" fmla="*/ 552450 h 692150"/>
                    <a:gd name="connsiteX5-459" fmla="*/ 66675 w 2559331"/>
                    <a:gd name="connsiteY5-460" fmla="*/ 565150 h 692150"/>
                    <a:gd name="connsiteX6-461" fmla="*/ 88900 w 2559331"/>
                    <a:gd name="connsiteY6-462" fmla="*/ 568325 h 692150"/>
                    <a:gd name="connsiteX7-463" fmla="*/ 92075 w 2559331"/>
                    <a:gd name="connsiteY7-464" fmla="*/ 520700 h 692150"/>
                    <a:gd name="connsiteX8-465" fmla="*/ 0 w 2559331"/>
                    <a:gd name="connsiteY8-466" fmla="*/ 593725 h 692150"/>
                    <a:gd name="connsiteX9-467" fmla="*/ 6350 w 2559331"/>
                    <a:gd name="connsiteY9-468" fmla="*/ 688975 h 692150"/>
                    <a:gd name="connsiteX10-469" fmla="*/ 2390775 w 2559331"/>
                    <a:gd name="connsiteY10-470" fmla="*/ 692150 h 692150"/>
                    <a:gd name="connsiteX11-471" fmla="*/ 2476500 w 2559331"/>
                    <a:gd name="connsiteY11-472" fmla="*/ 692150 h 692150"/>
                    <a:gd name="connsiteX12-473" fmla="*/ 2559050 w 2559331"/>
                    <a:gd name="connsiteY12-474" fmla="*/ 685800 h 692150"/>
                    <a:gd name="connsiteX13-475" fmla="*/ 2552700 w 2559331"/>
                    <a:gd name="connsiteY13-476" fmla="*/ 171450 h 692150"/>
                    <a:gd name="connsiteX14-477" fmla="*/ 2466975 w 2559331"/>
                    <a:gd name="connsiteY14-478" fmla="*/ 95250 h 692150"/>
                    <a:gd name="connsiteX15-479" fmla="*/ 511175 w 2559331"/>
                    <a:gd name="connsiteY15-480" fmla="*/ 184150 h 692150"/>
                    <a:gd name="connsiteX16-481" fmla="*/ 180975 w 2559331"/>
                    <a:gd name="connsiteY16-482" fmla="*/ 0 h 692150"/>
                    <a:gd name="connsiteX0-483" fmla="*/ 180975 w 2559331"/>
                    <a:gd name="connsiteY0-484" fmla="*/ 0 h 692150"/>
                    <a:gd name="connsiteX1-485" fmla="*/ 6350 w 2559331"/>
                    <a:gd name="connsiteY1-486" fmla="*/ 152400 h 692150"/>
                    <a:gd name="connsiteX2-487" fmla="*/ 9525 w 2559331"/>
                    <a:gd name="connsiteY2-488" fmla="*/ 241300 h 692150"/>
                    <a:gd name="connsiteX3-489" fmla="*/ 2454275 w 2559331"/>
                    <a:gd name="connsiteY3-490" fmla="*/ 234950 h 692150"/>
                    <a:gd name="connsiteX4-491" fmla="*/ 2454275 w 2559331"/>
                    <a:gd name="connsiteY4-492" fmla="*/ 552450 h 692150"/>
                    <a:gd name="connsiteX5-493" fmla="*/ 66675 w 2559331"/>
                    <a:gd name="connsiteY5-494" fmla="*/ 565150 h 692150"/>
                    <a:gd name="connsiteX6-495" fmla="*/ 88900 w 2559331"/>
                    <a:gd name="connsiteY6-496" fmla="*/ 568325 h 692150"/>
                    <a:gd name="connsiteX7-497" fmla="*/ 92075 w 2559331"/>
                    <a:gd name="connsiteY7-498" fmla="*/ 520700 h 692150"/>
                    <a:gd name="connsiteX8-499" fmla="*/ 0 w 2559331"/>
                    <a:gd name="connsiteY8-500" fmla="*/ 593725 h 692150"/>
                    <a:gd name="connsiteX9-501" fmla="*/ 6350 w 2559331"/>
                    <a:gd name="connsiteY9-502" fmla="*/ 688975 h 692150"/>
                    <a:gd name="connsiteX10-503" fmla="*/ 2390775 w 2559331"/>
                    <a:gd name="connsiteY10-504" fmla="*/ 692150 h 692150"/>
                    <a:gd name="connsiteX11-505" fmla="*/ 2559050 w 2559331"/>
                    <a:gd name="connsiteY11-506" fmla="*/ 685800 h 692150"/>
                    <a:gd name="connsiteX12-507" fmla="*/ 2552700 w 2559331"/>
                    <a:gd name="connsiteY12-508" fmla="*/ 171450 h 692150"/>
                    <a:gd name="connsiteX13-509" fmla="*/ 2466975 w 2559331"/>
                    <a:gd name="connsiteY13-510" fmla="*/ 95250 h 692150"/>
                    <a:gd name="connsiteX14-511" fmla="*/ 511175 w 2559331"/>
                    <a:gd name="connsiteY14-512" fmla="*/ 184150 h 692150"/>
                    <a:gd name="connsiteX15-513" fmla="*/ 180975 w 2559331"/>
                    <a:gd name="connsiteY15-514" fmla="*/ 0 h 692150"/>
                    <a:gd name="connsiteX0-515" fmla="*/ 180975 w 2559331"/>
                    <a:gd name="connsiteY0-516" fmla="*/ 0 h 688975"/>
                    <a:gd name="connsiteX1-517" fmla="*/ 6350 w 2559331"/>
                    <a:gd name="connsiteY1-518" fmla="*/ 152400 h 688975"/>
                    <a:gd name="connsiteX2-519" fmla="*/ 9525 w 2559331"/>
                    <a:gd name="connsiteY2-520" fmla="*/ 241300 h 688975"/>
                    <a:gd name="connsiteX3-521" fmla="*/ 2454275 w 2559331"/>
                    <a:gd name="connsiteY3-522" fmla="*/ 234950 h 688975"/>
                    <a:gd name="connsiteX4-523" fmla="*/ 2454275 w 2559331"/>
                    <a:gd name="connsiteY4-524" fmla="*/ 552450 h 688975"/>
                    <a:gd name="connsiteX5-525" fmla="*/ 66675 w 2559331"/>
                    <a:gd name="connsiteY5-526" fmla="*/ 565150 h 688975"/>
                    <a:gd name="connsiteX6-527" fmla="*/ 88900 w 2559331"/>
                    <a:gd name="connsiteY6-528" fmla="*/ 568325 h 688975"/>
                    <a:gd name="connsiteX7-529" fmla="*/ 92075 w 2559331"/>
                    <a:gd name="connsiteY7-530" fmla="*/ 520700 h 688975"/>
                    <a:gd name="connsiteX8-531" fmla="*/ 0 w 2559331"/>
                    <a:gd name="connsiteY8-532" fmla="*/ 593725 h 688975"/>
                    <a:gd name="connsiteX9-533" fmla="*/ 6350 w 2559331"/>
                    <a:gd name="connsiteY9-534" fmla="*/ 688975 h 688975"/>
                    <a:gd name="connsiteX10-535" fmla="*/ 2559050 w 2559331"/>
                    <a:gd name="connsiteY10-536" fmla="*/ 685800 h 688975"/>
                    <a:gd name="connsiteX11-537" fmla="*/ 2552700 w 2559331"/>
                    <a:gd name="connsiteY11-538" fmla="*/ 171450 h 688975"/>
                    <a:gd name="connsiteX12-539" fmla="*/ 2466975 w 2559331"/>
                    <a:gd name="connsiteY12-540" fmla="*/ 95250 h 688975"/>
                    <a:gd name="connsiteX13-541" fmla="*/ 511175 w 2559331"/>
                    <a:gd name="connsiteY13-542" fmla="*/ 184150 h 688975"/>
                    <a:gd name="connsiteX14-543" fmla="*/ 180975 w 2559331"/>
                    <a:gd name="connsiteY14-544" fmla="*/ 0 h 688975"/>
                    <a:gd name="connsiteX0-545" fmla="*/ 180975 w 2572231"/>
                    <a:gd name="connsiteY0-546" fmla="*/ 0 h 688975"/>
                    <a:gd name="connsiteX1-547" fmla="*/ 6350 w 2572231"/>
                    <a:gd name="connsiteY1-548" fmla="*/ 152400 h 688975"/>
                    <a:gd name="connsiteX2-549" fmla="*/ 9525 w 2572231"/>
                    <a:gd name="connsiteY2-550" fmla="*/ 241300 h 688975"/>
                    <a:gd name="connsiteX3-551" fmla="*/ 2454275 w 2572231"/>
                    <a:gd name="connsiteY3-552" fmla="*/ 234950 h 688975"/>
                    <a:gd name="connsiteX4-553" fmla="*/ 2454275 w 2572231"/>
                    <a:gd name="connsiteY4-554" fmla="*/ 552450 h 688975"/>
                    <a:gd name="connsiteX5-555" fmla="*/ 66675 w 2572231"/>
                    <a:gd name="connsiteY5-556" fmla="*/ 565150 h 688975"/>
                    <a:gd name="connsiteX6-557" fmla="*/ 88900 w 2572231"/>
                    <a:gd name="connsiteY6-558" fmla="*/ 568325 h 688975"/>
                    <a:gd name="connsiteX7-559" fmla="*/ 92075 w 2572231"/>
                    <a:gd name="connsiteY7-560" fmla="*/ 520700 h 688975"/>
                    <a:gd name="connsiteX8-561" fmla="*/ 0 w 2572231"/>
                    <a:gd name="connsiteY8-562" fmla="*/ 593725 h 688975"/>
                    <a:gd name="connsiteX9-563" fmla="*/ 6350 w 2572231"/>
                    <a:gd name="connsiteY9-564" fmla="*/ 688975 h 688975"/>
                    <a:gd name="connsiteX10-565" fmla="*/ 2559050 w 2572231"/>
                    <a:gd name="connsiteY10-566" fmla="*/ 685800 h 688975"/>
                    <a:gd name="connsiteX11-567" fmla="*/ 2552700 w 2572231"/>
                    <a:gd name="connsiteY11-568" fmla="*/ 171450 h 688975"/>
                    <a:gd name="connsiteX12-569" fmla="*/ 2466975 w 2572231"/>
                    <a:gd name="connsiteY12-570" fmla="*/ 95250 h 688975"/>
                    <a:gd name="connsiteX13-571" fmla="*/ 511175 w 2572231"/>
                    <a:gd name="connsiteY13-572" fmla="*/ 184150 h 688975"/>
                    <a:gd name="connsiteX14-573" fmla="*/ 180975 w 2572231"/>
                    <a:gd name="connsiteY14-574" fmla="*/ 0 h 688975"/>
                    <a:gd name="connsiteX0-575" fmla="*/ 180975 w 2572231"/>
                    <a:gd name="connsiteY0-576" fmla="*/ 0 h 688975"/>
                    <a:gd name="connsiteX1-577" fmla="*/ 6350 w 2572231"/>
                    <a:gd name="connsiteY1-578" fmla="*/ 152400 h 688975"/>
                    <a:gd name="connsiteX2-579" fmla="*/ 9525 w 2572231"/>
                    <a:gd name="connsiteY2-580" fmla="*/ 241300 h 688975"/>
                    <a:gd name="connsiteX3-581" fmla="*/ 2454275 w 2572231"/>
                    <a:gd name="connsiteY3-582" fmla="*/ 234950 h 688975"/>
                    <a:gd name="connsiteX4-583" fmla="*/ 2454275 w 2572231"/>
                    <a:gd name="connsiteY4-584" fmla="*/ 552450 h 688975"/>
                    <a:gd name="connsiteX5-585" fmla="*/ 66675 w 2572231"/>
                    <a:gd name="connsiteY5-586" fmla="*/ 565150 h 688975"/>
                    <a:gd name="connsiteX6-587" fmla="*/ 88900 w 2572231"/>
                    <a:gd name="connsiteY6-588" fmla="*/ 568325 h 688975"/>
                    <a:gd name="connsiteX7-589" fmla="*/ 92075 w 2572231"/>
                    <a:gd name="connsiteY7-590" fmla="*/ 520700 h 688975"/>
                    <a:gd name="connsiteX8-591" fmla="*/ 0 w 2572231"/>
                    <a:gd name="connsiteY8-592" fmla="*/ 593725 h 688975"/>
                    <a:gd name="connsiteX9-593" fmla="*/ 6350 w 2572231"/>
                    <a:gd name="connsiteY9-594" fmla="*/ 688975 h 688975"/>
                    <a:gd name="connsiteX10-595" fmla="*/ 2559050 w 2572231"/>
                    <a:gd name="connsiteY10-596" fmla="*/ 685800 h 688975"/>
                    <a:gd name="connsiteX11-597" fmla="*/ 2552700 w 2572231"/>
                    <a:gd name="connsiteY11-598" fmla="*/ 171450 h 688975"/>
                    <a:gd name="connsiteX12-599" fmla="*/ 2466975 w 2572231"/>
                    <a:gd name="connsiteY12-600" fmla="*/ 95250 h 688975"/>
                    <a:gd name="connsiteX13-601" fmla="*/ 511175 w 2572231"/>
                    <a:gd name="connsiteY13-602" fmla="*/ 184150 h 688975"/>
                    <a:gd name="connsiteX14-603" fmla="*/ 180975 w 2572231"/>
                    <a:gd name="connsiteY14-604" fmla="*/ 0 h 688975"/>
                    <a:gd name="connsiteX0-605" fmla="*/ 180975 w 2574798"/>
                    <a:gd name="connsiteY0-606" fmla="*/ 0 h 688975"/>
                    <a:gd name="connsiteX1-607" fmla="*/ 6350 w 2574798"/>
                    <a:gd name="connsiteY1-608" fmla="*/ 152400 h 688975"/>
                    <a:gd name="connsiteX2-609" fmla="*/ 9525 w 2574798"/>
                    <a:gd name="connsiteY2-610" fmla="*/ 241300 h 688975"/>
                    <a:gd name="connsiteX3-611" fmla="*/ 2454275 w 2574798"/>
                    <a:gd name="connsiteY3-612" fmla="*/ 234950 h 688975"/>
                    <a:gd name="connsiteX4-613" fmla="*/ 2454275 w 2574798"/>
                    <a:gd name="connsiteY4-614" fmla="*/ 552450 h 688975"/>
                    <a:gd name="connsiteX5-615" fmla="*/ 66675 w 2574798"/>
                    <a:gd name="connsiteY5-616" fmla="*/ 565150 h 688975"/>
                    <a:gd name="connsiteX6-617" fmla="*/ 88900 w 2574798"/>
                    <a:gd name="connsiteY6-618" fmla="*/ 568325 h 688975"/>
                    <a:gd name="connsiteX7-619" fmla="*/ 92075 w 2574798"/>
                    <a:gd name="connsiteY7-620" fmla="*/ 520700 h 688975"/>
                    <a:gd name="connsiteX8-621" fmla="*/ 0 w 2574798"/>
                    <a:gd name="connsiteY8-622" fmla="*/ 593725 h 688975"/>
                    <a:gd name="connsiteX9-623" fmla="*/ 6350 w 2574798"/>
                    <a:gd name="connsiteY9-624" fmla="*/ 688975 h 688975"/>
                    <a:gd name="connsiteX10-625" fmla="*/ 2562225 w 2574798"/>
                    <a:gd name="connsiteY10-626" fmla="*/ 666750 h 688975"/>
                    <a:gd name="connsiteX11-627" fmla="*/ 2552700 w 2574798"/>
                    <a:gd name="connsiteY11-628" fmla="*/ 171450 h 688975"/>
                    <a:gd name="connsiteX12-629" fmla="*/ 2466975 w 2574798"/>
                    <a:gd name="connsiteY12-630" fmla="*/ 95250 h 688975"/>
                    <a:gd name="connsiteX13-631" fmla="*/ 511175 w 2574798"/>
                    <a:gd name="connsiteY13-632" fmla="*/ 184150 h 688975"/>
                    <a:gd name="connsiteX14-633" fmla="*/ 180975 w 2574798"/>
                    <a:gd name="connsiteY14-634" fmla="*/ 0 h 688975"/>
                    <a:gd name="connsiteX0-635" fmla="*/ 180975 w 2574798"/>
                    <a:gd name="connsiteY0-636" fmla="*/ 0 h 688975"/>
                    <a:gd name="connsiteX1-637" fmla="*/ 6350 w 2574798"/>
                    <a:gd name="connsiteY1-638" fmla="*/ 152400 h 688975"/>
                    <a:gd name="connsiteX2-639" fmla="*/ 9525 w 2574798"/>
                    <a:gd name="connsiteY2-640" fmla="*/ 241300 h 688975"/>
                    <a:gd name="connsiteX3-641" fmla="*/ 2454275 w 2574798"/>
                    <a:gd name="connsiteY3-642" fmla="*/ 234950 h 688975"/>
                    <a:gd name="connsiteX4-643" fmla="*/ 2454275 w 2574798"/>
                    <a:gd name="connsiteY4-644" fmla="*/ 552450 h 688975"/>
                    <a:gd name="connsiteX5-645" fmla="*/ 66675 w 2574798"/>
                    <a:gd name="connsiteY5-646" fmla="*/ 565150 h 688975"/>
                    <a:gd name="connsiteX6-647" fmla="*/ 88900 w 2574798"/>
                    <a:gd name="connsiteY6-648" fmla="*/ 568325 h 688975"/>
                    <a:gd name="connsiteX7-649" fmla="*/ 92075 w 2574798"/>
                    <a:gd name="connsiteY7-650" fmla="*/ 520700 h 688975"/>
                    <a:gd name="connsiteX8-651" fmla="*/ 0 w 2574798"/>
                    <a:gd name="connsiteY8-652" fmla="*/ 593725 h 688975"/>
                    <a:gd name="connsiteX9-653" fmla="*/ 6350 w 2574798"/>
                    <a:gd name="connsiteY9-654" fmla="*/ 688975 h 688975"/>
                    <a:gd name="connsiteX10-655" fmla="*/ 2562225 w 2574798"/>
                    <a:gd name="connsiteY10-656" fmla="*/ 666750 h 688975"/>
                    <a:gd name="connsiteX11-657" fmla="*/ 2552700 w 2574798"/>
                    <a:gd name="connsiteY11-658" fmla="*/ 171450 h 688975"/>
                    <a:gd name="connsiteX12-659" fmla="*/ 2466975 w 2574798"/>
                    <a:gd name="connsiteY12-660" fmla="*/ 95250 h 688975"/>
                    <a:gd name="connsiteX13-661" fmla="*/ 511175 w 2574798"/>
                    <a:gd name="connsiteY13-662" fmla="*/ 184150 h 688975"/>
                    <a:gd name="connsiteX14-663" fmla="*/ 180975 w 2574798"/>
                    <a:gd name="connsiteY14-664" fmla="*/ 0 h 688975"/>
                    <a:gd name="connsiteX0-665" fmla="*/ 180975 w 2577418"/>
                    <a:gd name="connsiteY0-666" fmla="*/ 0 h 688975"/>
                    <a:gd name="connsiteX1-667" fmla="*/ 6350 w 2577418"/>
                    <a:gd name="connsiteY1-668" fmla="*/ 152400 h 688975"/>
                    <a:gd name="connsiteX2-669" fmla="*/ 9525 w 2577418"/>
                    <a:gd name="connsiteY2-670" fmla="*/ 241300 h 688975"/>
                    <a:gd name="connsiteX3-671" fmla="*/ 2454275 w 2577418"/>
                    <a:gd name="connsiteY3-672" fmla="*/ 234950 h 688975"/>
                    <a:gd name="connsiteX4-673" fmla="*/ 2454275 w 2577418"/>
                    <a:gd name="connsiteY4-674" fmla="*/ 552450 h 688975"/>
                    <a:gd name="connsiteX5-675" fmla="*/ 66675 w 2577418"/>
                    <a:gd name="connsiteY5-676" fmla="*/ 565150 h 688975"/>
                    <a:gd name="connsiteX6-677" fmla="*/ 88900 w 2577418"/>
                    <a:gd name="connsiteY6-678" fmla="*/ 568325 h 688975"/>
                    <a:gd name="connsiteX7-679" fmla="*/ 92075 w 2577418"/>
                    <a:gd name="connsiteY7-680" fmla="*/ 520700 h 688975"/>
                    <a:gd name="connsiteX8-681" fmla="*/ 0 w 2577418"/>
                    <a:gd name="connsiteY8-682" fmla="*/ 593725 h 688975"/>
                    <a:gd name="connsiteX9-683" fmla="*/ 6350 w 2577418"/>
                    <a:gd name="connsiteY9-684" fmla="*/ 688975 h 688975"/>
                    <a:gd name="connsiteX10-685" fmla="*/ 2565400 w 2577418"/>
                    <a:gd name="connsiteY10-686" fmla="*/ 688975 h 688975"/>
                    <a:gd name="connsiteX11-687" fmla="*/ 2552700 w 2577418"/>
                    <a:gd name="connsiteY11-688" fmla="*/ 171450 h 688975"/>
                    <a:gd name="connsiteX12-689" fmla="*/ 2466975 w 2577418"/>
                    <a:gd name="connsiteY12-690" fmla="*/ 95250 h 688975"/>
                    <a:gd name="connsiteX13-691" fmla="*/ 511175 w 2577418"/>
                    <a:gd name="connsiteY13-692" fmla="*/ 184150 h 688975"/>
                    <a:gd name="connsiteX14-693" fmla="*/ 180975 w 2577418"/>
                    <a:gd name="connsiteY14-694" fmla="*/ 0 h 688975"/>
                    <a:gd name="connsiteX0-695" fmla="*/ 180975 w 2577418"/>
                    <a:gd name="connsiteY0-696" fmla="*/ 0 h 688975"/>
                    <a:gd name="connsiteX1-697" fmla="*/ 6350 w 2577418"/>
                    <a:gd name="connsiteY1-698" fmla="*/ 152400 h 688975"/>
                    <a:gd name="connsiteX2-699" fmla="*/ 9525 w 2577418"/>
                    <a:gd name="connsiteY2-700" fmla="*/ 241300 h 688975"/>
                    <a:gd name="connsiteX3-701" fmla="*/ 2454275 w 2577418"/>
                    <a:gd name="connsiteY3-702" fmla="*/ 234950 h 688975"/>
                    <a:gd name="connsiteX4-703" fmla="*/ 2454275 w 2577418"/>
                    <a:gd name="connsiteY4-704" fmla="*/ 552450 h 688975"/>
                    <a:gd name="connsiteX5-705" fmla="*/ 66675 w 2577418"/>
                    <a:gd name="connsiteY5-706" fmla="*/ 565150 h 688975"/>
                    <a:gd name="connsiteX6-707" fmla="*/ 88900 w 2577418"/>
                    <a:gd name="connsiteY6-708" fmla="*/ 568325 h 688975"/>
                    <a:gd name="connsiteX7-709" fmla="*/ 92075 w 2577418"/>
                    <a:gd name="connsiteY7-710" fmla="*/ 520700 h 688975"/>
                    <a:gd name="connsiteX8-711" fmla="*/ 0 w 2577418"/>
                    <a:gd name="connsiteY8-712" fmla="*/ 593725 h 688975"/>
                    <a:gd name="connsiteX9-713" fmla="*/ 6350 w 2577418"/>
                    <a:gd name="connsiteY9-714" fmla="*/ 688975 h 688975"/>
                    <a:gd name="connsiteX10-715" fmla="*/ 2565400 w 2577418"/>
                    <a:gd name="connsiteY10-716" fmla="*/ 688975 h 688975"/>
                    <a:gd name="connsiteX11-717" fmla="*/ 2552700 w 2577418"/>
                    <a:gd name="connsiteY11-718" fmla="*/ 171450 h 688975"/>
                    <a:gd name="connsiteX12-719" fmla="*/ 2466975 w 2577418"/>
                    <a:gd name="connsiteY12-720" fmla="*/ 95250 h 688975"/>
                    <a:gd name="connsiteX13-721" fmla="*/ 511175 w 2577418"/>
                    <a:gd name="connsiteY13-722" fmla="*/ 184150 h 688975"/>
                    <a:gd name="connsiteX14-723" fmla="*/ 180975 w 2577418"/>
                    <a:gd name="connsiteY14-724" fmla="*/ 0 h 688975"/>
                    <a:gd name="connsiteX0-725" fmla="*/ 180975 w 2570812"/>
                    <a:gd name="connsiteY0-726" fmla="*/ 0 h 688975"/>
                    <a:gd name="connsiteX1-727" fmla="*/ 6350 w 2570812"/>
                    <a:gd name="connsiteY1-728" fmla="*/ 152400 h 688975"/>
                    <a:gd name="connsiteX2-729" fmla="*/ 9525 w 2570812"/>
                    <a:gd name="connsiteY2-730" fmla="*/ 241300 h 688975"/>
                    <a:gd name="connsiteX3-731" fmla="*/ 2454275 w 2570812"/>
                    <a:gd name="connsiteY3-732" fmla="*/ 234950 h 688975"/>
                    <a:gd name="connsiteX4-733" fmla="*/ 2454275 w 2570812"/>
                    <a:gd name="connsiteY4-734" fmla="*/ 552450 h 688975"/>
                    <a:gd name="connsiteX5-735" fmla="*/ 66675 w 2570812"/>
                    <a:gd name="connsiteY5-736" fmla="*/ 565150 h 688975"/>
                    <a:gd name="connsiteX6-737" fmla="*/ 88900 w 2570812"/>
                    <a:gd name="connsiteY6-738" fmla="*/ 568325 h 688975"/>
                    <a:gd name="connsiteX7-739" fmla="*/ 92075 w 2570812"/>
                    <a:gd name="connsiteY7-740" fmla="*/ 520700 h 688975"/>
                    <a:gd name="connsiteX8-741" fmla="*/ 0 w 2570812"/>
                    <a:gd name="connsiteY8-742" fmla="*/ 593725 h 688975"/>
                    <a:gd name="connsiteX9-743" fmla="*/ 6350 w 2570812"/>
                    <a:gd name="connsiteY9-744" fmla="*/ 688975 h 688975"/>
                    <a:gd name="connsiteX10-745" fmla="*/ 2565400 w 2570812"/>
                    <a:gd name="connsiteY10-746" fmla="*/ 688975 h 688975"/>
                    <a:gd name="connsiteX11-747" fmla="*/ 2552700 w 2570812"/>
                    <a:gd name="connsiteY11-748" fmla="*/ 171450 h 688975"/>
                    <a:gd name="connsiteX12-749" fmla="*/ 2466975 w 2570812"/>
                    <a:gd name="connsiteY12-750" fmla="*/ 95250 h 688975"/>
                    <a:gd name="connsiteX13-751" fmla="*/ 511175 w 2570812"/>
                    <a:gd name="connsiteY13-752" fmla="*/ 184150 h 688975"/>
                    <a:gd name="connsiteX14-753" fmla="*/ 180975 w 2570812"/>
                    <a:gd name="connsiteY14-754" fmla="*/ 0 h 688975"/>
                    <a:gd name="connsiteX0-755" fmla="*/ 180975 w 2570812"/>
                    <a:gd name="connsiteY0-756" fmla="*/ 0 h 688975"/>
                    <a:gd name="connsiteX1-757" fmla="*/ 6350 w 2570812"/>
                    <a:gd name="connsiteY1-758" fmla="*/ 152400 h 688975"/>
                    <a:gd name="connsiteX2-759" fmla="*/ 9525 w 2570812"/>
                    <a:gd name="connsiteY2-760" fmla="*/ 241300 h 688975"/>
                    <a:gd name="connsiteX3-761" fmla="*/ 2460625 w 2570812"/>
                    <a:gd name="connsiteY3-762" fmla="*/ 247650 h 688975"/>
                    <a:gd name="connsiteX4-763" fmla="*/ 2454275 w 2570812"/>
                    <a:gd name="connsiteY4-764" fmla="*/ 552450 h 688975"/>
                    <a:gd name="connsiteX5-765" fmla="*/ 66675 w 2570812"/>
                    <a:gd name="connsiteY5-766" fmla="*/ 565150 h 688975"/>
                    <a:gd name="connsiteX6-767" fmla="*/ 88900 w 2570812"/>
                    <a:gd name="connsiteY6-768" fmla="*/ 568325 h 688975"/>
                    <a:gd name="connsiteX7-769" fmla="*/ 92075 w 2570812"/>
                    <a:gd name="connsiteY7-770" fmla="*/ 520700 h 688975"/>
                    <a:gd name="connsiteX8-771" fmla="*/ 0 w 2570812"/>
                    <a:gd name="connsiteY8-772" fmla="*/ 593725 h 688975"/>
                    <a:gd name="connsiteX9-773" fmla="*/ 6350 w 2570812"/>
                    <a:gd name="connsiteY9-774" fmla="*/ 688975 h 688975"/>
                    <a:gd name="connsiteX10-775" fmla="*/ 2565400 w 2570812"/>
                    <a:gd name="connsiteY10-776" fmla="*/ 688975 h 688975"/>
                    <a:gd name="connsiteX11-777" fmla="*/ 2552700 w 2570812"/>
                    <a:gd name="connsiteY11-778" fmla="*/ 171450 h 688975"/>
                    <a:gd name="connsiteX12-779" fmla="*/ 2466975 w 2570812"/>
                    <a:gd name="connsiteY12-780" fmla="*/ 95250 h 688975"/>
                    <a:gd name="connsiteX13-781" fmla="*/ 511175 w 2570812"/>
                    <a:gd name="connsiteY13-782" fmla="*/ 184150 h 688975"/>
                    <a:gd name="connsiteX14-783" fmla="*/ 180975 w 2570812"/>
                    <a:gd name="connsiteY14-784" fmla="*/ 0 h 688975"/>
                    <a:gd name="connsiteX0-785" fmla="*/ 180975 w 2570812"/>
                    <a:gd name="connsiteY0-786" fmla="*/ 0 h 688975"/>
                    <a:gd name="connsiteX1-787" fmla="*/ 6350 w 2570812"/>
                    <a:gd name="connsiteY1-788" fmla="*/ 152400 h 688975"/>
                    <a:gd name="connsiteX2-789" fmla="*/ 9525 w 2570812"/>
                    <a:gd name="connsiteY2-790" fmla="*/ 241300 h 688975"/>
                    <a:gd name="connsiteX3-791" fmla="*/ 2460625 w 2570812"/>
                    <a:gd name="connsiteY3-792" fmla="*/ 247650 h 688975"/>
                    <a:gd name="connsiteX4-793" fmla="*/ 2457450 w 2570812"/>
                    <a:gd name="connsiteY4-794" fmla="*/ 561975 h 688975"/>
                    <a:gd name="connsiteX5-795" fmla="*/ 66675 w 2570812"/>
                    <a:gd name="connsiteY5-796" fmla="*/ 565150 h 688975"/>
                    <a:gd name="connsiteX6-797" fmla="*/ 88900 w 2570812"/>
                    <a:gd name="connsiteY6-798" fmla="*/ 568325 h 688975"/>
                    <a:gd name="connsiteX7-799" fmla="*/ 92075 w 2570812"/>
                    <a:gd name="connsiteY7-800" fmla="*/ 520700 h 688975"/>
                    <a:gd name="connsiteX8-801" fmla="*/ 0 w 2570812"/>
                    <a:gd name="connsiteY8-802" fmla="*/ 593725 h 688975"/>
                    <a:gd name="connsiteX9-803" fmla="*/ 6350 w 2570812"/>
                    <a:gd name="connsiteY9-804" fmla="*/ 688975 h 688975"/>
                    <a:gd name="connsiteX10-805" fmla="*/ 2565400 w 2570812"/>
                    <a:gd name="connsiteY10-806" fmla="*/ 688975 h 688975"/>
                    <a:gd name="connsiteX11-807" fmla="*/ 2552700 w 2570812"/>
                    <a:gd name="connsiteY11-808" fmla="*/ 171450 h 688975"/>
                    <a:gd name="connsiteX12-809" fmla="*/ 2466975 w 2570812"/>
                    <a:gd name="connsiteY12-810" fmla="*/ 95250 h 688975"/>
                    <a:gd name="connsiteX13-811" fmla="*/ 511175 w 2570812"/>
                    <a:gd name="connsiteY13-812" fmla="*/ 184150 h 688975"/>
                    <a:gd name="connsiteX14-813" fmla="*/ 180975 w 2570812"/>
                    <a:gd name="connsiteY14-814" fmla="*/ 0 h 688975"/>
                    <a:gd name="connsiteX0-815" fmla="*/ 180975 w 2570812"/>
                    <a:gd name="connsiteY0-816" fmla="*/ 0 h 688975"/>
                    <a:gd name="connsiteX1-817" fmla="*/ 6350 w 2570812"/>
                    <a:gd name="connsiteY1-818" fmla="*/ 152400 h 688975"/>
                    <a:gd name="connsiteX2-819" fmla="*/ 9525 w 2570812"/>
                    <a:gd name="connsiteY2-820" fmla="*/ 241300 h 688975"/>
                    <a:gd name="connsiteX3-821" fmla="*/ 2460625 w 2570812"/>
                    <a:gd name="connsiteY3-822" fmla="*/ 247650 h 688975"/>
                    <a:gd name="connsiteX4-823" fmla="*/ 2457450 w 2570812"/>
                    <a:gd name="connsiteY4-824" fmla="*/ 561975 h 688975"/>
                    <a:gd name="connsiteX5-825" fmla="*/ 66675 w 2570812"/>
                    <a:gd name="connsiteY5-826" fmla="*/ 565150 h 688975"/>
                    <a:gd name="connsiteX6-827" fmla="*/ 88900 w 2570812"/>
                    <a:gd name="connsiteY6-828" fmla="*/ 568325 h 688975"/>
                    <a:gd name="connsiteX7-829" fmla="*/ 92075 w 2570812"/>
                    <a:gd name="connsiteY7-830" fmla="*/ 520700 h 688975"/>
                    <a:gd name="connsiteX8-831" fmla="*/ 0 w 2570812"/>
                    <a:gd name="connsiteY8-832" fmla="*/ 593725 h 688975"/>
                    <a:gd name="connsiteX9-833" fmla="*/ 6350 w 2570812"/>
                    <a:gd name="connsiteY9-834" fmla="*/ 688975 h 688975"/>
                    <a:gd name="connsiteX10-835" fmla="*/ 2565400 w 2570812"/>
                    <a:gd name="connsiteY10-836" fmla="*/ 688975 h 688975"/>
                    <a:gd name="connsiteX11-837" fmla="*/ 2552700 w 2570812"/>
                    <a:gd name="connsiteY11-838" fmla="*/ 171450 h 688975"/>
                    <a:gd name="connsiteX12-839" fmla="*/ 2466975 w 2570812"/>
                    <a:gd name="connsiteY12-840" fmla="*/ 95250 h 688975"/>
                    <a:gd name="connsiteX13-841" fmla="*/ 485775 w 2570812"/>
                    <a:gd name="connsiteY13-842" fmla="*/ 171450 h 688975"/>
                    <a:gd name="connsiteX14-843" fmla="*/ 180975 w 2570812"/>
                    <a:gd name="connsiteY14-844" fmla="*/ 0 h 688975"/>
                    <a:gd name="connsiteX0-845" fmla="*/ 180975 w 2570812"/>
                    <a:gd name="connsiteY0-846" fmla="*/ 0 h 688975"/>
                    <a:gd name="connsiteX1-847" fmla="*/ 6350 w 2570812"/>
                    <a:gd name="connsiteY1-848" fmla="*/ 152400 h 688975"/>
                    <a:gd name="connsiteX2-849" fmla="*/ 9525 w 2570812"/>
                    <a:gd name="connsiteY2-850" fmla="*/ 241300 h 688975"/>
                    <a:gd name="connsiteX3-851" fmla="*/ 2460625 w 2570812"/>
                    <a:gd name="connsiteY3-852" fmla="*/ 247650 h 688975"/>
                    <a:gd name="connsiteX4-853" fmla="*/ 2457450 w 2570812"/>
                    <a:gd name="connsiteY4-854" fmla="*/ 561975 h 688975"/>
                    <a:gd name="connsiteX5-855" fmla="*/ 66675 w 2570812"/>
                    <a:gd name="connsiteY5-856" fmla="*/ 565150 h 688975"/>
                    <a:gd name="connsiteX6-857" fmla="*/ 88900 w 2570812"/>
                    <a:gd name="connsiteY6-858" fmla="*/ 568325 h 688975"/>
                    <a:gd name="connsiteX7-859" fmla="*/ 92075 w 2570812"/>
                    <a:gd name="connsiteY7-860" fmla="*/ 520700 h 688975"/>
                    <a:gd name="connsiteX8-861" fmla="*/ 0 w 2570812"/>
                    <a:gd name="connsiteY8-862" fmla="*/ 593725 h 688975"/>
                    <a:gd name="connsiteX9-863" fmla="*/ 6350 w 2570812"/>
                    <a:gd name="connsiteY9-864" fmla="*/ 688975 h 688975"/>
                    <a:gd name="connsiteX10-865" fmla="*/ 2565400 w 2570812"/>
                    <a:gd name="connsiteY10-866" fmla="*/ 688975 h 688975"/>
                    <a:gd name="connsiteX11-867" fmla="*/ 2552700 w 2570812"/>
                    <a:gd name="connsiteY11-868" fmla="*/ 171450 h 688975"/>
                    <a:gd name="connsiteX12-869" fmla="*/ 2466975 w 2570812"/>
                    <a:gd name="connsiteY12-870" fmla="*/ 95250 h 688975"/>
                    <a:gd name="connsiteX13-871" fmla="*/ 180975 w 2570812"/>
                    <a:gd name="connsiteY13-872" fmla="*/ 0 h 688975"/>
                    <a:gd name="connsiteX0-873" fmla="*/ 180975 w 2570812"/>
                    <a:gd name="connsiteY0-874" fmla="*/ 31750 h 720725"/>
                    <a:gd name="connsiteX1-875" fmla="*/ 6350 w 2570812"/>
                    <a:gd name="connsiteY1-876" fmla="*/ 184150 h 720725"/>
                    <a:gd name="connsiteX2-877" fmla="*/ 9525 w 2570812"/>
                    <a:gd name="connsiteY2-878" fmla="*/ 273050 h 720725"/>
                    <a:gd name="connsiteX3-879" fmla="*/ 2460625 w 2570812"/>
                    <a:gd name="connsiteY3-880" fmla="*/ 279400 h 720725"/>
                    <a:gd name="connsiteX4-881" fmla="*/ 2457450 w 2570812"/>
                    <a:gd name="connsiteY4-882" fmla="*/ 593725 h 720725"/>
                    <a:gd name="connsiteX5-883" fmla="*/ 66675 w 2570812"/>
                    <a:gd name="connsiteY5-884" fmla="*/ 596900 h 720725"/>
                    <a:gd name="connsiteX6-885" fmla="*/ 88900 w 2570812"/>
                    <a:gd name="connsiteY6-886" fmla="*/ 600075 h 720725"/>
                    <a:gd name="connsiteX7-887" fmla="*/ 92075 w 2570812"/>
                    <a:gd name="connsiteY7-888" fmla="*/ 552450 h 720725"/>
                    <a:gd name="connsiteX8-889" fmla="*/ 0 w 2570812"/>
                    <a:gd name="connsiteY8-890" fmla="*/ 625475 h 720725"/>
                    <a:gd name="connsiteX9-891" fmla="*/ 6350 w 2570812"/>
                    <a:gd name="connsiteY9-892" fmla="*/ 720725 h 720725"/>
                    <a:gd name="connsiteX10-893" fmla="*/ 2565400 w 2570812"/>
                    <a:gd name="connsiteY10-894" fmla="*/ 720725 h 720725"/>
                    <a:gd name="connsiteX11-895" fmla="*/ 2552700 w 2570812"/>
                    <a:gd name="connsiteY11-896" fmla="*/ 203200 h 720725"/>
                    <a:gd name="connsiteX12-897" fmla="*/ 2336800 w 2570812"/>
                    <a:gd name="connsiteY12-898" fmla="*/ 0 h 720725"/>
                    <a:gd name="connsiteX13-899" fmla="*/ 180975 w 2570812"/>
                    <a:gd name="connsiteY13-900" fmla="*/ 31750 h 720725"/>
                    <a:gd name="connsiteX0-901" fmla="*/ 180975 w 2570812"/>
                    <a:gd name="connsiteY0-902" fmla="*/ 0 h 688975"/>
                    <a:gd name="connsiteX1-903" fmla="*/ 6350 w 2570812"/>
                    <a:gd name="connsiteY1-904" fmla="*/ 152400 h 688975"/>
                    <a:gd name="connsiteX2-905" fmla="*/ 9525 w 2570812"/>
                    <a:gd name="connsiteY2-906" fmla="*/ 241300 h 688975"/>
                    <a:gd name="connsiteX3-907" fmla="*/ 2460625 w 2570812"/>
                    <a:gd name="connsiteY3-908" fmla="*/ 247650 h 688975"/>
                    <a:gd name="connsiteX4-909" fmla="*/ 2457450 w 2570812"/>
                    <a:gd name="connsiteY4-910" fmla="*/ 561975 h 688975"/>
                    <a:gd name="connsiteX5-911" fmla="*/ 66675 w 2570812"/>
                    <a:gd name="connsiteY5-912" fmla="*/ 565150 h 688975"/>
                    <a:gd name="connsiteX6-913" fmla="*/ 88900 w 2570812"/>
                    <a:gd name="connsiteY6-914" fmla="*/ 568325 h 688975"/>
                    <a:gd name="connsiteX7-915" fmla="*/ 92075 w 2570812"/>
                    <a:gd name="connsiteY7-916" fmla="*/ 520700 h 688975"/>
                    <a:gd name="connsiteX8-917" fmla="*/ 0 w 2570812"/>
                    <a:gd name="connsiteY8-918" fmla="*/ 593725 h 688975"/>
                    <a:gd name="connsiteX9-919" fmla="*/ 6350 w 2570812"/>
                    <a:gd name="connsiteY9-920" fmla="*/ 688975 h 688975"/>
                    <a:gd name="connsiteX10-921" fmla="*/ 2565400 w 2570812"/>
                    <a:gd name="connsiteY10-922" fmla="*/ 688975 h 688975"/>
                    <a:gd name="connsiteX11-923" fmla="*/ 2552700 w 2570812"/>
                    <a:gd name="connsiteY11-924" fmla="*/ 171450 h 688975"/>
                    <a:gd name="connsiteX12-925" fmla="*/ 2352675 w 2570812"/>
                    <a:gd name="connsiteY12-926" fmla="*/ 19050 h 688975"/>
                    <a:gd name="connsiteX13-927" fmla="*/ 180975 w 2570812"/>
                    <a:gd name="connsiteY13-928" fmla="*/ 0 h 688975"/>
                    <a:gd name="connsiteX0-929" fmla="*/ 225425 w 2570812"/>
                    <a:gd name="connsiteY0-930" fmla="*/ 0 h 714375"/>
                    <a:gd name="connsiteX1-931" fmla="*/ 6350 w 2570812"/>
                    <a:gd name="connsiteY1-932" fmla="*/ 177800 h 714375"/>
                    <a:gd name="connsiteX2-933" fmla="*/ 9525 w 2570812"/>
                    <a:gd name="connsiteY2-934" fmla="*/ 266700 h 714375"/>
                    <a:gd name="connsiteX3-935" fmla="*/ 2460625 w 2570812"/>
                    <a:gd name="connsiteY3-936" fmla="*/ 273050 h 714375"/>
                    <a:gd name="connsiteX4-937" fmla="*/ 2457450 w 2570812"/>
                    <a:gd name="connsiteY4-938" fmla="*/ 587375 h 714375"/>
                    <a:gd name="connsiteX5-939" fmla="*/ 66675 w 2570812"/>
                    <a:gd name="connsiteY5-940" fmla="*/ 590550 h 714375"/>
                    <a:gd name="connsiteX6-941" fmla="*/ 88900 w 2570812"/>
                    <a:gd name="connsiteY6-942" fmla="*/ 593725 h 714375"/>
                    <a:gd name="connsiteX7-943" fmla="*/ 92075 w 2570812"/>
                    <a:gd name="connsiteY7-944" fmla="*/ 546100 h 714375"/>
                    <a:gd name="connsiteX8-945" fmla="*/ 0 w 2570812"/>
                    <a:gd name="connsiteY8-946" fmla="*/ 619125 h 714375"/>
                    <a:gd name="connsiteX9-947" fmla="*/ 6350 w 2570812"/>
                    <a:gd name="connsiteY9-948" fmla="*/ 714375 h 714375"/>
                    <a:gd name="connsiteX10-949" fmla="*/ 2565400 w 2570812"/>
                    <a:gd name="connsiteY10-950" fmla="*/ 714375 h 714375"/>
                    <a:gd name="connsiteX11-951" fmla="*/ 2552700 w 2570812"/>
                    <a:gd name="connsiteY11-952" fmla="*/ 196850 h 714375"/>
                    <a:gd name="connsiteX12-953" fmla="*/ 2352675 w 2570812"/>
                    <a:gd name="connsiteY12-954" fmla="*/ 44450 h 714375"/>
                    <a:gd name="connsiteX13-955" fmla="*/ 225425 w 2570812"/>
                    <a:gd name="connsiteY13-956" fmla="*/ 0 h 714375"/>
                    <a:gd name="connsiteX0-957" fmla="*/ 225425 w 2570812"/>
                    <a:gd name="connsiteY0-958" fmla="*/ 0 h 714375"/>
                    <a:gd name="connsiteX1-959" fmla="*/ 6350 w 2570812"/>
                    <a:gd name="connsiteY1-960" fmla="*/ 177800 h 714375"/>
                    <a:gd name="connsiteX2-961" fmla="*/ 9525 w 2570812"/>
                    <a:gd name="connsiteY2-962" fmla="*/ 266700 h 714375"/>
                    <a:gd name="connsiteX3-963" fmla="*/ 2460625 w 2570812"/>
                    <a:gd name="connsiteY3-964" fmla="*/ 273050 h 714375"/>
                    <a:gd name="connsiteX4-965" fmla="*/ 2457450 w 2570812"/>
                    <a:gd name="connsiteY4-966" fmla="*/ 587375 h 714375"/>
                    <a:gd name="connsiteX5-967" fmla="*/ 66675 w 2570812"/>
                    <a:gd name="connsiteY5-968" fmla="*/ 590550 h 714375"/>
                    <a:gd name="connsiteX6-969" fmla="*/ 88900 w 2570812"/>
                    <a:gd name="connsiteY6-970" fmla="*/ 593725 h 714375"/>
                    <a:gd name="connsiteX7-971" fmla="*/ 92075 w 2570812"/>
                    <a:gd name="connsiteY7-972" fmla="*/ 546100 h 714375"/>
                    <a:gd name="connsiteX8-973" fmla="*/ 0 w 2570812"/>
                    <a:gd name="connsiteY8-974" fmla="*/ 619125 h 714375"/>
                    <a:gd name="connsiteX9-975" fmla="*/ 6350 w 2570812"/>
                    <a:gd name="connsiteY9-976" fmla="*/ 714375 h 714375"/>
                    <a:gd name="connsiteX10-977" fmla="*/ 2565400 w 2570812"/>
                    <a:gd name="connsiteY10-978" fmla="*/ 714375 h 714375"/>
                    <a:gd name="connsiteX11-979" fmla="*/ 2552700 w 2570812"/>
                    <a:gd name="connsiteY11-980" fmla="*/ 196850 h 714375"/>
                    <a:gd name="connsiteX12-981" fmla="*/ 2308225 w 2570812"/>
                    <a:gd name="connsiteY12-982" fmla="*/ 12700 h 714375"/>
                    <a:gd name="connsiteX13-983" fmla="*/ 225425 w 2570812"/>
                    <a:gd name="connsiteY13-984" fmla="*/ 0 h 714375"/>
                    <a:gd name="connsiteX0-985" fmla="*/ 225425 w 2570812"/>
                    <a:gd name="connsiteY0-986" fmla="*/ 0 h 714375"/>
                    <a:gd name="connsiteX1-987" fmla="*/ 6350 w 2570812"/>
                    <a:gd name="connsiteY1-988" fmla="*/ 177800 h 714375"/>
                    <a:gd name="connsiteX2-989" fmla="*/ 9525 w 2570812"/>
                    <a:gd name="connsiteY2-990" fmla="*/ 266700 h 714375"/>
                    <a:gd name="connsiteX3-991" fmla="*/ 2460625 w 2570812"/>
                    <a:gd name="connsiteY3-992" fmla="*/ 273050 h 714375"/>
                    <a:gd name="connsiteX4-993" fmla="*/ 2457450 w 2570812"/>
                    <a:gd name="connsiteY4-994" fmla="*/ 587375 h 714375"/>
                    <a:gd name="connsiteX5-995" fmla="*/ 66675 w 2570812"/>
                    <a:gd name="connsiteY5-996" fmla="*/ 590550 h 714375"/>
                    <a:gd name="connsiteX6-997" fmla="*/ 88900 w 2570812"/>
                    <a:gd name="connsiteY6-998" fmla="*/ 593725 h 714375"/>
                    <a:gd name="connsiteX7-999" fmla="*/ 92075 w 2570812"/>
                    <a:gd name="connsiteY7-1000" fmla="*/ 546100 h 714375"/>
                    <a:gd name="connsiteX8-1001" fmla="*/ 0 w 2570812"/>
                    <a:gd name="connsiteY8-1002" fmla="*/ 619125 h 714375"/>
                    <a:gd name="connsiteX9-1003" fmla="*/ 6350 w 2570812"/>
                    <a:gd name="connsiteY9-1004" fmla="*/ 714375 h 714375"/>
                    <a:gd name="connsiteX10-1005" fmla="*/ 2565400 w 2570812"/>
                    <a:gd name="connsiteY10-1006" fmla="*/ 714375 h 714375"/>
                    <a:gd name="connsiteX11-1007" fmla="*/ 2552700 w 2570812"/>
                    <a:gd name="connsiteY11-1008" fmla="*/ 196850 h 714375"/>
                    <a:gd name="connsiteX12-1009" fmla="*/ 2295525 w 2570812"/>
                    <a:gd name="connsiteY12-1010" fmla="*/ 0 h 714375"/>
                    <a:gd name="connsiteX13-1011" fmla="*/ 225425 w 2570812"/>
                    <a:gd name="connsiteY13-1012" fmla="*/ 0 h 714375"/>
                    <a:gd name="connsiteX0-1013" fmla="*/ 225425 w 2570812"/>
                    <a:gd name="connsiteY0-1014" fmla="*/ 0 h 714375"/>
                    <a:gd name="connsiteX1-1015" fmla="*/ 6350 w 2570812"/>
                    <a:gd name="connsiteY1-1016" fmla="*/ 177800 h 714375"/>
                    <a:gd name="connsiteX2-1017" fmla="*/ 9525 w 2570812"/>
                    <a:gd name="connsiteY2-1018" fmla="*/ 266700 h 714375"/>
                    <a:gd name="connsiteX3-1019" fmla="*/ 2460625 w 2570812"/>
                    <a:gd name="connsiteY3-1020" fmla="*/ 273050 h 714375"/>
                    <a:gd name="connsiteX4-1021" fmla="*/ 2457450 w 2570812"/>
                    <a:gd name="connsiteY4-1022" fmla="*/ 587375 h 714375"/>
                    <a:gd name="connsiteX5-1023" fmla="*/ 66675 w 2570812"/>
                    <a:gd name="connsiteY5-1024" fmla="*/ 590550 h 714375"/>
                    <a:gd name="connsiteX6-1025" fmla="*/ 88900 w 2570812"/>
                    <a:gd name="connsiteY6-1026" fmla="*/ 593725 h 714375"/>
                    <a:gd name="connsiteX7-1027" fmla="*/ 92075 w 2570812"/>
                    <a:gd name="connsiteY7-1028" fmla="*/ 546100 h 714375"/>
                    <a:gd name="connsiteX8-1029" fmla="*/ 0 w 2570812"/>
                    <a:gd name="connsiteY8-1030" fmla="*/ 619125 h 714375"/>
                    <a:gd name="connsiteX9-1031" fmla="*/ 6350 w 2570812"/>
                    <a:gd name="connsiteY9-1032" fmla="*/ 714375 h 714375"/>
                    <a:gd name="connsiteX10-1033" fmla="*/ 2565400 w 2570812"/>
                    <a:gd name="connsiteY10-1034" fmla="*/ 714375 h 714375"/>
                    <a:gd name="connsiteX11-1035" fmla="*/ 2552700 w 2570812"/>
                    <a:gd name="connsiteY11-1036" fmla="*/ 196850 h 714375"/>
                    <a:gd name="connsiteX12-1037" fmla="*/ 2295525 w 2570812"/>
                    <a:gd name="connsiteY12-1038" fmla="*/ 0 h 714375"/>
                    <a:gd name="connsiteX13-1039" fmla="*/ 225425 w 2570812"/>
                    <a:gd name="connsiteY13-1040" fmla="*/ 0 h 714375"/>
                    <a:gd name="connsiteX0-1041" fmla="*/ 225425 w 2573535"/>
                    <a:gd name="connsiteY0-1042" fmla="*/ 0 h 714375"/>
                    <a:gd name="connsiteX1-1043" fmla="*/ 6350 w 2573535"/>
                    <a:gd name="connsiteY1-1044" fmla="*/ 177800 h 714375"/>
                    <a:gd name="connsiteX2-1045" fmla="*/ 9525 w 2573535"/>
                    <a:gd name="connsiteY2-1046" fmla="*/ 266700 h 714375"/>
                    <a:gd name="connsiteX3-1047" fmla="*/ 2460625 w 2573535"/>
                    <a:gd name="connsiteY3-1048" fmla="*/ 273050 h 714375"/>
                    <a:gd name="connsiteX4-1049" fmla="*/ 2457450 w 2573535"/>
                    <a:gd name="connsiteY4-1050" fmla="*/ 587375 h 714375"/>
                    <a:gd name="connsiteX5-1051" fmla="*/ 66675 w 2573535"/>
                    <a:gd name="connsiteY5-1052" fmla="*/ 590550 h 714375"/>
                    <a:gd name="connsiteX6-1053" fmla="*/ 88900 w 2573535"/>
                    <a:gd name="connsiteY6-1054" fmla="*/ 593725 h 714375"/>
                    <a:gd name="connsiteX7-1055" fmla="*/ 92075 w 2573535"/>
                    <a:gd name="connsiteY7-1056" fmla="*/ 546100 h 714375"/>
                    <a:gd name="connsiteX8-1057" fmla="*/ 0 w 2573535"/>
                    <a:gd name="connsiteY8-1058" fmla="*/ 619125 h 714375"/>
                    <a:gd name="connsiteX9-1059" fmla="*/ 6350 w 2573535"/>
                    <a:gd name="connsiteY9-1060" fmla="*/ 714375 h 714375"/>
                    <a:gd name="connsiteX10-1061" fmla="*/ 2565400 w 2573535"/>
                    <a:gd name="connsiteY10-1062" fmla="*/ 714375 h 714375"/>
                    <a:gd name="connsiteX11-1063" fmla="*/ 2567732 w 2573535"/>
                    <a:gd name="connsiteY11-1064" fmla="*/ 201861 h 714375"/>
                    <a:gd name="connsiteX12-1065" fmla="*/ 2295525 w 2573535"/>
                    <a:gd name="connsiteY12-1066" fmla="*/ 0 h 714375"/>
                    <a:gd name="connsiteX13-1067" fmla="*/ 225425 w 2573535"/>
                    <a:gd name="connsiteY13-1068" fmla="*/ 0 h 714375"/>
                    <a:gd name="connsiteX0-1069" fmla="*/ 225425 w 2575177"/>
                    <a:gd name="connsiteY0-1070" fmla="*/ 0 h 714375"/>
                    <a:gd name="connsiteX1-1071" fmla="*/ 6350 w 2575177"/>
                    <a:gd name="connsiteY1-1072" fmla="*/ 177800 h 714375"/>
                    <a:gd name="connsiteX2-1073" fmla="*/ 9525 w 2575177"/>
                    <a:gd name="connsiteY2-1074" fmla="*/ 266700 h 714375"/>
                    <a:gd name="connsiteX3-1075" fmla="*/ 2460625 w 2575177"/>
                    <a:gd name="connsiteY3-1076" fmla="*/ 273050 h 714375"/>
                    <a:gd name="connsiteX4-1077" fmla="*/ 2457450 w 2575177"/>
                    <a:gd name="connsiteY4-1078" fmla="*/ 587375 h 714375"/>
                    <a:gd name="connsiteX5-1079" fmla="*/ 66675 w 2575177"/>
                    <a:gd name="connsiteY5-1080" fmla="*/ 590550 h 714375"/>
                    <a:gd name="connsiteX6-1081" fmla="*/ 88900 w 2575177"/>
                    <a:gd name="connsiteY6-1082" fmla="*/ 593725 h 714375"/>
                    <a:gd name="connsiteX7-1083" fmla="*/ 92075 w 2575177"/>
                    <a:gd name="connsiteY7-1084" fmla="*/ 546100 h 714375"/>
                    <a:gd name="connsiteX8-1085" fmla="*/ 0 w 2575177"/>
                    <a:gd name="connsiteY8-1086" fmla="*/ 619125 h 714375"/>
                    <a:gd name="connsiteX9-1087" fmla="*/ 6350 w 2575177"/>
                    <a:gd name="connsiteY9-1088" fmla="*/ 714375 h 714375"/>
                    <a:gd name="connsiteX10-1089" fmla="*/ 2565400 w 2575177"/>
                    <a:gd name="connsiteY10-1090" fmla="*/ 714375 h 714375"/>
                    <a:gd name="connsiteX11-1091" fmla="*/ 2572743 w 2575177"/>
                    <a:gd name="connsiteY11-1092" fmla="*/ 201861 h 714375"/>
                    <a:gd name="connsiteX12-1093" fmla="*/ 2295525 w 2575177"/>
                    <a:gd name="connsiteY12-1094" fmla="*/ 0 h 714375"/>
                    <a:gd name="connsiteX13-1095" fmla="*/ 225425 w 2575177"/>
                    <a:gd name="connsiteY13-1096" fmla="*/ 0 h 7143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2575177"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3" name="Rectangle 22"/>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1" fmla="*/ 0 w 2376264"/>
                    <a:gd name="connsiteY0-2" fmla="*/ 0 h 321543"/>
                    <a:gd name="connsiteX1-3" fmla="*/ 2376264 w 2376264"/>
                    <a:gd name="connsiteY1-4" fmla="*/ 0 h 321543"/>
                    <a:gd name="connsiteX2-5" fmla="*/ 2376264 w 2376264"/>
                    <a:gd name="connsiteY2-6" fmla="*/ 321543 h 321543"/>
                    <a:gd name="connsiteX3-7" fmla="*/ 0 w 2376264"/>
                    <a:gd name="connsiteY3-8" fmla="*/ 321543 h 321543"/>
                    <a:gd name="connsiteX4-9" fmla="*/ 0 w 2376264"/>
                    <a:gd name="connsiteY4-10" fmla="*/ 0 h 321543"/>
                    <a:gd name="connsiteX0-11" fmla="*/ 0 w 2376264"/>
                    <a:gd name="connsiteY0-12" fmla="*/ 0 h 321543"/>
                    <a:gd name="connsiteX1-13" fmla="*/ 2376264 w 2376264"/>
                    <a:gd name="connsiteY1-14" fmla="*/ 0 h 321543"/>
                    <a:gd name="connsiteX2-15" fmla="*/ 2376264 w 2376264"/>
                    <a:gd name="connsiteY2-16" fmla="*/ 321543 h 321543"/>
                    <a:gd name="connsiteX3-17" fmla="*/ 0 w 2376264"/>
                    <a:gd name="connsiteY3-18" fmla="*/ 321543 h 321543"/>
                    <a:gd name="connsiteX4-19" fmla="*/ 0 w 2376264"/>
                    <a:gd name="connsiteY4-20" fmla="*/ 0 h 321543"/>
                    <a:gd name="connsiteX0-21" fmla="*/ 0 w 2376264"/>
                    <a:gd name="connsiteY0-22" fmla="*/ 0 h 321543"/>
                    <a:gd name="connsiteX1-23" fmla="*/ 2376264 w 2376264"/>
                    <a:gd name="connsiteY1-24" fmla="*/ 0 h 321543"/>
                    <a:gd name="connsiteX2-25" fmla="*/ 2376264 w 2376264"/>
                    <a:gd name="connsiteY2-26" fmla="*/ 321543 h 321543"/>
                    <a:gd name="connsiteX3-27" fmla="*/ 0 w 2376264"/>
                    <a:gd name="connsiteY3-28" fmla="*/ 321543 h 321543"/>
                    <a:gd name="connsiteX4-29" fmla="*/ 0 w 2376264"/>
                    <a:gd name="connsiteY4-30" fmla="*/ 0 h 3215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56" name="Group 55"/>
              <p:cNvGrpSpPr/>
              <p:nvPr/>
            </p:nvGrpSpPr>
            <p:grpSpPr>
              <a:xfrm>
                <a:off x="4203709" y="4329734"/>
                <a:ext cx="1681345" cy="465751"/>
                <a:chOff x="3622676" y="3492499"/>
                <a:chExt cx="2578868" cy="714375"/>
              </a:xfrm>
              <a:effectLst>
                <a:outerShdw blurRad="50800" dist="38100" dir="8100000" algn="tr" rotWithShape="0">
                  <a:prstClr val="black">
                    <a:alpha val="40000"/>
                  </a:prstClr>
                </a:outerShdw>
              </a:effectLst>
            </p:grpSpPr>
            <p:sp>
              <p:nvSpPr>
                <p:cNvPr id="60" name="Freeform 24"/>
                <p:cNvSpPr/>
                <p:nvPr/>
              </p:nvSpPr>
              <p:spPr>
                <a:xfrm>
                  <a:off x="3622676" y="3492499"/>
                  <a:ext cx="2578868"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1" fmla="*/ 190500 w 2559050"/>
                    <a:gd name="connsiteY0-2" fmla="*/ 0 h 698500"/>
                    <a:gd name="connsiteX1-3" fmla="*/ 0 w 2559050"/>
                    <a:gd name="connsiteY1-4" fmla="*/ 152400 h 698500"/>
                    <a:gd name="connsiteX2-5" fmla="*/ 19050 w 2559050"/>
                    <a:gd name="connsiteY2-6" fmla="*/ 241300 h 698500"/>
                    <a:gd name="connsiteX3-7" fmla="*/ 2501900 w 2559050"/>
                    <a:gd name="connsiteY3-8" fmla="*/ 241300 h 698500"/>
                    <a:gd name="connsiteX4-9" fmla="*/ 2470150 w 2559050"/>
                    <a:gd name="connsiteY4-10" fmla="*/ 552450 h 698500"/>
                    <a:gd name="connsiteX5-11" fmla="*/ 76200 w 2559050"/>
                    <a:gd name="connsiteY5-12" fmla="*/ 565150 h 698500"/>
                    <a:gd name="connsiteX6-13" fmla="*/ 101600 w 2559050"/>
                    <a:gd name="connsiteY6-14" fmla="*/ 520700 h 698500"/>
                    <a:gd name="connsiteX7-15" fmla="*/ 6350 w 2559050"/>
                    <a:gd name="connsiteY7-16" fmla="*/ 577850 h 698500"/>
                    <a:gd name="connsiteX8-17" fmla="*/ 44450 w 2559050"/>
                    <a:gd name="connsiteY8-18" fmla="*/ 666750 h 698500"/>
                    <a:gd name="connsiteX9-19" fmla="*/ 2400300 w 2559050"/>
                    <a:gd name="connsiteY9-20" fmla="*/ 692150 h 698500"/>
                    <a:gd name="connsiteX10-21" fmla="*/ 2432050 w 2559050"/>
                    <a:gd name="connsiteY10-22" fmla="*/ 666750 h 698500"/>
                    <a:gd name="connsiteX11-23" fmla="*/ 2501900 w 2559050"/>
                    <a:gd name="connsiteY11-24" fmla="*/ 698500 h 698500"/>
                    <a:gd name="connsiteX12-25" fmla="*/ 2552700 w 2559050"/>
                    <a:gd name="connsiteY12-26" fmla="*/ 685800 h 698500"/>
                    <a:gd name="connsiteX13-27" fmla="*/ 2559050 w 2559050"/>
                    <a:gd name="connsiteY13-28" fmla="*/ 158750 h 698500"/>
                    <a:gd name="connsiteX14-29" fmla="*/ 2476500 w 2559050"/>
                    <a:gd name="connsiteY14-30" fmla="*/ 95250 h 698500"/>
                    <a:gd name="connsiteX15-31" fmla="*/ 520700 w 2559050"/>
                    <a:gd name="connsiteY15-32" fmla="*/ 184150 h 698500"/>
                    <a:gd name="connsiteX16-33" fmla="*/ 190500 w 2559050"/>
                    <a:gd name="connsiteY16-34" fmla="*/ 0 h 698500"/>
                    <a:gd name="connsiteX0-35" fmla="*/ 184150 w 2552700"/>
                    <a:gd name="connsiteY0-36" fmla="*/ 0 h 698500"/>
                    <a:gd name="connsiteX1-37" fmla="*/ 9525 w 2552700"/>
                    <a:gd name="connsiteY1-38" fmla="*/ 152400 h 698500"/>
                    <a:gd name="connsiteX2-39" fmla="*/ 12700 w 2552700"/>
                    <a:gd name="connsiteY2-40" fmla="*/ 241300 h 698500"/>
                    <a:gd name="connsiteX3-41" fmla="*/ 2495550 w 2552700"/>
                    <a:gd name="connsiteY3-42" fmla="*/ 241300 h 698500"/>
                    <a:gd name="connsiteX4-43" fmla="*/ 2463800 w 2552700"/>
                    <a:gd name="connsiteY4-44" fmla="*/ 552450 h 698500"/>
                    <a:gd name="connsiteX5-45" fmla="*/ 69850 w 2552700"/>
                    <a:gd name="connsiteY5-46" fmla="*/ 565150 h 698500"/>
                    <a:gd name="connsiteX6-47" fmla="*/ 95250 w 2552700"/>
                    <a:gd name="connsiteY6-48" fmla="*/ 520700 h 698500"/>
                    <a:gd name="connsiteX7-49" fmla="*/ 0 w 2552700"/>
                    <a:gd name="connsiteY7-50" fmla="*/ 577850 h 698500"/>
                    <a:gd name="connsiteX8-51" fmla="*/ 38100 w 2552700"/>
                    <a:gd name="connsiteY8-52" fmla="*/ 666750 h 698500"/>
                    <a:gd name="connsiteX9-53" fmla="*/ 2393950 w 2552700"/>
                    <a:gd name="connsiteY9-54" fmla="*/ 692150 h 698500"/>
                    <a:gd name="connsiteX10-55" fmla="*/ 2425700 w 2552700"/>
                    <a:gd name="connsiteY10-56" fmla="*/ 666750 h 698500"/>
                    <a:gd name="connsiteX11-57" fmla="*/ 2495550 w 2552700"/>
                    <a:gd name="connsiteY11-58" fmla="*/ 698500 h 698500"/>
                    <a:gd name="connsiteX12-59" fmla="*/ 2546350 w 2552700"/>
                    <a:gd name="connsiteY12-60" fmla="*/ 685800 h 698500"/>
                    <a:gd name="connsiteX13-61" fmla="*/ 2552700 w 2552700"/>
                    <a:gd name="connsiteY13-62" fmla="*/ 158750 h 698500"/>
                    <a:gd name="connsiteX14-63" fmla="*/ 2470150 w 2552700"/>
                    <a:gd name="connsiteY14-64" fmla="*/ 95250 h 698500"/>
                    <a:gd name="connsiteX15-65" fmla="*/ 514350 w 2552700"/>
                    <a:gd name="connsiteY15-66" fmla="*/ 184150 h 698500"/>
                    <a:gd name="connsiteX16-67" fmla="*/ 184150 w 2552700"/>
                    <a:gd name="connsiteY16-68" fmla="*/ 0 h 698500"/>
                    <a:gd name="connsiteX0-69" fmla="*/ 184150 w 2571750"/>
                    <a:gd name="connsiteY0-70" fmla="*/ 0 h 698500"/>
                    <a:gd name="connsiteX1-71" fmla="*/ 9525 w 2571750"/>
                    <a:gd name="connsiteY1-72" fmla="*/ 152400 h 698500"/>
                    <a:gd name="connsiteX2-73" fmla="*/ 12700 w 2571750"/>
                    <a:gd name="connsiteY2-74" fmla="*/ 241300 h 698500"/>
                    <a:gd name="connsiteX3-75" fmla="*/ 2495550 w 2571750"/>
                    <a:gd name="connsiteY3-76" fmla="*/ 241300 h 698500"/>
                    <a:gd name="connsiteX4-77" fmla="*/ 2463800 w 2571750"/>
                    <a:gd name="connsiteY4-78" fmla="*/ 552450 h 698500"/>
                    <a:gd name="connsiteX5-79" fmla="*/ 69850 w 2571750"/>
                    <a:gd name="connsiteY5-80" fmla="*/ 565150 h 698500"/>
                    <a:gd name="connsiteX6-81" fmla="*/ 95250 w 2571750"/>
                    <a:gd name="connsiteY6-82" fmla="*/ 520700 h 698500"/>
                    <a:gd name="connsiteX7-83" fmla="*/ 0 w 2571750"/>
                    <a:gd name="connsiteY7-84" fmla="*/ 577850 h 698500"/>
                    <a:gd name="connsiteX8-85" fmla="*/ 38100 w 2571750"/>
                    <a:gd name="connsiteY8-86" fmla="*/ 666750 h 698500"/>
                    <a:gd name="connsiteX9-87" fmla="*/ 2393950 w 2571750"/>
                    <a:gd name="connsiteY9-88" fmla="*/ 692150 h 698500"/>
                    <a:gd name="connsiteX10-89" fmla="*/ 2425700 w 2571750"/>
                    <a:gd name="connsiteY10-90" fmla="*/ 666750 h 698500"/>
                    <a:gd name="connsiteX11-91" fmla="*/ 2495550 w 2571750"/>
                    <a:gd name="connsiteY11-92" fmla="*/ 698500 h 698500"/>
                    <a:gd name="connsiteX12-93" fmla="*/ 2546350 w 2571750"/>
                    <a:gd name="connsiteY12-94" fmla="*/ 685800 h 698500"/>
                    <a:gd name="connsiteX13-95" fmla="*/ 2571750 w 2571750"/>
                    <a:gd name="connsiteY13-96" fmla="*/ 193675 h 698500"/>
                    <a:gd name="connsiteX14-97" fmla="*/ 2470150 w 2571750"/>
                    <a:gd name="connsiteY14-98" fmla="*/ 95250 h 698500"/>
                    <a:gd name="connsiteX15-99" fmla="*/ 514350 w 2571750"/>
                    <a:gd name="connsiteY15-100" fmla="*/ 184150 h 698500"/>
                    <a:gd name="connsiteX16-101" fmla="*/ 184150 w 2571750"/>
                    <a:gd name="connsiteY16-102" fmla="*/ 0 h 698500"/>
                    <a:gd name="connsiteX0-103" fmla="*/ 184150 w 2555875"/>
                    <a:gd name="connsiteY0-104" fmla="*/ 0 h 698500"/>
                    <a:gd name="connsiteX1-105" fmla="*/ 9525 w 2555875"/>
                    <a:gd name="connsiteY1-106" fmla="*/ 152400 h 698500"/>
                    <a:gd name="connsiteX2-107" fmla="*/ 12700 w 2555875"/>
                    <a:gd name="connsiteY2-108" fmla="*/ 241300 h 698500"/>
                    <a:gd name="connsiteX3-109" fmla="*/ 2495550 w 2555875"/>
                    <a:gd name="connsiteY3-110" fmla="*/ 241300 h 698500"/>
                    <a:gd name="connsiteX4-111" fmla="*/ 2463800 w 2555875"/>
                    <a:gd name="connsiteY4-112" fmla="*/ 552450 h 698500"/>
                    <a:gd name="connsiteX5-113" fmla="*/ 69850 w 2555875"/>
                    <a:gd name="connsiteY5-114" fmla="*/ 565150 h 698500"/>
                    <a:gd name="connsiteX6-115" fmla="*/ 95250 w 2555875"/>
                    <a:gd name="connsiteY6-116" fmla="*/ 520700 h 698500"/>
                    <a:gd name="connsiteX7-117" fmla="*/ 0 w 2555875"/>
                    <a:gd name="connsiteY7-118" fmla="*/ 577850 h 698500"/>
                    <a:gd name="connsiteX8-119" fmla="*/ 38100 w 2555875"/>
                    <a:gd name="connsiteY8-120" fmla="*/ 666750 h 698500"/>
                    <a:gd name="connsiteX9-121" fmla="*/ 2393950 w 2555875"/>
                    <a:gd name="connsiteY9-122" fmla="*/ 692150 h 698500"/>
                    <a:gd name="connsiteX10-123" fmla="*/ 2425700 w 2555875"/>
                    <a:gd name="connsiteY10-124" fmla="*/ 666750 h 698500"/>
                    <a:gd name="connsiteX11-125" fmla="*/ 2495550 w 2555875"/>
                    <a:gd name="connsiteY11-126" fmla="*/ 698500 h 698500"/>
                    <a:gd name="connsiteX12-127" fmla="*/ 2546350 w 2555875"/>
                    <a:gd name="connsiteY12-128" fmla="*/ 685800 h 698500"/>
                    <a:gd name="connsiteX13-129" fmla="*/ 2555875 w 2555875"/>
                    <a:gd name="connsiteY13-130" fmla="*/ 171450 h 698500"/>
                    <a:gd name="connsiteX14-131" fmla="*/ 2470150 w 2555875"/>
                    <a:gd name="connsiteY14-132" fmla="*/ 95250 h 698500"/>
                    <a:gd name="connsiteX15-133" fmla="*/ 514350 w 2555875"/>
                    <a:gd name="connsiteY15-134" fmla="*/ 184150 h 698500"/>
                    <a:gd name="connsiteX16-135" fmla="*/ 184150 w 2555875"/>
                    <a:gd name="connsiteY16-136" fmla="*/ 0 h 698500"/>
                    <a:gd name="connsiteX0-137" fmla="*/ 184150 w 2562506"/>
                    <a:gd name="connsiteY0-138" fmla="*/ 0 h 698500"/>
                    <a:gd name="connsiteX1-139" fmla="*/ 9525 w 2562506"/>
                    <a:gd name="connsiteY1-140" fmla="*/ 152400 h 698500"/>
                    <a:gd name="connsiteX2-141" fmla="*/ 12700 w 2562506"/>
                    <a:gd name="connsiteY2-142" fmla="*/ 241300 h 698500"/>
                    <a:gd name="connsiteX3-143" fmla="*/ 2495550 w 2562506"/>
                    <a:gd name="connsiteY3-144" fmla="*/ 241300 h 698500"/>
                    <a:gd name="connsiteX4-145" fmla="*/ 2463800 w 2562506"/>
                    <a:gd name="connsiteY4-146" fmla="*/ 552450 h 698500"/>
                    <a:gd name="connsiteX5-147" fmla="*/ 69850 w 2562506"/>
                    <a:gd name="connsiteY5-148" fmla="*/ 565150 h 698500"/>
                    <a:gd name="connsiteX6-149" fmla="*/ 95250 w 2562506"/>
                    <a:gd name="connsiteY6-150" fmla="*/ 520700 h 698500"/>
                    <a:gd name="connsiteX7-151" fmla="*/ 0 w 2562506"/>
                    <a:gd name="connsiteY7-152" fmla="*/ 577850 h 698500"/>
                    <a:gd name="connsiteX8-153" fmla="*/ 38100 w 2562506"/>
                    <a:gd name="connsiteY8-154" fmla="*/ 666750 h 698500"/>
                    <a:gd name="connsiteX9-155" fmla="*/ 2393950 w 2562506"/>
                    <a:gd name="connsiteY9-156" fmla="*/ 692150 h 698500"/>
                    <a:gd name="connsiteX10-157" fmla="*/ 2425700 w 2562506"/>
                    <a:gd name="connsiteY10-158" fmla="*/ 666750 h 698500"/>
                    <a:gd name="connsiteX11-159" fmla="*/ 2495550 w 2562506"/>
                    <a:gd name="connsiteY11-160" fmla="*/ 698500 h 698500"/>
                    <a:gd name="connsiteX12-161" fmla="*/ 2562225 w 2562506"/>
                    <a:gd name="connsiteY12-162" fmla="*/ 685800 h 698500"/>
                    <a:gd name="connsiteX13-163" fmla="*/ 2555875 w 2562506"/>
                    <a:gd name="connsiteY13-164" fmla="*/ 171450 h 698500"/>
                    <a:gd name="connsiteX14-165" fmla="*/ 2470150 w 2562506"/>
                    <a:gd name="connsiteY14-166" fmla="*/ 95250 h 698500"/>
                    <a:gd name="connsiteX15-167" fmla="*/ 514350 w 2562506"/>
                    <a:gd name="connsiteY15-168" fmla="*/ 184150 h 698500"/>
                    <a:gd name="connsiteX16-169" fmla="*/ 184150 w 2562506"/>
                    <a:gd name="connsiteY16-170" fmla="*/ 0 h 698500"/>
                    <a:gd name="connsiteX0-171" fmla="*/ 184150 w 2562506"/>
                    <a:gd name="connsiteY0-172" fmla="*/ 0 h 692150"/>
                    <a:gd name="connsiteX1-173" fmla="*/ 9525 w 2562506"/>
                    <a:gd name="connsiteY1-174" fmla="*/ 152400 h 692150"/>
                    <a:gd name="connsiteX2-175" fmla="*/ 12700 w 2562506"/>
                    <a:gd name="connsiteY2-176" fmla="*/ 241300 h 692150"/>
                    <a:gd name="connsiteX3-177" fmla="*/ 2495550 w 2562506"/>
                    <a:gd name="connsiteY3-178" fmla="*/ 241300 h 692150"/>
                    <a:gd name="connsiteX4-179" fmla="*/ 2463800 w 2562506"/>
                    <a:gd name="connsiteY4-180" fmla="*/ 552450 h 692150"/>
                    <a:gd name="connsiteX5-181" fmla="*/ 69850 w 2562506"/>
                    <a:gd name="connsiteY5-182" fmla="*/ 565150 h 692150"/>
                    <a:gd name="connsiteX6-183" fmla="*/ 95250 w 2562506"/>
                    <a:gd name="connsiteY6-184" fmla="*/ 520700 h 692150"/>
                    <a:gd name="connsiteX7-185" fmla="*/ 0 w 2562506"/>
                    <a:gd name="connsiteY7-186" fmla="*/ 577850 h 692150"/>
                    <a:gd name="connsiteX8-187" fmla="*/ 38100 w 2562506"/>
                    <a:gd name="connsiteY8-188" fmla="*/ 666750 h 692150"/>
                    <a:gd name="connsiteX9-189" fmla="*/ 2393950 w 2562506"/>
                    <a:gd name="connsiteY9-190" fmla="*/ 692150 h 692150"/>
                    <a:gd name="connsiteX10-191" fmla="*/ 2425700 w 2562506"/>
                    <a:gd name="connsiteY10-192" fmla="*/ 666750 h 692150"/>
                    <a:gd name="connsiteX11-193" fmla="*/ 2479675 w 2562506"/>
                    <a:gd name="connsiteY11-194" fmla="*/ 692150 h 692150"/>
                    <a:gd name="connsiteX12-195" fmla="*/ 2562225 w 2562506"/>
                    <a:gd name="connsiteY12-196" fmla="*/ 685800 h 692150"/>
                    <a:gd name="connsiteX13-197" fmla="*/ 2555875 w 2562506"/>
                    <a:gd name="connsiteY13-198" fmla="*/ 171450 h 692150"/>
                    <a:gd name="connsiteX14-199" fmla="*/ 2470150 w 2562506"/>
                    <a:gd name="connsiteY14-200" fmla="*/ 95250 h 692150"/>
                    <a:gd name="connsiteX15-201" fmla="*/ 514350 w 2562506"/>
                    <a:gd name="connsiteY15-202" fmla="*/ 184150 h 692150"/>
                    <a:gd name="connsiteX16-203" fmla="*/ 184150 w 2562506"/>
                    <a:gd name="connsiteY16-204" fmla="*/ 0 h 692150"/>
                    <a:gd name="connsiteX0-205" fmla="*/ 184150 w 2562506"/>
                    <a:gd name="connsiteY0-206" fmla="*/ 0 h 692150"/>
                    <a:gd name="connsiteX1-207" fmla="*/ 9525 w 2562506"/>
                    <a:gd name="connsiteY1-208" fmla="*/ 152400 h 692150"/>
                    <a:gd name="connsiteX2-209" fmla="*/ 12700 w 2562506"/>
                    <a:gd name="connsiteY2-210" fmla="*/ 241300 h 692150"/>
                    <a:gd name="connsiteX3-211" fmla="*/ 2495550 w 2562506"/>
                    <a:gd name="connsiteY3-212" fmla="*/ 241300 h 692150"/>
                    <a:gd name="connsiteX4-213" fmla="*/ 2463800 w 2562506"/>
                    <a:gd name="connsiteY4-214" fmla="*/ 552450 h 692150"/>
                    <a:gd name="connsiteX5-215" fmla="*/ 69850 w 2562506"/>
                    <a:gd name="connsiteY5-216" fmla="*/ 565150 h 692150"/>
                    <a:gd name="connsiteX6-217" fmla="*/ 95250 w 2562506"/>
                    <a:gd name="connsiteY6-218" fmla="*/ 520700 h 692150"/>
                    <a:gd name="connsiteX7-219" fmla="*/ 0 w 2562506"/>
                    <a:gd name="connsiteY7-220" fmla="*/ 577850 h 692150"/>
                    <a:gd name="connsiteX8-221" fmla="*/ 38100 w 2562506"/>
                    <a:gd name="connsiteY8-222" fmla="*/ 666750 h 692150"/>
                    <a:gd name="connsiteX9-223" fmla="*/ 2393950 w 2562506"/>
                    <a:gd name="connsiteY9-224" fmla="*/ 692150 h 692150"/>
                    <a:gd name="connsiteX10-225" fmla="*/ 2435225 w 2562506"/>
                    <a:gd name="connsiteY10-226" fmla="*/ 666750 h 692150"/>
                    <a:gd name="connsiteX11-227" fmla="*/ 2479675 w 2562506"/>
                    <a:gd name="connsiteY11-228" fmla="*/ 692150 h 692150"/>
                    <a:gd name="connsiteX12-229" fmla="*/ 2562225 w 2562506"/>
                    <a:gd name="connsiteY12-230" fmla="*/ 685800 h 692150"/>
                    <a:gd name="connsiteX13-231" fmla="*/ 2555875 w 2562506"/>
                    <a:gd name="connsiteY13-232" fmla="*/ 171450 h 692150"/>
                    <a:gd name="connsiteX14-233" fmla="*/ 2470150 w 2562506"/>
                    <a:gd name="connsiteY14-234" fmla="*/ 95250 h 692150"/>
                    <a:gd name="connsiteX15-235" fmla="*/ 514350 w 2562506"/>
                    <a:gd name="connsiteY15-236" fmla="*/ 184150 h 692150"/>
                    <a:gd name="connsiteX16-237" fmla="*/ 184150 w 2562506"/>
                    <a:gd name="connsiteY16-238" fmla="*/ 0 h 692150"/>
                    <a:gd name="connsiteX0-239" fmla="*/ 184150 w 2562506"/>
                    <a:gd name="connsiteY0-240" fmla="*/ 0 h 692150"/>
                    <a:gd name="connsiteX1-241" fmla="*/ 9525 w 2562506"/>
                    <a:gd name="connsiteY1-242" fmla="*/ 152400 h 692150"/>
                    <a:gd name="connsiteX2-243" fmla="*/ 12700 w 2562506"/>
                    <a:gd name="connsiteY2-244" fmla="*/ 241300 h 692150"/>
                    <a:gd name="connsiteX3-245" fmla="*/ 2495550 w 2562506"/>
                    <a:gd name="connsiteY3-246" fmla="*/ 241300 h 692150"/>
                    <a:gd name="connsiteX4-247" fmla="*/ 2463800 w 2562506"/>
                    <a:gd name="connsiteY4-248" fmla="*/ 552450 h 692150"/>
                    <a:gd name="connsiteX5-249" fmla="*/ 69850 w 2562506"/>
                    <a:gd name="connsiteY5-250" fmla="*/ 565150 h 692150"/>
                    <a:gd name="connsiteX6-251" fmla="*/ 95250 w 2562506"/>
                    <a:gd name="connsiteY6-252" fmla="*/ 520700 h 692150"/>
                    <a:gd name="connsiteX7-253" fmla="*/ 0 w 2562506"/>
                    <a:gd name="connsiteY7-254" fmla="*/ 577850 h 692150"/>
                    <a:gd name="connsiteX8-255" fmla="*/ 9525 w 2562506"/>
                    <a:gd name="connsiteY8-256" fmla="*/ 688975 h 692150"/>
                    <a:gd name="connsiteX9-257" fmla="*/ 2393950 w 2562506"/>
                    <a:gd name="connsiteY9-258" fmla="*/ 692150 h 692150"/>
                    <a:gd name="connsiteX10-259" fmla="*/ 2435225 w 2562506"/>
                    <a:gd name="connsiteY10-260" fmla="*/ 666750 h 692150"/>
                    <a:gd name="connsiteX11-261" fmla="*/ 2479675 w 2562506"/>
                    <a:gd name="connsiteY11-262" fmla="*/ 692150 h 692150"/>
                    <a:gd name="connsiteX12-263" fmla="*/ 2562225 w 2562506"/>
                    <a:gd name="connsiteY12-264" fmla="*/ 685800 h 692150"/>
                    <a:gd name="connsiteX13-265" fmla="*/ 2555875 w 2562506"/>
                    <a:gd name="connsiteY13-266" fmla="*/ 171450 h 692150"/>
                    <a:gd name="connsiteX14-267" fmla="*/ 2470150 w 2562506"/>
                    <a:gd name="connsiteY14-268" fmla="*/ 95250 h 692150"/>
                    <a:gd name="connsiteX15-269" fmla="*/ 514350 w 2562506"/>
                    <a:gd name="connsiteY15-270" fmla="*/ 184150 h 692150"/>
                    <a:gd name="connsiteX16-271" fmla="*/ 184150 w 2562506"/>
                    <a:gd name="connsiteY16-272" fmla="*/ 0 h 692150"/>
                    <a:gd name="connsiteX0-273" fmla="*/ 180975 w 2559331"/>
                    <a:gd name="connsiteY0-274" fmla="*/ 0 h 692150"/>
                    <a:gd name="connsiteX1-275" fmla="*/ 6350 w 2559331"/>
                    <a:gd name="connsiteY1-276" fmla="*/ 152400 h 692150"/>
                    <a:gd name="connsiteX2-277" fmla="*/ 9525 w 2559331"/>
                    <a:gd name="connsiteY2-278" fmla="*/ 241300 h 692150"/>
                    <a:gd name="connsiteX3-279" fmla="*/ 2492375 w 2559331"/>
                    <a:gd name="connsiteY3-280" fmla="*/ 241300 h 692150"/>
                    <a:gd name="connsiteX4-281" fmla="*/ 2460625 w 2559331"/>
                    <a:gd name="connsiteY4-282" fmla="*/ 552450 h 692150"/>
                    <a:gd name="connsiteX5-283" fmla="*/ 66675 w 2559331"/>
                    <a:gd name="connsiteY5-284" fmla="*/ 565150 h 692150"/>
                    <a:gd name="connsiteX6-285" fmla="*/ 92075 w 2559331"/>
                    <a:gd name="connsiteY6-286" fmla="*/ 520700 h 692150"/>
                    <a:gd name="connsiteX7-287" fmla="*/ 0 w 2559331"/>
                    <a:gd name="connsiteY7-288" fmla="*/ 593725 h 692150"/>
                    <a:gd name="connsiteX8-289" fmla="*/ 6350 w 2559331"/>
                    <a:gd name="connsiteY8-290" fmla="*/ 688975 h 692150"/>
                    <a:gd name="connsiteX9-291" fmla="*/ 2390775 w 2559331"/>
                    <a:gd name="connsiteY9-292" fmla="*/ 692150 h 692150"/>
                    <a:gd name="connsiteX10-293" fmla="*/ 2432050 w 2559331"/>
                    <a:gd name="connsiteY10-294" fmla="*/ 666750 h 692150"/>
                    <a:gd name="connsiteX11-295" fmla="*/ 2476500 w 2559331"/>
                    <a:gd name="connsiteY11-296" fmla="*/ 692150 h 692150"/>
                    <a:gd name="connsiteX12-297" fmla="*/ 2559050 w 2559331"/>
                    <a:gd name="connsiteY12-298" fmla="*/ 685800 h 692150"/>
                    <a:gd name="connsiteX13-299" fmla="*/ 2552700 w 2559331"/>
                    <a:gd name="connsiteY13-300" fmla="*/ 171450 h 692150"/>
                    <a:gd name="connsiteX14-301" fmla="*/ 2466975 w 2559331"/>
                    <a:gd name="connsiteY14-302" fmla="*/ 95250 h 692150"/>
                    <a:gd name="connsiteX15-303" fmla="*/ 511175 w 2559331"/>
                    <a:gd name="connsiteY15-304" fmla="*/ 184150 h 692150"/>
                    <a:gd name="connsiteX16-305" fmla="*/ 180975 w 2559331"/>
                    <a:gd name="connsiteY16-306" fmla="*/ 0 h 692150"/>
                    <a:gd name="connsiteX0-307" fmla="*/ 180975 w 2559331"/>
                    <a:gd name="connsiteY0-308" fmla="*/ 0 h 692150"/>
                    <a:gd name="connsiteX1-309" fmla="*/ 6350 w 2559331"/>
                    <a:gd name="connsiteY1-310" fmla="*/ 152400 h 692150"/>
                    <a:gd name="connsiteX2-311" fmla="*/ 9525 w 2559331"/>
                    <a:gd name="connsiteY2-312" fmla="*/ 241300 h 692150"/>
                    <a:gd name="connsiteX3-313" fmla="*/ 2492375 w 2559331"/>
                    <a:gd name="connsiteY3-314" fmla="*/ 241300 h 692150"/>
                    <a:gd name="connsiteX4-315" fmla="*/ 2460625 w 2559331"/>
                    <a:gd name="connsiteY4-316" fmla="*/ 552450 h 692150"/>
                    <a:gd name="connsiteX5-317" fmla="*/ 66675 w 2559331"/>
                    <a:gd name="connsiteY5-318" fmla="*/ 565150 h 692150"/>
                    <a:gd name="connsiteX6-319" fmla="*/ 88900 w 2559331"/>
                    <a:gd name="connsiteY6-320" fmla="*/ 568325 h 692150"/>
                    <a:gd name="connsiteX7-321" fmla="*/ 92075 w 2559331"/>
                    <a:gd name="connsiteY7-322" fmla="*/ 520700 h 692150"/>
                    <a:gd name="connsiteX8-323" fmla="*/ 0 w 2559331"/>
                    <a:gd name="connsiteY8-324" fmla="*/ 593725 h 692150"/>
                    <a:gd name="connsiteX9-325" fmla="*/ 6350 w 2559331"/>
                    <a:gd name="connsiteY9-326" fmla="*/ 688975 h 692150"/>
                    <a:gd name="connsiteX10-327" fmla="*/ 2390775 w 2559331"/>
                    <a:gd name="connsiteY10-328" fmla="*/ 692150 h 692150"/>
                    <a:gd name="connsiteX11-329" fmla="*/ 2432050 w 2559331"/>
                    <a:gd name="connsiteY11-330" fmla="*/ 666750 h 692150"/>
                    <a:gd name="connsiteX12-331" fmla="*/ 2476500 w 2559331"/>
                    <a:gd name="connsiteY12-332" fmla="*/ 692150 h 692150"/>
                    <a:gd name="connsiteX13-333" fmla="*/ 2559050 w 2559331"/>
                    <a:gd name="connsiteY13-334" fmla="*/ 685800 h 692150"/>
                    <a:gd name="connsiteX14-335" fmla="*/ 2552700 w 2559331"/>
                    <a:gd name="connsiteY14-336" fmla="*/ 171450 h 692150"/>
                    <a:gd name="connsiteX15-337" fmla="*/ 2466975 w 2559331"/>
                    <a:gd name="connsiteY15-338" fmla="*/ 95250 h 692150"/>
                    <a:gd name="connsiteX16-339" fmla="*/ 511175 w 2559331"/>
                    <a:gd name="connsiteY16-340" fmla="*/ 184150 h 692150"/>
                    <a:gd name="connsiteX17" fmla="*/ 180975 w 2559331"/>
                    <a:gd name="connsiteY17" fmla="*/ 0 h 692150"/>
                    <a:gd name="connsiteX0-341" fmla="*/ 180975 w 2559331"/>
                    <a:gd name="connsiteY0-342" fmla="*/ 0 h 692150"/>
                    <a:gd name="connsiteX1-343" fmla="*/ 6350 w 2559331"/>
                    <a:gd name="connsiteY1-344" fmla="*/ 152400 h 692150"/>
                    <a:gd name="connsiteX2-345" fmla="*/ 9525 w 2559331"/>
                    <a:gd name="connsiteY2-346" fmla="*/ 241300 h 692150"/>
                    <a:gd name="connsiteX3-347" fmla="*/ 2454275 w 2559331"/>
                    <a:gd name="connsiteY3-348" fmla="*/ 234950 h 692150"/>
                    <a:gd name="connsiteX4-349" fmla="*/ 2460625 w 2559331"/>
                    <a:gd name="connsiteY4-350" fmla="*/ 552450 h 692150"/>
                    <a:gd name="connsiteX5-351" fmla="*/ 66675 w 2559331"/>
                    <a:gd name="connsiteY5-352" fmla="*/ 565150 h 692150"/>
                    <a:gd name="connsiteX6-353" fmla="*/ 88900 w 2559331"/>
                    <a:gd name="connsiteY6-354" fmla="*/ 568325 h 692150"/>
                    <a:gd name="connsiteX7-355" fmla="*/ 92075 w 2559331"/>
                    <a:gd name="connsiteY7-356" fmla="*/ 520700 h 692150"/>
                    <a:gd name="connsiteX8-357" fmla="*/ 0 w 2559331"/>
                    <a:gd name="connsiteY8-358" fmla="*/ 593725 h 692150"/>
                    <a:gd name="connsiteX9-359" fmla="*/ 6350 w 2559331"/>
                    <a:gd name="connsiteY9-360" fmla="*/ 688975 h 692150"/>
                    <a:gd name="connsiteX10-361" fmla="*/ 2390775 w 2559331"/>
                    <a:gd name="connsiteY10-362" fmla="*/ 692150 h 692150"/>
                    <a:gd name="connsiteX11-363" fmla="*/ 2432050 w 2559331"/>
                    <a:gd name="connsiteY11-364" fmla="*/ 666750 h 692150"/>
                    <a:gd name="connsiteX12-365" fmla="*/ 2476500 w 2559331"/>
                    <a:gd name="connsiteY12-366" fmla="*/ 692150 h 692150"/>
                    <a:gd name="connsiteX13-367" fmla="*/ 2559050 w 2559331"/>
                    <a:gd name="connsiteY13-368" fmla="*/ 685800 h 692150"/>
                    <a:gd name="connsiteX14-369" fmla="*/ 2552700 w 2559331"/>
                    <a:gd name="connsiteY14-370" fmla="*/ 171450 h 692150"/>
                    <a:gd name="connsiteX15-371" fmla="*/ 2466975 w 2559331"/>
                    <a:gd name="connsiteY15-372" fmla="*/ 95250 h 692150"/>
                    <a:gd name="connsiteX16-373" fmla="*/ 511175 w 2559331"/>
                    <a:gd name="connsiteY16-374" fmla="*/ 184150 h 692150"/>
                    <a:gd name="connsiteX17-375" fmla="*/ 180975 w 2559331"/>
                    <a:gd name="connsiteY17-376" fmla="*/ 0 h 692150"/>
                    <a:gd name="connsiteX0-377" fmla="*/ 180975 w 2559331"/>
                    <a:gd name="connsiteY0-378" fmla="*/ 0 h 692150"/>
                    <a:gd name="connsiteX1-379" fmla="*/ 6350 w 2559331"/>
                    <a:gd name="connsiteY1-380" fmla="*/ 152400 h 692150"/>
                    <a:gd name="connsiteX2-381" fmla="*/ 9525 w 2559331"/>
                    <a:gd name="connsiteY2-382" fmla="*/ 241300 h 692150"/>
                    <a:gd name="connsiteX3-383" fmla="*/ 2454275 w 2559331"/>
                    <a:gd name="connsiteY3-384" fmla="*/ 234950 h 692150"/>
                    <a:gd name="connsiteX4-385" fmla="*/ 2454275 w 2559331"/>
                    <a:gd name="connsiteY4-386" fmla="*/ 552450 h 692150"/>
                    <a:gd name="connsiteX5-387" fmla="*/ 66675 w 2559331"/>
                    <a:gd name="connsiteY5-388" fmla="*/ 565150 h 692150"/>
                    <a:gd name="connsiteX6-389" fmla="*/ 88900 w 2559331"/>
                    <a:gd name="connsiteY6-390" fmla="*/ 568325 h 692150"/>
                    <a:gd name="connsiteX7-391" fmla="*/ 92075 w 2559331"/>
                    <a:gd name="connsiteY7-392" fmla="*/ 520700 h 692150"/>
                    <a:gd name="connsiteX8-393" fmla="*/ 0 w 2559331"/>
                    <a:gd name="connsiteY8-394" fmla="*/ 593725 h 692150"/>
                    <a:gd name="connsiteX9-395" fmla="*/ 6350 w 2559331"/>
                    <a:gd name="connsiteY9-396" fmla="*/ 688975 h 692150"/>
                    <a:gd name="connsiteX10-397" fmla="*/ 2390775 w 2559331"/>
                    <a:gd name="connsiteY10-398" fmla="*/ 692150 h 692150"/>
                    <a:gd name="connsiteX11-399" fmla="*/ 2432050 w 2559331"/>
                    <a:gd name="connsiteY11-400" fmla="*/ 666750 h 692150"/>
                    <a:gd name="connsiteX12-401" fmla="*/ 2476500 w 2559331"/>
                    <a:gd name="connsiteY12-402" fmla="*/ 692150 h 692150"/>
                    <a:gd name="connsiteX13-403" fmla="*/ 2559050 w 2559331"/>
                    <a:gd name="connsiteY13-404" fmla="*/ 685800 h 692150"/>
                    <a:gd name="connsiteX14-405" fmla="*/ 2552700 w 2559331"/>
                    <a:gd name="connsiteY14-406" fmla="*/ 171450 h 692150"/>
                    <a:gd name="connsiteX15-407" fmla="*/ 2466975 w 2559331"/>
                    <a:gd name="connsiteY15-408" fmla="*/ 95250 h 692150"/>
                    <a:gd name="connsiteX16-409" fmla="*/ 511175 w 2559331"/>
                    <a:gd name="connsiteY16-410" fmla="*/ 184150 h 692150"/>
                    <a:gd name="connsiteX17-411" fmla="*/ 180975 w 2559331"/>
                    <a:gd name="connsiteY17-412" fmla="*/ 0 h 692150"/>
                    <a:gd name="connsiteX0-413" fmla="*/ 180975 w 2559331"/>
                    <a:gd name="connsiteY0-414" fmla="*/ 0 h 692150"/>
                    <a:gd name="connsiteX1-415" fmla="*/ 6350 w 2559331"/>
                    <a:gd name="connsiteY1-416" fmla="*/ 152400 h 692150"/>
                    <a:gd name="connsiteX2-417" fmla="*/ 9525 w 2559331"/>
                    <a:gd name="connsiteY2-418" fmla="*/ 241300 h 692150"/>
                    <a:gd name="connsiteX3-419" fmla="*/ 2454275 w 2559331"/>
                    <a:gd name="connsiteY3-420" fmla="*/ 234950 h 692150"/>
                    <a:gd name="connsiteX4-421" fmla="*/ 2454275 w 2559331"/>
                    <a:gd name="connsiteY4-422" fmla="*/ 552450 h 692150"/>
                    <a:gd name="connsiteX5-423" fmla="*/ 66675 w 2559331"/>
                    <a:gd name="connsiteY5-424" fmla="*/ 565150 h 692150"/>
                    <a:gd name="connsiteX6-425" fmla="*/ 88900 w 2559331"/>
                    <a:gd name="connsiteY6-426" fmla="*/ 568325 h 692150"/>
                    <a:gd name="connsiteX7-427" fmla="*/ 92075 w 2559331"/>
                    <a:gd name="connsiteY7-428" fmla="*/ 520700 h 692150"/>
                    <a:gd name="connsiteX8-429" fmla="*/ 0 w 2559331"/>
                    <a:gd name="connsiteY8-430" fmla="*/ 593725 h 692150"/>
                    <a:gd name="connsiteX9-431" fmla="*/ 6350 w 2559331"/>
                    <a:gd name="connsiteY9-432" fmla="*/ 688975 h 692150"/>
                    <a:gd name="connsiteX10-433" fmla="*/ 2390775 w 2559331"/>
                    <a:gd name="connsiteY10-434" fmla="*/ 692150 h 692150"/>
                    <a:gd name="connsiteX11-435" fmla="*/ 2432050 w 2559331"/>
                    <a:gd name="connsiteY11-436" fmla="*/ 666750 h 692150"/>
                    <a:gd name="connsiteX12-437" fmla="*/ 2476500 w 2559331"/>
                    <a:gd name="connsiteY12-438" fmla="*/ 692150 h 692150"/>
                    <a:gd name="connsiteX13-439" fmla="*/ 2559050 w 2559331"/>
                    <a:gd name="connsiteY13-440" fmla="*/ 685800 h 692150"/>
                    <a:gd name="connsiteX14-441" fmla="*/ 2552700 w 2559331"/>
                    <a:gd name="connsiteY14-442" fmla="*/ 171450 h 692150"/>
                    <a:gd name="connsiteX15-443" fmla="*/ 2466975 w 2559331"/>
                    <a:gd name="connsiteY15-444" fmla="*/ 95250 h 692150"/>
                    <a:gd name="connsiteX16-445" fmla="*/ 511175 w 2559331"/>
                    <a:gd name="connsiteY16-446" fmla="*/ 184150 h 692150"/>
                    <a:gd name="connsiteX17-447" fmla="*/ 180975 w 2559331"/>
                    <a:gd name="connsiteY17-448" fmla="*/ 0 h 692150"/>
                    <a:gd name="connsiteX0-449" fmla="*/ 180975 w 2559331"/>
                    <a:gd name="connsiteY0-450" fmla="*/ 0 h 692150"/>
                    <a:gd name="connsiteX1-451" fmla="*/ 6350 w 2559331"/>
                    <a:gd name="connsiteY1-452" fmla="*/ 152400 h 692150"/>
                    <a:gd name="connsiteX2-453" fmla="*/ 9525 w 2559331"/>
                    <a:gd name="connsiteY2-454" fmla="*/ 241300 h 692150"/>
                    <a:gd name="connsiteX3-455" fmla="*/ 2454275 w 2559331"/>
                    <a:gd name="connsiteY3-456" fmla="*/ 234950 h 692150"/>
                    <a:gd name="connsiteX4-457" fmla="*/ 2454275 w 2559331"/>
                    <a:gd name="connsiteY4-458" fmla="*/ 552450 h 692150"/>
                    <a:gd name="connsiteX5-459" fmla="*/ 66675 w 2559331"/>
                    <a:gd name="connsiteY5-460" fmla="*/ 565150 h 692150"/>
                    <a:gd name="connsiteX6-461" fmla="*/ 88900 w 2559331"/>
                    <a:gd name="connsiteY6-462" fmla="*/ 568325 h 692150"/>
                    <a:gd name="connsiteX7-463" fmla="*/ 92075 w 2559331"/>
                    <a:gd name="connsiteY7-464" fmla="*/ 520700 h 692150"/>
                    <a:gd name="connsiteX8-465" fmla="*/ 0 w 2559331"/>
                    <a:gd name="connsiteY8-466" fmla="*/ 593725 h 692150"/>
                    <a:gd name="connsiteX9-467" fmla="*/ 6350 w 2559331"/>
                    <a:gd name="connsiteY9-468" fmla="*/ 688975 h 692150"/>
                    <a:gd name="connsiteX10-469" fmla="*/ 2390775 w 2559331"/>
                    <a:gd name="connsiteY10-470" fmla="*/ 692150 h 692150"/>
                    <a:gd name="connsiteX11-471" fmla="*/ 2476500 w 2559331"/>
                    <a:gd name="connsiteY11-472" fmla="*/ 692150 h 692150"/>
                    <a:gd name="connsiteX12-473" fmla="*/ 2559050 w 2559331"/>
                    <a:gd name="connsiteY12-474" fmla="*/ 685800 h 692150"/>
                    <a:gd name="connsiteX13-475" fmla="*/ 2552700 w 2559331"/>
                    <a:gd name="connsiteY13-476" fmla="*/ 171450 h 692150"/>
                    <a:gd name="connsiteX14-477" fmla="*/ 2466975 w 2559331"/>
                    <a:gd name="connsiteY14-478" fmla="*/ 95250 h 692150"/>
                    <a:gd name="connsiteX15-479" fmla="*/ 511175 w 2559331"/>
                    <a:gd name="connsiteY15-480" fmla="*/ 184150 h 692150"/>
                    <a:gd name="connsiteX16-481" fmla="*/ 180975 w 2559331"/>
                    <a:gd name="connsiteY16-482" fmla="*/ 0 h 692150"/>
                    <a:gd name="connsiteX0-483" fmla="*/ 180975 w 2559331"/>
                    <a:gd name="connsiteY0-484" fmla="*/ 0 h 692150"/>
                    <a:gd name="connsiteX1-485" fmla="*/ 6350 w 2559331"/>
                    <a:gd name="connsiteY1-486" fmla="*/ 152400 h 692150"/>
                    <a:gd name="connsiteX2-487" fmla="*/ 9525 w 2559331"/>
                    <a:gd name="connsiteY2-488" fmla="*/ 241300 h 692150"/>
                    <a:gd name="connsiteX3-489" fmla="*/ 2454275 w 2559331"/>
                    <a:gd name="connsiteY3-490" fmla="*/ 234950 h 692150"/>
                    <a:gd name="connsiteX4-491" fmla="*/ 2454275 w 2559331"/>
                    <a:gd name="connsiteY4-492" fmla="*/ 552450 h 692150"/>
                    <a:gd name="connsiteX5-493" fmla="*/ 66675 w 2559331"/>
                    <a:gd name="connsiteY5-494" fmla="*/ 565150 h 692150"/>
                    <a:gd name="connsiteX6-495" fmla="*/ 88900 w 2559331"/>
                    <a:gd name="connsiteY6-496" fmla="*/ 568325 h 692150"/>
                    <a:gd name="connsiteX7-497" fmla="*/ 92075 w 2559331"/>
                    <a:gd name="connsiteY7-498" fmla="*/ 520700 h 692150"/>
                    <a:gd name="connsiteX8-499" fmla="*/ 0 w 2559331"/>
                    <a:gd name="connsiteY8-500" fmla="*/ 593725 h 692150"/>
                    <a:gd name="connsiteX9-501" fmla="*/ 6350 w 2559331"/>
                    <a:gd name="connsiteY9-502" fmla="*/ 688975 h 692150"/>
                    <a:gd name="connsiteX10-503" fmla="*/ 2390775 w 2559331"/>
                    <a:gd name="connsiteY10-504" fmla="*/ 692150 h 692150"/>
                    <a:gd name="connsiteX11-505" fmla="*/ 2559050 w 2559331"/>
                    <a:gd name="connsiteY11-506" fmla="*/ 685800 h 692150"/>
                    <a:gd name="connsiteX12-507" fmla="*/ 2552700 w 2559331"/>
                    <a:gd name="connsiteY12-508" fmla="*/ 171450 h 692150"/>
                    <a:gd name="connsiteX13-509" fmla="*/ 2466975 w 2559331"/>
                    <a:gd name="connsiteY13-510" fmla="*/ 95250 h 692150"/>
                    <a:gd name="connsiteX14-511" fmla="*/ 511175 w 2559331"/>
                    <a:gd name="connsiteY14-512" fmla="*/ 184150 h 692150"/>
                    <a:gd name="connsiteX15-513" fmla="*/ 180975 w 2559331"/>
                    <a:gd name="connsiteY15-514" fmla="*/ 0 h 692150"/>
                    <a:gd name="connsiteX0-515" fmla="*/ 180975 w 2559331"/>
                    <a:gd name="connsiteY0-516" fmla="*/ 0 h 688975"/>
                    <a:gd name="connsiteX1-517" fmla="*/ 6350 w 2559331"/>
                    <a:gd name="connsiteY1-518" fmla="*/ 152400 h 688975"/>
                    <a:gd name="connsiteX2-519" fmla="*/ 9525 w 2559331"/>
                    <a:gd name="connsiteY2-520" fmla="*/ 241300 h 688975"/>
                    <a:gd name="connsiteX3-521" fmla="*/ 2454275 w 2559331"/>
                    <a:gd name="connsiteY3-522" fmla="*/ 234950 h 688975"/>
                    <a:gd name="connsiteX4-523" fmla="*/ 2454275 w 2559331"/>
                    <a:gd name="connsiteY4-524" fmla="*/ 552450 h 688975"/>
                    <a:gd name="connsiteX5-525" fmla="*/ 66675 w 2559331"/>
                    <a:gd name="connsiteY5-526" fmla="*/ 565150 h 688975"/>
                    <a:gd name="connsiteX6-527" fmla="*/ 88900 w 2559331"/>
                    <a:gd name="connsiteY6-528" fmla="*/ 568325 h 688975"/>
                    <a:gd name="connsiteX7-529" fmla="*/ 92075 w 2559331"/>
                    <a:gd name="connsiteY7-530" fmla="*/ 520700 h 688975"/>
                    <a:gd name="connsiteX8-531" fmla="*/ 0 w 2559331"/>
                    <a:gd name="connsiteY8-532" fmla="*/ 593725 h 688975"/>
                    <a:gd name="connsiteX9-533" fmla="*/ 6350 w 2559331"/>
                    <a:gd name="connsiteY9-534" fmla="*/ 688975 h 688975"/>
                    <a:gd name="connsiteX10-535" fmla="*/ 2559050 w 2559331"/>
                    <a:gd name="connsiteY10-536" fmla="*/ 685800 h 688975"/>
                    <a:gd name="connsiteX11-537" fmla="*/ 2552700 w 2559331"/>
                    <a:gd name="connsiteY11-538" fmla="*/ 171450 h 688975"/>
                    <a:gd name="connsiteX12-539" fmla="*/ 2466975 w 2559331"/>
                    <a:gd name="connsiteY12-540" fmla="*/ 95250 h 688975"/>
                    <a:gd name="connsiteX13-541" fmla="*/ 511175 w 2559331"/>
                    <a:gd name="connsiteY13-542" fmla="*/ 184150 h 688975"/>
                    <a:gd name="connsiteX14-543" fmla="*/ 180975 w 2559331"/>
                    <a:gd name="connsiteY14-544" fmla="*/ 0 h 688975"/>
                    <a:gd name="connsiteX0-545" fmla="*/ 180975 w 2572231"/>
                    <a:gd name="connsiteY0-546" fmla="*/ 0 h 688975"/>
                    <a:gd name="connsiteX1-547" fmla="*/ 6350 w 2572231"/>
                    <a:gd name="connsiteY1-548" fmla="*/ 152400 h 688975"/>
                    <a:gd name="connsiteX2-549" fmla="*/ 9525 w 2572231"/>
                    <a:gd name="connsiteY2-550" fmla="*/ 241300 h 688975"/>
                    <a:gd name="connsiteX3-551" fmla="*/ 2454275 w 2572231"/>
                    <a:gd name="connsiteY3-552" fmla="*/ 234950 h 688975"/>
                    <a:gd name="connsiteX4-553" fmla="*/ 2454275 w 2572231"/>
                    <a:gd name="connsiteY4-554" fmla="*/ 552450 h 688975"/>
                    <a:gd name="connsiteX5-555" fmla="*/ 66675 w 2572231"/>
                    <a:gd name="connsiteY5-556" fmla="*/ 565150 h 688975"/>
                    <a:gd name="connsiteX6-557" fmla="*/ 88900 w 2572231"/>
                    <a:gd name="connsiteY6-558" fmla="*/ 568325 h 688975"/>
                    <a:gd name="connsiteX7-559" fmla="*/ 92075 w 2572231"/>
                    <a:gd name="connsiteY7-560" fmla="*/ 520700 h 688975"/>
                    <a:gd name="connsiteX8-561" fmla="*/ 0 w 2572231"/>
                    <a:gd name="connsiteY8-562" fmla="*/ 593725 h 688975"/>
                    <a:gd name="connsiteX9-563" fmla="*/ 6350 w 2572231"/>
                    <a:gd name="connsiteY9-564" fmla="*/ 688975 h 688975"/>
                    <a:gd name="connsiteX10-565" fmla="*/ 2559050 w 2572231"/>
                    <a:gd name="connsiteY10-566" fmla="*/ 685800 h 688975"/>
                    <a:gd name="connsiteX11-567" fmla="*/ 2552700 w 2572231"/>
                    <a:gd name="connsiteY11-568" fmla="*/ 171450 h 688975"/>
                    <a:gd name="connsiteX12-569" fmla="*/ 2466975 w 2572231"/>
                    <a:gd name="connsiteY12-570" fmla="*/ 95250 h 688975"/>
                    <a:gd name="connsiteX13-571" fmla="*/ 511175 w 2572231"/>
                    <a:gd name="connsiteY13-572" fmla="*/ 184150 h 688975"/>
                    <a:gd name="connsiteX14-573" fmla="*/ 180975 w 2572231"/>
                    <a:gd name="connsiteY14-574" fmla="*/ 0 h 688975"/>
                    <a:gd name="connsiteX0-575" fmla="*/ 180975 w 2572231"/>
                    <a:gd name="connsiteY0-576" fmla="*/ 0 h 688975"/>
                    <a:gd name="connsiteX1-577" fmla="*/ 6350 w 2572231"/>
                    <a:gd name="connsiteY1-578" fmla="*/ 152400 h 688975"/>
                    <a:gd name="connsiteX2-579" fmla="*/ 9525 w 2572231"/>
                    <a:gd name="connsiteY2-580" fmla="*/ 241300 h 688975"/>
                    <a:gd name="connsiteX3-581" fmla="*/ 2454275 w 2572231"/>
                    <a:gd name="connsiteY3-582" fmla="*/ 234950 h 688975"/>
                    <a:gd name="connsiteX4-583" fmla="*/ 2454275 w 2572231"/>
                    <a:gd name="connsiteY4-584" fmla="*/ 552450 h 688975"/>
                    <a:gd name="connsiteX5-585" fmla="*/ 66675 w 2572231"/>
                    <a:gd name="connsiteY5-586" fmla="*/ 565150 h 688975"/>
                    <a:gd name="connsiteX6-587" fmla="*/ 88900 w 2572231"/>
                    <a:gd name="connsiteY6-588" fmla="*/ 568325 h 688975"/>
                    <a:gd name="connsiteX7-589" fmla="*/ 92075 w 2572231"/>
                    <a:gd name="connsiteY7-590" fmla="*/ 520700 h 688975"/>
                    <a:gd name="connsiteX8-591" fmla="*/ 0 w 2572231"/>
                    <a:gd name="connsiteY8-592" fmla="*/ 593725 h 688975"/>
                    <a:gd name="connsiteX9-593" fmla="*/ 6350 w 2572231"/>
                    <a:gd name="connsiteY9-594" fmla="*/ 688975 h 688975"/>
                    <a:gd name="connsiteX10-595" fmla="*/ 2559050 w 2572231"/>
                    <a:gd name="connsiteY10-596" fmla="*/ 685800 h 688975"/>
                    <a:gd name="connsiteX11-597" fmla="*/ 2552700 w 2572231"/>
                    <a:gd name="connsiteY11-598" fmla="*/ 171450 h 688975"/>
                    <a:gd name="connsiteX12-599" fmla="*/ 2466975 w 2572231"/>
                    <a:gd name="connsiteY12-600" fmla="*/ 95250 h 688975"/>
                    <a:gd name="connsiteX13-601" fmla="*/ 511175 w 2572231"/>
                    <a:gd name="connsiteY13-602" fmla="*/ 184150 h 688975"/>
                    <a:gd name="connsiteX14-603" fmla="*/ 180975 w 2572231"/>
                    <a:gd name="connsiteY14-604" fmla="*/ 0 h 688975"/>
                    <a:gd name="connsiteX0-605" fmla="*/ 180975 w 2574798"/>
                    <a:gd name="connsiteY0-606" fmla="*/ 0 h 688975"/>
                    <a:gd name="connsiteX1-607" fmla="*/ 6350 w 2574798"/>
                    <a:gd name="connsiteY1-608" fmla="*/ 152400 h 688975"/>
                    <a:gd name="connsiteX2-609" fmla="*/ 9525 w 2574798"/>
                    <a:gd name="connsiteY2-610" fmla="*/ 241300 h 688975"/>
                    <a:gd name="connsiteX3-611" fmla="*/ 2454275 w 2574798"/>
                    <a:gd name="connsiteY3-612" fmla="*/ 234950 h 688975"/>
                    <a:gd name="connsiteX4-613" fmla="*/ 2454275 w 2574798"/>
                    <a:gd name="connsiteY4-614" fmla="*/ 552450 h 688975"/>
                    <a:gd name="connsiteX5-615" fmla="*/ 66675 w 2574798"/>
                    <a:gd name="connsiteY5-616" fmla="*/ 565150 h 688975"/>
                    <a:gd name="connsiteX6-617" fmla="*/ 88900 w 2574798"/>
                    <a:gd name="connsiteY6-618" fmla="*/ 568325 h 688975"/>
                    <a:gd name="connsiteX7-619" fmla="*/ 92075 w 2574798"/>
                    <a:gd name="connsiteY7-620" fmla="*/ 520700 h 688975"/>
                    <a:gd name="connsiteX8-621" fmla="*/ 0 w 2574798"/>
                    <a:gd name="connsiteY8-622" fmla="*/ 593725 h 688975"/>
                    <a:gd name="connsiteX9-623" fmla="*/ 6350 w 2574798"/>
                    <a:gd name="connsiteY9-624" fmla="*/ 688975 h 688975"/>
                    <a:gd name="connsiteX10-625" fmla="*/ 2562225 w 2574798"/>
                    <a:gd name="connsiteY10-626" fmla="*/ 666750 h 688975"/>
                    <a:gd name="connsiteX11-627" fmla="*/ 2552700 w 2574798"/>
                    <a:gd name="connsiteY11-628" fmla="*/ 171450 h 688975"/>
                    <a:gd name="connsiteX12-629" fmla="*/ 2466975 w 2574798"/>
                    <a:gd name="connsiteY12-630" fmla="*/ 95250 h 688975"/>
                    <a:gd name="connsiteX13-631" fmla="*/ 511175 w 2574798"/>
                    <a:gd name="connsiteY13-632" fmla="*/ 184150 h 688975"/>
                    <a:gd name="connsiteX14-633" fmla="*/ 180975 w 2574798"/>
                    <a:gd name="connsiteY14-634" fmla="*/ 0 h 688975"/>
                    <a:gd name="connsiteX0-635" fmla="*/ 180975 w 2574798"/>
                    <a:gd name="connsiteY0-636" fmla="*/ 0 h 688975"/>
                    <a:gd name="connsiteX1-637" fmla="*/ 6350 w 2574798"/>
                    <a:gd name="connsiteY1-638" fmla="*/ 152400 h 688975"/>
                    <a:gd name="connsiteX2-639" fmla="*/ 9525 w 2574798"/>
                    <a:gd name="connsiteY2-640" fmla="*/ 241300 h 688975"/>
                    <a:gd name="connsiteX3-641" fmla="*/ 2454275 w 2574798"/>
                    <a:gd name="connsiteY3-642" fmla="*/ 234950 h 688975"/>
                    <a:gd name="connsiteX4-643" fmla="*/ 2454275 w 2574798"/>
                    <a:gd name="connsiteY4-644" fmla="*/ 552450 h 688975"/>
                    <a:gd name="connsiteX5-645" fmla="*/ 66675 w 2574798"/>
                    <a:gd name="connsiteY5-646" fmla="*/ 565150 h 688975"/>
                    <a:gd name="connsiteX6-647" fmla="*/ 88900 w 2574798"/>
                    <a:gd name="connsiteY6-648" fmla="*/ 568325 h 688975"/>
                    <a:gd name="connsiteX7-649" fmla="*/ 92075 w 2574798"/>
                    <a:gd name="connsiteY7-650" fmla="*/ 520700 h 688975"/>
                    <a:gd name="connsiteX8-651" fmla="*/ 0 w 2574798"/>
                    <a:gd name="connsiteY8-652" fmla="*/ 593725 h 688975"/>
                    <a:gd name="connsiteX9-653" fmla="*/ 6350 w 2574798"/>
                    <a:gd name="connsiteY9-654" fmla="*/ 688975 h 688975"/>
                    <a:gd name="connsiteX10-655" fmla="*/ 2562225 w 2574798"/>
                    <a:gd name="connsiteY10-656" fmla="*/ 666750 h 688975"/>
                    <a:gd name="connsiteX11-657" fmla="*/ 2552700 w 2574798"/>
                    <a:gd name="connsiteY11-658" fmla="*/ 171450 h 688975"/>
                    <a:gd name="connsiteX12-659" fmla="*/ 2466975 w 2574798"/>
                    <a:gd name="connsiteY12-660" fmla="*/ 95250 h 688975"/>
                    <a:gd name="connsiteX13-661" fmla="*/ 511175 w 2574798"/>
                    <a:gd name="connsiteY13-662" fmla="*/ 184150 h 688975"/>
                    <a:gd name="connsiteX14-663" fmla="*/ 180975 w 2574798"/>
                    <a:gd name="connsiteY14-664" fmla="*/ 0 h 688975"/>
                    <a:gd name="connsiteX0-665" fmla="*/ 180975 w 2577418"/>
                    <a:gd name="connsiteY0-666" fmla="*/ 0 h 688975"/>
                    <a:gd name="connsiteX1-667" fmla="*/ 6350 w 2577418"/>
                    <a:gd name="connsiteY1-668" fmla="*/ 152400 h 688975"/>
                    <a:gd name="connsiteX2-669" fmla="*/ 9525 w 2577418"/>
                    <a:gd name="connsiteY2-670" fmla="*/ 241300 h 688975"/>
                    <a:gd name="connsiteX3-671" fmla="*/ 2454275 w 2577418"/>
                    <a:gd name="connsiteY3-672" fmla="*/ 234950 h 688975"/>
                    <a:gd name="connsiteX4-673" fmla="*/ 2454275 w 2577418"/>
                    <a:gd name="connsiteY4-674" fmla="*/ 552450 h 688975"/>
                    <a:gd name="connsiteX5-675" fmla="*/ 66675 w 2577418"/>
                    <a:gd name="connsiteY5-676" fmla="*/ 565150 h 688975"/>
                    <a:gd name="connsiteX6-677" fmla="*/ 88900 w 2577418"/>
                    <a:gd name="connsiteY6-678" fmla="*/ 568325 h 688975"/>
                    <a:gd name="connsiteX7-679" fmla="*/ 92075 w 2577418"/>
                    <a:gd name="connsiteY7-680" fmla="*/ 520700 h 688975"/>
                    <a:gd name="connsiteX8-681" fmla="*/ 0 w 2577418"/>
                    <a:gd name="connsiteY8-682" fmla="*/ 593725 h 688975"/>
                    <a:gd name="connsiteX9-683" fmla="*/ 6350 w 2577418"/>
                    <a:gd name="connsiteY9-684" fmla="*/ 688975 h 688975"/>
                    <a:gd name="connsiteX10-685" fmla="*/ 2565400 w 2577418"/>
                    <a:gd name="connsiteY10-686" fmla="*/ 688975 h 688975"/>
                    <a:gd name="connsiteX11-687" fmla="*/ 2552700 w 2577418"/>
                    <a:gd name="connsiteY11-688" fmla="*/ 171450 h 688975"/>
                    <a:gd name="connsiteX12-689" fmla="*/ 2466975 w 2577418"/>
                    <a:gd name="connsiteY12-690" fmla="*/ 95250 h 688975"/>
                    <a:gd name="connsiteX13-691" fmla="*/ 511175 w 2577418"/>
                    <a:gd name="connsiteY13-692" fmla="*/ 184150 h 688975"/>
                    <a:gd name="connsiteX14-693" fmla="*/ 180975 w 2577418"/>
                    <a:gd name="connsiteY14-694" fmla="*/ 0 h 688975"/>
                    <a:gd name="connsiteX0-695" fmla="*/ 180975 w 2577418"/>
                    <a:gd name="connsiteY0-696" fmla="*/ 0 h 688975"/>
                    <a:gd name="connsiteX1-697" fmla="*/ 6350 w 2577418"/>
                    <a:gd name="connsiteY1-698" fmla="*/ 152400 h 688975"/>
                    <a:gd name="connsiteX2-699" fmla="*/ 9525 w 2577418"/>
                    <a:gd name="connsiteY2-700" fmla="*/ 241300 h 688975"/>
                    <a:gd name="connsiteX3-701" fmla="*/ 2454275 w 2577418"/>
                    <a:gd name="connsiteY3-702" fmla="*/ 234950 h 688975"/>
                    <a:gd name="connsiteX4-703" fmla="*/ 2454275 w 2577418"/>
                    <a:gd name="connsiteY4-704" fmla="*/ 552450 h 688975"/>
                    <a:gd name="connsiteX5-705" fmla="*/ 66675 w 2577418"/>
                    <a:gd name="connsiteY5-706" fmla="*/ 565150 h 688975"/>
                    <a:gd name="connsiteX6-707" fmla="*/ 88900 w 2577418"/>
                    <a:gd name="connsiteY6-708" fmla="*/ 568325 h 688975"/>
                    <a:gd name="connsiteX7-709" fmla="*/ 92075 w 2577418"/>
                    <a:gd name="connsiteY7-710" fmla="*/ 520700 h 688975"/>
                    <a:gd name="connsiteX8-711" fmla="*/ 0 w 2577418"/>
                    <a:gd name="connsiteY8-712" fmla="*/ 593725 h 688975"/>
                    <a:gd name="connsiteX9-713" fmla="*/ 6350 w 2577418"/>
                    <a:gd name="connsiteY9-714" fmla="*/ 688975 h 688975"/>
                    <a:gd name="connsiteX10-715" fmla="*/ 2565400 w 2577418"/>
                    <a:gd name="connsiteY10-716" fmla="*/ 688975 h 688975"/>
                    <a:gd name="connsiteX11-717" fmla="*/ 2552700 w 2577418"/>
                    <a:gd name="connsiteY11-718" fmla="*/ 171450 h 688975"/>
                    <a:gd name="connsiteX12-719" fmla="*/ 2466975 w 2577418"/>
                    <a:gd name="connsiteY12-720" fmla="*/ 95250 h 688975"/>
                    <a:gd name="connsiteX13-721" fmla="*/ 511175 w 2577418"/>
                    <a:gd name="connsiteY13-722" fmla="*/ 184150 h 688975"/>
                    <a:gd name="connsiteX14-723" fmla="*/ 180975 w 2577418"/>
                    <a:gd name="connsiteY14-724" fmla="*/ 0 h 688975"/>
                    <a:gd name="connsiteX0-725" fmla="*/ 180975 w 2570812"/>
                    <a:gd name="connsiteY0-726" fmla="*/ 0 h 688975"/>
                    <a:gd name="connsiteX1-727" fmla="*/ 6350 w 2570812"/>
                    <a:gd name="connsiteY1-728" fmla="*/ 152400 h 688975"/>
                    <a:gd name="connsiteX2-729" fmla="*/ 9525 w 2570812"/>
                    <a:gd name="connsiteY2-730" fmla="*/ 241300 h 688975"/>
                    <a:gd name="connsiteX3-731" fmla="*/ 2454275 w 2570812"/>
                    <a:gd name="connsiteY3-732" fmla="*/ 234950 h 688975"/>
                    <a:gd name="connsiteX4-733" fmla="*/ 2454275 w 2570812"/>
                    <a:gd name="connsiteY4-734" fmla="*/ 552450 h 688975"/>
                    <a:gd name="connsiteX5-735" fmla="*/ 66675 w 2570812"/>
                    <a:gd name="connsiteY5-736" fmla="*/ 565150 h 688975"/>
                    <a:gd name="connsiteX6-737" fmla="*/ 88900 w 2570812"/>
                    <a:gd name="connsiteY6-738" fmla="*/ 568325 h 688975"/>
                    <a:gd name="connsiteX7-739" fmla="*/ 92075 w 2570812"/>
                    <a:gd name="connsiteY7-740" fmla="*/ 520700 h 688975"/>
                    <a:gd name="connsiteX8-741" fmla="*/ 0 w 2570812"/>
                    <a:gd name="connsiteY8-742" fmla="*/ 593725 h 688975"/>
                    <a:gd name="connsiteX9-743" fmla="*/ 6350 w 2570812"/>
                    <a:gd name="connsiteY9-744" fmla="*/ 688975 h 688975"/>
                    <a:gd name="connsiteX10-745" fmla="*/ 2565400 w 2570812"/>
                    <a:gd name="connsiteY10-746" fmla="*/ 688975 h 688975"/>
                    <a:gd name="connsiteX11-747" fmla="*/ 2552700 w 2570812"/>
                    <a:gd name="connsiteY11-748" fmla="*/ 171450 h 688975"/>
                    <a:gd name="connsiteX12-749" fmla="*/ 2466975 w 2570812"/>
                    <a:gd name="connsiteY12-750" fmla="*/ 95250 h 688975"/>
                    <a:gd name="connsiteX13-751" fmla="*/ 511175 w 2570812"/>
                    <a:gd name="connsiteY13-752" fmla="*/ 184150 h 688975"/>
                    <a:gd name="connsiteX14-753" fmla="*/ 180975 w 2570812"/>
                    <a:gd name="connsiteY14-754" fmla="*/ 0 h 688975"/>
                    <a:gd name="connsiteX0-755" fmla="*/ 180975 w 2570812"/>
                    <a:gd name="connsiteY0-756" fmla="*/ 0 h 688975"/>
                    <a:gd name="connsiteX1-757" fmla="*/ 6350 w 2570812"/>
                    <a:gd name="connsiteY1-758" fmla="*/ 152400 h 688975"/>
                    <a:gd name="connsiteX2-759" fmla="*/ 9525 w 2570812"/>
                    <a:gd name="connsiteY2-760" fmla="*/ 241300 h 688975"/>
                    <a:gd name="connsiteX3-761" fmla="*/ 2460625 w 2570812"/>
                    <a:gd name="connsiteY3-762" fmla="*/ 247650 h 688975"/>
                    <a:gd name="connsiteX4-763" fmla="*/ 2454275 w 2570812"/>
                    <a:gd name="connsiteY4-764" fmla="*/ 552450 h 688975"/>
                    <a:gd name="connsiteX5-765" fmla="*/ 66675 w 2570812"/>
                    <a:gd name="connsiteY5-766" fmla="*/ 565150 h 688975"/>
                    <a:gd name="connsiteX6-767" fmla="*/ 88900 w 2570812"/>
                    <a:gd name="connsiteY6-768" fmla="*/ 568325 h 688975"/>
                    <a:gd name="connsiteX7-769" fmla="*/ 92075 w 2570812"/>
                    <a:gd name="connsiteY7-770" fmla="*/ 520700 h 688975"/>
                    <a:gd name="connsiteX8-771" fmla="*/ 0 w 2570812"/>
                    <a:gd name="connsiteY8-772" fmla="*/ 593725 h 688975"/>
                    <a:gd name="connsiteX9-773" fmla="*/ 6350 w 2570812"/>
                    <a:gd name="connsiteY9-774" fmla="*/ 688975 h 688975"/>
                    <a:gd name="connsiteX10-775" fmla="*/ 2565400 w 2570812"/>
                    <a:gd name="connsiteY10-776" fmla="*/ 688975 h 688975"/>
                    <a:gd name="connsiteX11-777" fmla="*/ 2552700 w 2570812"/>
                    <a:gd name="connsiteY11-778" fmla="*/ 171450 h 688975"/>
                    <a:gd name="connsiteX12-779" fmla="*/ 2466975 w 2570812"/>
                    <a:gd name="connsiteY12-780" fmla="*/ 95250 h 688975"/>
                    <a:gd name="connsiteX13-781" fmla="*/ 511175 w 2570812"/>
                    <a:gd name="connsiteY13-782" fmla="*/ 184150 h 688975"/>
                    <a:gd name="connsiteX14-783" fmla="*/ 180975 w 2570812"/>
                    <a:gd name="connsiteY14-784" fmla="*/ 0 h 688975"/>
                    <a:gd name="connsiteX0-785" fmla="*/ 180975 w 2570812"/>
                    <a:gd name="connsiteY0-786" fmla="*/ 0 h 688975"/>
                    <a:gd name="connsiteX1-787" fmla="*/ 6350 w 2570812"/>
                    <a:gd name="connsiteY1-788" fmla="*/ 152400 h 688975"/>
                    <a:gd name="connsiteX2-789" fmla="*/ 9525 w 2570812"/>
                    <a:gd name="connsiteY2-790" fmla="*/ 241300 h 688975"/>
                    <a:gd name="connsiteX3-791" fmla="*/ 2460625 w 2570812"/>
                    <a:gd name="connsiteY3-792" fmla="*/ 247650 h 688975"/>
                    <a:gd name="connsiteX4-793" fmla="*/ 2457450 w 2570812"/>
                    <a:gd name="connsiteY4-794" fmla="*/ 561975 h 688975"/>
                    <a:gd name="connsiteX5-795" fmla="*/ 66675 w 2570812"/>
                    <a:gd name="connsiteY5-796" fmla="*/ 565150 h 688975"/>
                    <a:gd name="connsiteX6-797" fmla="*/ 88900 w 2570812"/>
                    <a:gd name="connsiteY6-798" fmla="*/ 568325 h 688975"/>
                    <a:gd name="connsiteX7-799" fmla="*/ 92075 w 2570812"/>
                    <a:gd name="connsiteY7-800" fmla="*/ 520700 h 688975"/>
                    <a:gd name="connsiteX8-801" fmla="*/ 0 w 2570812"/>
                    <a:gd name="connsiteY8-802" fmla="*/ 593725 h 688975"/>
                    <a:gd name="connsiteX9-803" fmla="*/ 6350 w 2570812"/>
                    <a:gd name="connsiteY9-804" fmla="*/ 688975 h 688975"/>
                    <a:gd name="connsiteX10-805" fmla="*/ 2565400 w 2570812"/>
                    <a:gd name="connsiteY10-806" fmla="*/ 688975 h 688975"/>
                    <a:gd name="connsiteX11-807" fmla="*/ 2552700 w 2570812"/>
                    <a:gd name="connsiteY11-808" fmla="*/ 171450 h 688975"/>
                    <a:gd name="connsiteX12-809" fmla="*/ 2466975 w 2570812"/>
                    <a:gd name="connsiteY12-810" fmla="*/ 95250 h 688975"/>
                    <a:gd name="connsiteX13-811" fmla="*/ 511175 w 2570812"/>
                    <a:gd name="connsiteY13-812" fmla="*/ 184150 h 688975"/>
                    <a:gd name="connsiteX14-813" fmla="*/ 180975 w 2570812"/>
                    <a:gd name="connsiteY14-814" fmla="*/ 0 h 688975"/>
                    <a:gd name="connsiteX0-815" fmla="*/ 180975 w 2570812"/>
                    <a:gd name="connsiteY0-816" fmla="*/ 0 h 688975"/>
                    <a:gd name="connsiteX1-817" fmla="*/ 6350 w 2570812"/>
                    <a:gd name="connsiteY1-818" fmla="*/ 152400 h 688975"/>
                    <a:gd name="connsiteX2-819" fmla="*/ 9525 w 2570812"/>
                    <a:gd name="connsiteY2-820" fmla="*/ 241300 h 688975"/>
                    <a:gd name="connsiteX3-821" fmla="*/ 2460625 w 2570812"/>
                    <a:gd name="connsiteY3-822" fmla="*/ 247650 h 688975"/>
                    <a:gd name="connsiteX4-823" fmla="*/ 2457450 w 2570812"/>
                    <a:gd name="connsiteY4-824" fmla="*/ 561975 h 688975"/>
                    <a:gd name="connsiteX5-825" fmla="*/ 66675 w 2570812"/>
                    <a:gd name="connsiteY5-826" fmla="*/ 565150 h 688975"/>
                    <a:gd name="connsiteX6-827" fmla="*/ 88900 w 2570812"/>
                    <a:gd name="connsiteY6-828" fmla="*/ 568325 h 688975"/>
                    <a:gd name="connsiteX7-829" fmla="*/ 92075 w 2570812"/>
                    <a:gd name="connsiteY7-830" fmla="*/ 520700 h 688975"/>
                    <a:gd name="connsiteX8-831" fmla="*/ 0 w 2570812"/>
                    <a:gd name="connsiteY8-832" fmla="*/ 593725 h 688975"/>
                    <a:gd name="connsiteX9-833" fmla="*/ 6350 w 2570812"/>
                    <a:gd name="connsiteY9-834" fmla="*/ 688975 h 688975"/>
                    <a:gd name="connsiteX10-835" fmla="*/ 2565400 w 2570812"/>
                    <a:gd name="connsiteY10-836" fmla="*/ 688975 h 688975"/>
                    <a:gd name="connsiteX11-837" fmla="*/ 2552700 w 2570812"/>
                    <a:gd name="connsiteY11-838" fmla="*/ 171450 h 688975"/>
                    <a:gd name="connsiteX12-839" fmla="*/ 2466975 w 2570812"/>
                    <a:gd name="connsiteY12-840" fmla="*/ 95250 h 688975"/>
                    <a:gd name="connsiteX13-841" fmla="*/ 485775 w 2570812"/>
                    <a:gd name="connsiteY13-842" fmla="*/ 171450 h 688975"/>
                    <a:gd name="connsiteX14-843" fmla="*/ 180975 w 2570812"/>
                    <a:gd name="connsiteY14-844" fmla="*/ 0 h 688975"/>
                    <a:gd name="connsiteX0-845" fmla="*/ 180975 w 2570812"/>
                    <a:gd name="connsiteY0-846" fmla="*/ 0 h 688975"/>
                    <a:gd name="connsiteX1-847" fmla="*/ 6350 w 2570812"/>
                    <a:gd name="connsiteY1-848" fmla="*/ 152400 h 688975"/>
                    <a:gd name="connsiteX2-849" fmla="*/ 9525 w 2570812"/>
                    <a:gd name="connsiteY2-850" fmla="*/ 241300 h 688975"/>
                    <a:gd name="connsiteX3-851" fmla="*/ 2460625 w 2570812"/>
                    <a:gd name="connsiteY3-852" fmla="*/ 247650 h 688975"/>
                    <a:gd name="connsiteX4-853" fmla="*/ 2457450 w 2570812"/>
                    <a:gd name="connsiteY4-854" fmla="*/ 561975 h 688975"/>
                    <a:gd name="connsiteX5-855" fmla="*/ 66675 w 2570812"/>
                    <a:gd name="connsiteY5-856" fmla="*/ 565150 h 688975"/>
                    <a:gd name="connsiteX6-857" fmla="*/ 88900 w 2570812"/>
                    <a:gd name="connsiteY6-858" fmla="*/ 568325 h 688975"/>
                    <a:gd name="connsiteX7-859" fmla="*/ 92075 w 2570812"/>
                    <a:gd name="connsiteY7-860" fmla="*/ 520700 h 688975"/>
                    <a:gd name="connsiteX8-861" fmla="*/ 0 w 2570812"/>
                    <a:gd name="connsiteY8-862" fmla="*/ 593725 h 688975"/>
                    <a:gd name="connsiteX9-863" fmla="*/ 6350 w 2570812"/>
                    <a:gd name="connsiteY9-864" fmla="*/ 688975 h 688975"/>
                    <a:gd name="connsiteX10-865" fmla="*/ 2565400 w 2570812"/>
                    <a:gd name="connsiteY10-866" fmla="*/ 688975 h 688975"/>
                    <a:gd name="connsiteX11-867" fmla="*/ 2552700 w 2570812"/>
                    <a:gd name="connsiteY11-868" fmla="*/ 171450 h 688975"/>
                    <a:gd name="connsiteX12-869" fmla="*/ 2466975 w 2570812"/>
                    <a:gd name="connsiteY12-870" fmla="*/ 95250 h 688975"/>
                    <a:gd name="connsiteX13-871" fmla="*/ 180975 w 2570812"/>
                    <a:gd name="connsiteY13-872" fmla="*/ 0 h 688975"/>
                    <a:gd name="connsiteX0-873" fmla="*/ 180975 w 2570812"/>
                    <a:gd name="connsiteY0-874" fmla="*/ 31750 h 720725"/>
                    <a:gd name="connsiteX1-875" fmla="*/ 6350 w 2570812"/>
                    <a:gd name="connsiteY1-876" fmla="*/ 184150 h 720725"/>
                    <a:gd name="connsiteX2-877" fmla="*/ 9525 w 2570812"/>
                    <a:gd name="connsiteY2-878" fmla="*/ 273050 h 720725"/>
                    <a:gd name="connsiteX3-879" fmla="*/ 2460625 w 2570812"/>
                    <a:gd name="connsiteY3-880" fmla="*/ 279400 h 720725"/>
                    <a:gd name="connsiteX4-881" fmla="*/ 2457450 w 2570812"/>
                    <a:gd name="connsiteY4-882" fmla="*/ 593725 h 720725"/>
                    <a:gd name="connsiteX5-883" fmla="*/ 66675 w 2570812"/>
                    <a:gd name="connsiteY5-884" fmla="*/ 596900 h 720725"/>
                    <a:gd name="connsiteX6-885" fmla="*/ 88900 w 2570812"/>
                    <a:gd name="connsiteY6-886" fmla="*/ 600075 h 720725"/>
                    <a:gd name="connsiteX7-887" fmla="*/ 92075 w 2570812"/>
                    <a:gd name="connsiteY7-888" fmla="*/ 552450 h 720725"/>
                    <a:gd name="connsiteX8-889" fmla="*/ 0 w 2570812"/>
                    <a:gd name="connsiteY8-890" fmla="*/ 625475 h 720725"/>
                    <a:gd name="connsiteX9-891" fmla="*/ 6350 w 2570812"/>
                    <a:gd name="connsiteY9-892" fmla="*/ 720725 h 720725"/>
                    <a:gd name="connsiteX10-893" fmla="*/ 2565400 w 2570812"/>
                    <a:gd name="connsiteY10-894" fmla="*/ 720725 h 720725"/>
                    <a:gd name="connsiteX11-895" fmla="*/ 2552700 w 2570812"/>
                    <a:gd name="connsiteY11-896" fmla="*/ 203200 h 720725"/>
                    <a:gd name="connsiteX12-897" fmla="*/ 2336800 w 2570812"/>
                    <a:gd name="connsiteY12-898" fmla="*/ 0 h 720725"/>
                    <a:gd name="connsiteX13-899" fmla="*/ 180975 w 2570812"/>
                    <a:gd name="connsiteY13-900" fmla="*/ 31750 h 720725"/>
                    <a:gd name="connsiteX0-901" fmla="*/ 180975 w 2570812"/>
                    <a:gd name="connsiteY0-902" fmla="*/ 0 h 688975"/>
                    <a:gd name="connsiteX1-903" fmla="*/ 6350 w 2570812"/>
                    <a:gd name="connsiteY1-904" fmla="*/ 152400 h 688975"/>
                    <a:gd name="connsiteX2-905" fmla="*/ 9525 w 2570812"/>
                    <a:gd name="connsiteY2-906" fmla="*/ 241300 h 688975"/>
                    <a:gd name="connsiteX3-907" fmla="*/ 2460625 w 2570812"/>
                    <a:gd name="connsiteY3-908" fmla="*/ 247650 h 688975"/>
                    <a:gd name="connsiteX4-909" fmla="*/ 2457450 w 2570812"/>
                    <a:gd name="connsiteY4-910" fmla="*/ 561975 h 688975"/>
                    <a:gd name="connsiteX5-911" fmla="*/ 66675 w 2570812"/>
                    <a:gd name="connsiteY5-912" fmla="*/ 565150 h 688975"/>
                    <a:gd name="connsiteX6-913" fmla="*/ 88900 w 2570812"/>
                    <a:gd name="connsiteY6-914" fmla="*/ 568325 h 688975"/>
                    <a:gd name="connsiteX7-915" fmla="*/ 92075 w 2570812"/>
                    <a:gd name="connsiteY7-916" fmla="*/ 520700 h 688975"/>
                    <a:gd name="connsiteX8-917" fmla="*/ 0 w 2570812"/>
                    <a:gd name="connsiteY8-918" fmla="*/ 593725 h 688975"/>
                    <a:gd name="connsiteX9-919" fmla="*/ 6350 w 2570812"/>
                    <a:gd name="connsiteY9-920" fmla="*/ 688975 h 688975"/>
                    <a:gd name="connsiteX10-921" fmla="*/ 2565400 w 2570812"/>
                    <a:gd name="connsiteY10-922" fmla="*/ 688975 h 688975"/>
                    <a:gd name="connsiteX11-923" fmla="*/ 2552700 w 2570812"/>
                    <a:gd name="connsiteY11-924" fmla="*/ 171450 h 688975"/>
                    <a:gd name="connsiteX12-925" fmla="*/ 2352675 w 2570812"/>
                    <a:gd name="connsiteY12-926" fmla="*/ 19050 h 688975"/>
                    <a:gd name="connsiteX13-927" fmla="*/ 180975 w 2570812"/>
                    <a:gd name="connsiteY13-928" fmla="*/ 0 h 688975"/>
                    <a:gd name="connsiteX0-929" fmla="*/ 225425 w 2570812"/>
                    <a:gd name="connsiteY0-930" fmla="*/ 0 h 714375"/>
                    <a:gd name="connsiteX1-931" fmla="*/ 6350 w 2570812"/>
                    <a:gd name="connsiteY1-932" fmla="*/ 177800 h 714375"/>
                    <a:gd name="connsiteX2-933" fmla="*/ 9525 w 2570812"/>
                    <a:gd name="connsiteY2-934" fmla="*/ 266700 h 714375"/>
                    <a:gd name="connsiteX3-935" fmla="*/ 2460625 w 2570812"/>
                    <a:gd name="connsiteY3-936" fmla="*/ 273050 h 714375"/>
                    <a:gd name="connsiteX4-937" fmla="*/ 2457450 w 2570812"/>
                    <a:gd name="connsiteY4-938" fmla="*/ 587375 h 714375"/>
                    <a:gd name="connsiteX5-939" fmla="*/ 66675 w 2570812"/>
                    <a:gd name="connsiteY5-940" fmla="*/ 590550 h 714375"/>
                    <a:gd name="connsiteX6-941" fmla="*/ 88900 w 2570812"/>
                    <a:gd name="connsiteY6-942" fmla="*/ 593725 h 714375"/>
                    <a:gd name="connsiteX7-943" fmla="*/ 92075 w 2570812"/>
                    <a:gd name="connsiteY7-944" fmla="*/ 546100 h 714375"/>
                    <a:gd name="connsiteX8-945" fmla="*/ 0 w 2570812"/>
                    <a:gd name="connsiteY8-946" fmla="*/ 619125 h 714375"/>
                    <a:gd name="connsiteX9-947" fmla="*/ 6350 w 2570812"/>
                    <a:gd name="connsiteY9-948" fmla="*/ 714375 h 714375"/>
                    <a:gd name="connsiteX10-949" fmla="*/ 2565400 w 2570812"/>
                    <a:gd name="connsiteY10-950" fmla="*/ 714375 h 714375"/>
                    <a:gd name="connsiteX11-951" fmla="*/ 2552700 w 2570812"/>
                    <a:gd name="connsiteY11-952" fmla="*/ 196850 h 714375"/>
                    <a:gd name="connsiteX12-953" fmla="*/ 2352675 w 2570812"/>
                    <a:gd name="connsiteY12-954" fmla="*/ 44450 h 714375"/>
                    <a:gd name="connsiteX13-955" fmla="*/ 225425 w 2570812"/>
                    <a:gd name="connsiteY13-956" fmla="*/ 0 h 714375"/>
                    <a:gd name="connsiteX0-957" fmla="*/ 225425 w 2570812"/>
                    <a:gd name="connsiteY0-958" fmla="*/ 0 h 714375"/>
                    <a:gd name="connsiteX1-959" fmla="*/ 6350 w 2570812"/>
                    <a:gd name="connsiteY1-960" fmla="*/ 177800 h 714375"/>
                    <a:gd name="connsiteX2-961" fmla="*/ 9525 w 2570812"/>
                    <a:gd name="connsiteY2-962" fmla="*/ 266700 h 714375"/>
                    <a:gd name="connsiteX3-963" fmla="*/ 2460625 w 2570812"/>
                    <a:gd name="connsiteY3-964" fmla="*/ 273050 h 714375"/>
                    <a:gd name="connsiteX4-965" fmla="*/ 2457450 w 2570812"/>
                    <a:gd name="connsiteY4-966" fmla="*/ 587375 h 714375"/>
                    <a:gd name="connsiteX5-967" fmla="*/ 66675 w 2570812"/>
                    <a:gd name="connsiteY5-968" fmla="*/ 590550 h 714375"/>
                    <a:gd name="connsiteX6-969" fmla="*/ 88900 w 2570812"/>
                    <a:gd name="connsiteY6-970" fmla="*/ 593725 h 714375"/>
                    <a:gd name="connsiteX7-971" fmla="*/ 92075 w 2570812"/>
                    <a:gd name="connsiteY7-972" fmla="*/ 546100 h 714375"/>
                    <a:gd name="connsiteX8-973" fmla="*/ 0 w 2570812"/>
                    <a:gd name="connsiteY8-974" fmla="*/ 619125 h 714375"/>
                    <a:gd name="connsiteX9-975" fmla="*/ 6350 w 2570812"/>
                    <a:gd name="connsiteY9-976" fmla="*/ 714375 h 714375"/>
                    <a:gd name="connsiteX10-977" fmla="*/ 2565400 w 2570812"/>
                    <a:gd name="connsiteY10-978" fmla="*/ 714375 h 714375"/>
                    <a:gd name="connsiteX11-979" fmla="*/ 2552700 w 2570812"/>
                    <a:gd name="connsiteY11-980" fmla="*/ 196850 h 714375"/>
                    <a:gd name="connsiteX12-981" fmla="*/ 2308225 w 2570812"/>
                    <a:gd name="connsiteY12-982" fmla="*/ 12700 h 714375"/>
                    <a:gd name="connsiteX13-983" fmla="*/ 225425 w 2570812"/>
                    <a:gd name="connsiteY13-984" fmla="*/ 0 h 714375"/>
                    <a:gd name="connsiteX0-985" fmla="*/ 225425 w 2570812"/>
                    <a:gd name="connsiteY0-986" fmla="*/ 0 h 714375"/>
                    <a:gd name="connsiteX1-987" fmla="*/ 6350 w 2570812"/>
                    <a:gd name="connsiteY1-988" fmla="*/ 177800 h 714375"/>
                    <a:gd name="connsiteX2-989" fmla="*/ 9525 w 2570812"/>
                    <a:gd name="connsiteY2-990" fmla="*/ 266700 h 714375"/>
                    <a:gd name="connsiteX3-991" fmla="*/ 2460625 w 2570812"/>
                    <a:gd name="connsiteY3-992" fmla="*/ 273050 h 714375"/>
                    <a:gd name="connsiteX4-993" fmla="*/ 2457450 w 2570812"/>
                    <a:gd name="connsiteY4-994" fmla="*/ 587375 h 714375"/>
                    <a:gd name="connsiteX5-995" fmla="*/ 66675 w 2570812"/>
                    <a:gd name="connsiteY5-996" fmla="*/ 590550 h 714375"/>
                    <a:gd name="connsiteX6-997" fmla="*/ 88900 w 2570812"/>
                    <a:gd name="connsiteY6-998" fmla="*/ 593725 h 714375"/>
                    <a:gd name="connsiteX7-999" fmla="*/ 92075 w 2570812"/>
                    <a:gd name="connsiteY7-1000" fmla="*/ 546100 h 714375"/>
                    <a:gd name="connsiteX8-1001" fmla="*/ 0 w 2570812"/>
                    <a:gd name="connsiteY8-1002" fmla="*/ 619125 h 714375"/>
                    <a:gd name="connsiteX9-1003" fmla="*/ 6350 w 2570812"/>
                    <a:gd name="connsiteY9-1004" fmla="*/ 714375 h 714375"/>
                    <a:gd name="connsiteX10-1005" fmla="*/ 2565400 w 2570812"/>
                    <a:gd name="connsiteY10-1006" fmla="*/ 714375 h 714375"/>
                    <a:gd name="connsiteX11-1007" fmla="*/ 2552700 w 2570812"/>
                    <a:gd name="connsiteY11-1008" fmla="*/ 196850 h 714375"/>
                    <a:gd name="connsiteX12-1009" fmla="*/ 2295525 w 2570812"/>
                    <a:gd name="connsiteY12-1010" fmla="*/ 0 h 714375"/>
                    <a:gd name="connsiteX13-1011" fmla="*/ 225425 w 2570812"/>
                    <a:gd name="connsiteY13-1012" fmla="*/ 0 h 714375"/>
                    <a:gd name="connsiteX0-1013" fmla="*/ 225425 w 2570812"/>
                    <a:gd name="connsiteY0-1014" fmla="*/ 0 h 714375"/>
                    <a:gd name="connsiteX1-1015" fmla="*/ 6350 w 2570812"/>
                    <a:gd name="connsiteY1-1016" fmla="*/ 177800 h 714375"/>
                    <a:gd name="connsiteX2-1017" fmla="*/ 9525 w 2570812"/>
                    <a:gd name="connsiteY2-1018" fmla="*/ 266700 h 714375"/>
                    <a:gd name="connsiteX3-1019" fmla="*/ 2460625 w 2570812"/>
                    <a:gd name="connsiteY3-1020" fmla="*/ 273050 h 714375"/>
                    <a:gd name="connsiteX4-1021" fmla="*/ 2457450 w 2570812"/>
                    <a:gd name="connsiteY4-1022" fmla="*/ 587375 h 714375"/>
                    <a:gd name="connsiteX5-1023" fmla="*/ 66675 w 2570812"/>
                    <a:gd name="connsiteY5-1024" fmla="*/ 590550 h 714375"/>
                    <a:gd name="connsiteX6-1025" fmla="*/ 88900 w 2570812"/>
                    <a:gd name="connsiteY6-1026" fmla="*/ 593725 h 714375"/>
                    <a:gd name="connsiteX7-1027" fmla="*/ 92075 w 2570812"/>
                    <a:gd name="connsiteY7-1028" fmla="*/ 546100 h 714375"/>
                    <a:gd name="connsiteX8-1029" fmla="*/ 0 w 2570812"/>
                    <a:gd name="connsiteY8-1030" fmla="*/ 619125 h 714375"/>
                    <a:gd name="connsiteX9-1031" fmla="*/ 6350 w 2570812"/>
                    <a:gd name="connsiteY9-1032" fmla="*/ 714375 h 714375"/>
                    <a:gd name="connsiteX10-1033" fmla="*/ 2565400 w 2570812"/>
                    <a:gd name="connsiteY10-1034" fmla="*/ 714375 h 714375"/>
                    <a:gd name="connsiteX11-1035" fmla="*/ 2552700 w 2570812"/>
                    <a:gd name="connsiteY11-1036" fmla="*/ 196850 h 714375"/>
                    <a:gd name="connsiteX12-1037" fmla="*/ 2295525 w 2570812"/>
                    <a:gd name="connsiteY12-1038" fmla="*/ 0 h 714375"/>
                    <a:gd name="connsiteX13-1039" fmla="*/ 225425 w 2570812"/>
                    <a:gd name="connsiteY13-1040" fmla="*/ 0 h 714375"/>
                    <a:gd name="connsiteX0-1041" fmla="*/ 225425 w 2578868"/>
                    <a:gd name="connsiteY0-1042" fmla="*/ 0 h 714375"/>
                    <a:gd name="connsiteX1-1043" fmla="*/ 6350 w 2578868"/>
                    <a:gd name="connsiteY1-1044" fmla="*/ 177800 h 714375"/>
                    <a:gd name="connsiteX2-1045" fmla="*/ 9525 w 2578868"/>
                    <a:gd name="connsiteY2-1046" fmla="*/ 266700 h 714375"/>
                    <a:gd name="connsiteX3-1047" fmla="*/ 2460625 w 2578868"/>
                    <a:gd name="connsiteY3-1048" fmla="*/ 273050 h 714375"/>
                    <a:gd name="connsiteX4-1049" fmla="*/ 2457450 w 2578868"/>
                    <a:gd name="connsiteY4-1050" fmla="*/ 587375 h 714375"/>
                    <a:gd name="connsiteX5-1051" fmla="*/ 66675 w 2578868"/>
                    <a:gd name="connsiteY5-1052" fmla="*/ 590550 h 714375"/>
                    <a:gd name="connsiteX6-1053" fmla="*/ 88900 w 2578868"/>
                    <a:gd name="connsiteY6-1054" fmla="*/ 593725 h 714375"/>
                    <a:gd name="connsiteX7-1055" fmla="*/ 92075 w 2578868"/>
                    <a:gd name="connsiteY7-1056" fmla="*/ 546100 h 714375"/>
                    <a:gd name="connsiteX8-1057" fmla="*/ 0 w 2578868"/>
                    <a:gd name="connsiteY8-1058" fmla="*/ 619125 h 714375"/>
                    <a:gd name="connsiteX9-1059" fmla="*/ 6350 w 2578868"/>
                    <a:gd name="connsiteY9-1060" fmla="*/ 714375 h 714375"/>
                    <a:gd name="connsiteX10-1061" fmla="*/ 2565400 w 2578868"/>
                    <a:gd name="connsiteY10-1062" fmla="*/ 714375 h 714375"/>
                    <a:gd name="connsiteX11-1063" fmla="*/ 2578868 w 2578868"/>
                    <a:gd name="connsiteY11-1064" fmla="*/ 202083 h 714375"/>
                    <a:gd name="connsiteX12-1065" fmla="*/ 2295525 w 2578868"/>
                    <a:gd name="connsiteY12-1066" fmla="*/ 0 h 714375"/>
                    <a:gd name="connsiteX13-1067" fmla="*/ 225425 w 2578868"/>
                    <a:gd name="connsiteY13-1068" fmla="*/ 0 h 7143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2578868"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1" name="Rectangle 22"/>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1" fmla="*/ 0 w 2376264"/>
                    <a:gd name="connsiteY0-2" fmla="*/ 0 h 321543"/>
                    <a:gd name="connsiteX1-3" fmla="*/ 2376264 w 2376264"/>
                    <a:gd name="connsiteY1-4" fmla="*/ 0 h 321543"/>
                    <a:gd name="connsiteX2-5" fmla="*/ 2376264 w 2376264"/>
                    <a:gd name="connsiteY2-6" fmla="*/ 321543 h 321543"/>
                    <a:gd name="connsiteX3-7" fmla="*/ 0 w 2376264"/>
                    <a:gd name="connsiteY3-8" fmla="*/ 321543 h 321543"/>
                    <a:gd name="connsiteX4-9" fmla="*/ 0 w 2376264"/>
                    <a:gd name="connsiteY4-10" fmla="*/ 0 h 321543"/>
                    <a:gd name="connsiteX0-11" fmla="*/ 0 w 2376264"/>
                    <a:gd name="connsiteY0-12" fmla="*/ 0 h 321543"/>
                    <a:gd name="connsiteX1-13" fmla="*/ 2376264 w 2376264"/>
                    <a:gd name="connsiteY1-14" fmla="*/ 0 h 321543"/>
                    <a:gd name="connsiteX2-15" fmla="*/ 2376264 w 2376264"/>
                    <a:gd name="connsiteY2-16" fmla="*/ 321543 h 321543"/>
                    <a:gd name="connsiteX3-17" fmla="*/ 0 w 2376264"/>
                    <a:gd name="connsiteY3-18" fmla="*/ 321543 h 321543"/>
                    <a:gd name="connsiteX4-19" fmla="*/ 0 w 2376264"/>
                    <a:gd name="connsiteY4-20" fmla="*/ 0 h 321543"/>
                    <a:gd name="connsiteX0-21" fmla="*/ 0 w 2376264"/>
                    <a:gd name="connsiteY0-22" fmla="*/ 0 h 321543"/>
                    <a:gd name="connsiteX1-23" fmla="*/ 2376264 w 2376264"/>
                    <a:gd name="connsiteY1-24" fmla="*/ 0 h 321543"/>
                    <a:gd name="connsiteX2-25" fmla="*/ 2376264 w 2376264"/>
                    <a:gd name="connsiteY2-26" fmla="*/ 321543 h 321543"/>
                    <a:gd name="connsiteX3-27" fmla="*/ 0 w 2376264"/>
                    <a:gd name="connsiteY3-28" fmla="*/ 321543 h 321543"/>
                    <a:gd name="connsiteX4-29" fmla="*/ 0 w 2376264"/>
                    <a:gd name="connsiteY4-30" fmla="*/ 0 h 3215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57" name="Group 56"/>
              <p:cNvGrpSpPr/>
              <p:nvPr/>
            </p:nvGrpSpPr>
            <p:grpSpPr>
              <a:xfrm>
                <a:off x="4117666" y="4061275"/>
                <a:ext cx="1832471" cy="391100"/>
                <a:chOff x="3644106" y="3130550"/>
                <a:chExt cx="2603340" cy="555625"/>
              </a:xfrm>
              <a:effectLst>
                <a:outerShdw blurRad="50800" dist="38100" dir="8100000" algn="tr" rotWithShape="0">
                  <a:prstClr val="black">
                    <a:alpha val="40000"/>
                  </a:prstClr>
                </a:outerShdw>
              </a:effectLst>
            </p:grpSpPr>
            <p:sp>
              <p:nvSpPr>
                <p:cNvPr id="58" name="Freeform 27"/>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1" fmla="*/ 47625 w 2552700"/>
                    <a:gd name="connsiteY0-2" fmla="*/ 263525 h 574675"/>
                    <a:gd name="connsiteX1-3" fmla="*/ 0 w 2552700"/>
                    <a:gd name="connsiteY1-4" fmla="*/ 311150 h 574675"/>
                    <a:gd name="connsiteX2-5" fmla="*/ 447675 w 2552700"/>
                    <a:gd name="connsiteY2-6" fmla="*/ 574675 h 574675"/>
                    <a:gd name="connsiteX3-7" fmla="*/ 2549525 w 2552700"/>
                    <a:gd name="connsiteY3-8" fmla="*/ 504825 h 574675"/>
                    <a:gd name="connsiteX4-9" fmla="*/ 2552700 w 2552700"/>
                    <a:gd name="connsiteY4-10" fmla="*/ 161925 h 574675"/>
                    <a:gd name="connsiteX5-11" fmla="*/ 1552575 w 2552700"/>
                    <a:gd name="connsiteY5-12" fmla="*/ 0 h 574675"/>
                    <a:gd name="connsiteX6-13" fmla="*/ 6350 w 2552700"/>
                    <a:gd name="connsiteY6-14" fmla="*/ 57150 h 574675"/>
                    <a:gd name="connsiteX7-15" fmla="*/ 3175 w 2552700"/>
                    <a:gd name="connsiteY7-16" fmla="*/ 95250 h 574675"/>
                    <a:gd name="connsiteX8-17" fmla="*/ 463550 w 2552700"/>
                    <a:gd name="connsiteY8-18" fmla="*/ 263525 h 574675"/>
                    <a:gd name="connsiteX9-19" fmla="*/ 2520950 w 2552700"/>
                    <a:gd name="connsiteY9-20" fmla="*/ 222250 h 574675"/>
                    <a:gd name="connsiteX10-21" fmla="*/ 2501900 w 2552700"/>
                    <a:gd name="connsiteY10-22" fmla="*/ 438150 h 574675"/>
                    <a:gd name="connsiteX11-23" fmla="*/ 473075 w 2552700"/>
                    <a:gd name="connsiteY11-24" fmla="*/ 511175 h 574675"/>
                    <a:gd name="connsiteX12-25" fmla="*/ 47625 w 2552700"/>
                    <a:gd name="connsiteY12-26" fmla="*/ 263525 h 574675"/>
                    <a:gd name="connsiteX0-27" fmla="*/ 47625 w 2552700"/>
                    <a:gd name="connsiteY0-28" fmla="*/ 244475 h 555625"/>
                    <a:gd name="connsiteX1-29" fmla="*/ 0 w 2552700"/>
                    <a:gd name="connsiteY1-30" fmla="*/ 292100 h 555625"/>
                    <a:gd name="connsiteX2-31" fmla="*/ 447675 w 2552700"/>
                    <a:gd name="connsiteY2-32" fmla="*/ 555625 h 555625"/>
                    <a:gd name="connsiteX3-33" fmla="*/ 2549525 w 2552700"/>
                    <a:gd name="connsiteY3-34" fmla="*/ 485775 h 555625"/>
                    <a:gd name="connsiteX4-35" fmla="*/ 2552700 w 2552700"/>
                    <a:gd name="connsiteY4-36" fmla="*/ 142875 h 555625"/>
                    <a:gd name="connsiteX5-37" fmla="*/ 1606550 w 2552700"/>
                    <a:gd name="connsiteY5-38" fmla="*/ 0 h 555625"/>
                    <a:gd name="connsiteX6-39" fmla="*/ 6350 w 2552700"/>
                    <a:gd name="connsiteY6-40" fmla="*/ 38100 h 555625"/>
                    <a:gd name="connsiteX7-41" fmla="*/ 3175 w 2552700"/>
                    <a:gd name="connsiteY7-42" fmla="*/ 76200 h 555625"/>
                    <a:gd name="connsiteX8-43" fmla="*/ 463550 w 2552700"/>
                    <a:gd name="connsiteY8-44" fmla="*/ 244475 h 555625"/>
                    <a:gd name="connsiteX9-45" fmla="*/ 2520950 w 2552700"/>
                    <a:gd name="connsiteY9-46" fmla="*/ 203200 h 555625"/>
                    <a:gd name="connsiteX10-47" fmla="*/ 2501900 w 2552700"/>
                    <a:gd name="connsiteY10-48" fmla="*/ 419100 h 555625"/>
                    <a:gd name="connsiteX11-49" fmla="*/ 473075 w 2552700"/>
                    <a:gd name="connsiteY11-50" fmla="*/ 492125 h 555625"/>
                    <a:gd name="connsiteX12-51" fmla="*/ 47625 w 2552700"/>
                    <a:gd name="connsiteY12-52" fmla="*/ 244475 h 555625"/>
                    <a:gd name="connsiteX0-53" fmla="*/ 47625 w 2585519"/>
                    <a:gd name="connsiteY0-54" fmla="*/ 244475 h 555625"/>
                    <a:gd name="connsiteX1-55" fmla="*/ 0 w 2585519"/>
                    <a:gd name="connsiteY1-56" fmla="*/ 292100 h 555625"/>
                    <a:gd name="connsiteX2-57" fmla="*/ 447675 w 2585519"/>
                    <a:gd name="connsiteY2-58" fmla="*/ 555625 h 555625"/>
                    <a:gd name="connsiteX3-59" fmla="*/ 2549525 w 2585519"/>
                    <a:gd name="connsiteY3-60" fmla="*/ 485775 h 555625"/>
                    <a:gd name="connsiteX4-61" fmla="*/ 2552700 w 2585519"/>
                    <a:gd name="connsiteY4-62" fmla="*/ 142875 h 555625"/>
                    <a:gd name="connsiteX5-63" fmla="*/ 1606550 w 2585519"/>
                    <a:gd name="connsiteY5-64" fmla="*/ 0 h 555625"/>
                    <a:gd name="connsiteX6-65" fmla="*/ 6350 w 2585519"/>
                    <a:gd name="connsiteY6-66" fmla="*/ 38100 h 555625"/>
                    <a:gd name="connsiteX7-67" fmla="*/ 3175 w 2585519"/>
                    <a:gd name="connsiteY7-68" fmla="*/ 76200 h 555625"/>
                    <a:gd name="connsiteX8-69" fmla="*/ 463550 w 2585519"/>
                    <a:gd name="connsiteY8-70" fmla="*/ 244475 h 555625"/>
                    <a:gd name="connsiteX9-71" fmla="*/ 2520950 w 2585519"/>
                    <a:gd name="connsiteY9-72" fmla="*/ 203200 h 555625"/>
                    <a:gd name="connsiteX10-73" fmla="*/ 2501900 w 2585519"/>
                    <a:gd name="connsiteY10-74" fmla="*/ 419100 h 555625"/>
                    <a:gd name="connsiteX11-75" fmla="*/ 473075 w 2585519"/>
                    <a:gd name="connsiteY11-76" fmla="*/ 492125 h 555625"/>
                    <a:gd name="connsiteX12-77" fmla="*/ 47625 w 2585519"/>
                    <a:gd name="connsiteY12-78" fmla="*/ 244475 h 555625"/>
                    <a:gd name="connsiteX0-79" fmla="*/ 47625 w 2599371"/>
                    <a:gd name="connsiteY0-80" fmla="*/ 244475 h 555625"/>
                    <a:gd name="connsiteX1-81" fmla="*/ 0 w 2599371"/>
                    <a:gd name="connsiteY1-82" fmla="*/ 292100 h 555625"/>
                    <a:gd name="connsiteX2-83" fmla="*/ 447675 w 2599371"/>
                    <a:gd name="connsiteY2-84" fmla="*/ 555625 h 555625"/>
                    <a:gd name="connsiteX3-85" fmla="*/ 2549525 w 2599371"/>
                    <a:gd name="connsiteY3-86" fmla="*/ 485775 h 555625"/>
                    <a:gd name="connsiteX4-87" fmla="*/ 2552700 w 2599371"/>
                    <a:gd name="connsiteY4-88" fmla="*/ 142875 h 555625"/>
                    <a:gd name="connsiteX5-89" fmla="*/ 1606550 w 2599371"/>
                    <a:gd name="connsiteY5-90" fmla="*/ 0 h 555625"/>
                    <a:gd name="connsiteX6-91" fmla="*/ 6350 w 2599371"/>
                    <a:gd name="connsiteY6-92" fmla="*/ 38100 h 555625"/>
                    <a:gd name="connsiteX7-93" fmla="*/ 3175 w 2599371"/>
                    <a:gd name="connsiteY7-94" fmla="*/ 76200 h 555625"/>
                    <a:gd name="connsiteX8-95" fmla="*/ 463550 w 2599371"/>
                    <a:gd name="connsiteY8-96" fmla="*/ 244475 h 555625"/>
                    <a:gd name="connsiteX9-97" fmla="*/ 2520950 w 2599371"/>
                    <a:gd name="connsiteY9-98" fmla="*/ 203200 h 555625"/>
                    <a:gd name="connsiteX10-99" fmla="*/ 2501900 w 2599371"/>
                    <a:gd name="connsiteY10-100" fmla="*/ 419100 h 555625"/>
                    <a:gd name="connsiteX11-101" fmla="*/ 473075 w 2599371"/>
                    <a:gd name="connsiteY11-102" fmla="*/ 492125 h 555625"/>
                    <a:gd name="connsiteX12-103" fmla="*/ 47625 w 2599371"/>
                    <a:gd name="connsiteY12-104" fmla="*/ 244475 h 555625"/>
                    <a:gd name="connsiteX0-105" fmla="*/ 47625 w 2599371"/>
                    <a:gd name="connsiteY0-106" fmla="*/ 244475 h 555625"/>
                    <a:gd name="connsiteX1-107" fmla="*/ 0 w 2599371"/>
                    <a:gd name="connsiteY1-108" fmla="*/ 292100 h 555625"/>
                    <a:gd name="connsiteX2-109" fmla="*/ 447675 w 2599371"/>
                    <a:gd name="connsiteY2-110" fmla="*/ 555625 h 555625"/>
                    <a:gd name="connsiteX3-111" fmla="*/ 2549525 w 2599371"/>
                    <a:gd name="connsiteY3-112" fmla="*/ 485775 h 555625"/>
                    <a:gd name="connsiteX4-113" fmla="*/ 2552700 w 2599371"/>
                    <a:gd name="connsiteY4-114" fmla="*/ 142875 h 555625"/>
                    <a:gd name="connsiteX5-115" fmla="*/ 1606550 w 2599371"/>
                    <a:gd name="connsiteY5-116" fmla="*/ 0 h 555625"/>
                    <a:gd name="connsiteX6-117" fmla="*/ 6350 w 2599371"/>
                    <a:gd name="connsiteY6-118" fmla="*/ 38100 h 555625"/>
                    <a:gd name="connsiteX7-119" fmla="*/ 3175 w 2599371"/>
                    <a:gd name="connsiteY7-120" fmla="*/ 76200 h 555625"/>
                    <a:gd name="connsiteX8-121" fmla="*/ 463550 w 2599371"/>
                    <a:gd name="connsiteY8-122" fmla="*/ 244475 h 555625"/>
                    <a:gd name="connsiteX9-123" fmla="*/ 2495550 w 2599371"/>
                    <a:gd name="connsiteY9-124" fmla="*/ 206375 h 555625"/>
                    <a:gd name="connsiteX10-125" fmla="*/ 2501900 w 2599371"/>
                    <a:gd name="connsiteY10-126" fmla="*/ 419100 h 555625"/>
                    <a:gd name="connsiteX11-127" fmla="*/ 473075 w 2599371"/>
                    <a:gd name="connsiteY11-128" fmla="*/ 492125 h 555625"/>
                    <a:gd name="connsiteX12-129" fmla="*/ 47625 w 2599371"/>
                    <a:gd name="connsiteY12-130" fmla="*/ 244475 h 555625"/>
                    <a:gd name="connsiteX0-131" fmla="*/ 47625 w 2599371"/>
                    <a:gd name="connsiteY0-132" fmla="*/ 244475 h 555625"/>
                    <a:gd name="connsiteX1-133" fmla="*/ 0 w 2599371"/>
                    <a:gd name="connsiteY1-134" fmla="*/ 292100 h 555625"/>
                    <a:gd name="connsiteX2-135" fmla="*/ 447675 w 2599371"/>
                    <a:gd name="connsiteY2-136" fmla="*/ 555625 h 555625"/>
                    <a:gd name="connsiteX3-137" fmla="*/ 2549525 w 2599371"/>
                    <a:gd name="connsiteY3-138" fmla="*/ 485775 h 555625"/>
                    <a:gd name="connsiteX4-139" fmla="*/ 2552700 w 2599371"/>
                    <a:gd name="connsiteY4-140" fmla="*/ 142875 h 555625"/>
                    <a:gd name="connsiteX5-141" fmla="*/ 1606550 w 2599371"/>
                    <a:gd name="connsiteY5-142" fmla="*/ 0 h 555625"/>
                    <a:gd name="connsiteX6-143" fmla="*/ 6350 w 2599371"/>
                    <a:gd name="connsiteY6-144" fmla="*/ 38100 h 555625"/>
                    <a:gd name="connsiteX7-145" fmla="*/ 3175 w 2599371"/>
                    <a:gd name="connsiteY7-146" fmla="*/ 76200 h 555625"/>
                    <a:gd name="connsiteX8-147" fmla="*/ 463550 w 2599371"/>
                    <a:gd name="connsiteY8-148" fmla="*/ 244475 h 555625"/>
                    <a:gd name="connsiteX9-149" fmla="*/ 2495550 w 2599371"/>
                    <a:gd name="connsiteY9-150" fmla="*/ 206375 h 555625"/>
                    <a:gd name="connsiteX10-151" fmla="*/ 2527300 w 2599371"/>
                    <a:gd name="connsiteY10-152" fmla="*/ 307975 h 555625"/>
                    <a:gd name="connsiteX11-153" fmla="*/ 2501900 w 2599371"/>
                    <a:gd name="connsiteY11-154" fmla="*/ 419100 h 555625"/>
                    <a:gd name="connsiteX12-155" fmla="*/ 473075 w 2599371"/>
                    <a:gd name="connsiteY12-156" fmla="*/ 492125 h 555625"/>
                    <a:gd name="connsiteX13" fmla="*/ 47625 w 2599371"/>
                    <a:gd name="connsiteY13" fmla="*/ 244475 h 555625"/>
                    <a:gd name="connsiteX0-157" fmla="*/ 47625 w 2599371"/>
                    <a:gd name="connsiteY0-158" fmla="*/ 244475 h 555625"/>
                    <a:gd name="connsiteX1-159" fmla="*/ 0 w 2599371"/>
                    <a:gd name="connsiteY1-160" fmla="*/ 292100 h 555625"/>
                    <a:gd name="connsiteX2-161" fmla="*/ 447675 w 2599371"/>
                    <a:gd name="connsiteY2-162" fmla="*/ 555625 h 555625"/>
                    <a:gd name="connsiteX3-163" fmla="*/ 2549525 w 2599371"/>
                    <a:gd name="connsiteY3-164" fmla="*/ 485775 h 555625"/>
                    <a:gd name="connsiteX4-165" fmla="*/ 2552700 w 2599371"/>
                    <a:gd name="connsiteY4-166" fmla="*/ 142875 h 555625"/>
                    <a:gd name="connsiteX5-167" fmla="*/ 1606550 w 2599371"/>
                    <a:gd name="connsiteY5-168" fmla="*/ 0 h 555625"/>
                    <a:gd name="connsiteX6-169" fmla="*/ 6350 w 2599371"/>
                    <a:gd name="connsiteY6-170" fmla="*/ 38100 h 555625"/>
                    <a:gd name="connsiteX7-171" fmla="*/ 3175 w 2599371"/>
                    <a:gd name="connsiteY7-172" fmla="*/ 76200 h 555625"/>
                    <a:gd name="connsiteX8-173" fmla="*/ 463550 w 2599371"/>
                    <a:gd name="connsiteY8-174" fmla="*/ 244475 h 555625"/>
                    <a:gd name="connsiteX9-175" fmla="*/ 2495550 w 2599371"/>
                    <a:gd name="connsiteY9-176" fmla="*/ 206375 h 555625"/>
                    <a:gd name="connsiteX10-177" fmla="*/ 2527300 w 2599371"/>
                    <a:gd name="connsiteY10-178" fmla="*/ 307975 h 555625"/>
                    <a:gd name="connsiteX11-179" fmla="*/ 2479675 w 2599371"/>
                    <a:gd name="connsiteY11-180" fmla="*/ 425450 h 555625"/>
                    <a:gd name="connsiteX12-181" fmla="*/ 473075 w 2599371"/>
                    <a:gd name="connsiteY12-182" fmla="*/ 492125 h 555625"/>
                    <a:gd name="connsiteX13-183" fmla="*/ 47625 w 2599371"/>
                    <a:gd name="connsiteY13-184" fmla="*/ 244475 h 555625"/>
                    <a:gd name="connsiteX0-185" fmla="*/ 47625 w 2740156"/>
                    <a:gd name="connsiteY0-186" fmla="*/ 244475 h 555625"/>
                    <a:gd name="connsiteX1-187" fmla="*/ 0 w 2740156"/>
                    <a:gd name="connsiteY1-188" fmla="*/ 292100 h 555625"/>
                    <a:gd name="connsiteX2-189" fmla="*/ 447675 w 2740156"/>
                    <a:gd name="connsiteY2-190" fmla="*/ 555625 h 555625"/>
                    <a:gd name="connsiteX3-191" fmla="*/ 2549525 w 2740156"/>
                    <a:gd name="connsiteY3-192" fmla="*/ 485775 h 555625"/>
                    <a:gd name="connsiteX4-193" fmla="*/ 2552700 w 2740156"/>
                    <a:gd name="connsiteY4-194" fmla="*/ 142875 h 555625"/>
                    <a:gd name="connsiteX5-195" fmla="*/ 1606550 w 2740156"/>
                    <a:gd name="connsiteY5-196" fmla="*/ 0 h 555625"/>
                    <a:gd name="connsiteX6-197" fmla="*/ 6350 w 2740156"/>
                    <a:gd name="connsiteY6-198" fmla="*/ 38100 h 555625"/>
                    <a:gd name="connsiteX7-199" fmla="*/ 3175 w 2740156"/>
                    <a:gd name="connsiteY7-200" fmla="*/ 76200 h 555625"/>
                    <a:gd name="connsiteX8-201" fmla="*/ 463550 w 2740156"/>
                    <a:gd name="connsiteY8-202" fmla="*/ 244475 h 555625"/>
                    <a:gd name="connsiteX9-203" fmla="*/ 2495550 w 2740156"/>
                    <a:gd name="connsiteY9-204" fmla="*/ 206375 h 555625"/>
                    <a:gd name="connsiteX10-205" fmla="*/ 2479675 w 2740156"/>
                    <a:gd name="connsiteY10-206" fmla="*/ 425450 h 555625"/>
                    <a:gd name="connsiteX11-207" fmla="*/ 473075 w 2740156"/>
                    <a:gd name="connsiteY11-208" fmla="*/ 492125 h 555625"/>
                    <a:gd name="connsiteX12-209" fmla="*/ 47625 w 2740156"/>
                    <a:gd name="connsiteY12-210" fmla="*/ 244475 h 555625"/>
                    <a:gd name="connsiteX0-211" fmla="*/ 47625 w 2646925"/>
                    <a:gd name="connsiteY0-212" fmla="*/ 244475 h 555625"/>
                    <a:gd name="connsiteX1-213" fmla="*/ 0 w 2646925"/>
                    <a:gd name="connsiteY1-214" fmla="*/ 292100 h 555625"/>
                    <a:gd name="connsiteX2-215" fmla="*/ 447675 w 2646925"/>
                    <a:gd name="connsiteY2-216" fmla="*/ 555625 h 555625"/>
                    <a:gd name="connsiteX3-217" fmla="*/ 2549525 w 2646925"/>
                    <a:gd name="connsiteY3-218" fmla="*/ 485775 h 555625"/>
                    <a:gd name="connsiteX4-219" fmla="*/ 2552700 w 2646925"/>
                    <a:gd name="connsiteY4-220" fmla="*/ 142875 h 555625"/>
                    <a:gd name="connsiteX5-221" fmla="*/ 1606550 w 2646925"/>
                    <a:gd name="connsiteY5-222" fmla="*/ 0 h 555625"/>
                    <a:gd name="connsiteX6-223" fmla="*/ 6350 w 2646925"/>
                    <a:gd name="connsiteY6-224" fmla="*/ 38100 h 555625"/>
                    <a:gd name="connsiteX7-225" fmla="*/ 3175 w 2646925"/>
                    <a:gd name="connsiteY7-226" fmla="*/ 76200 h 555625"/>
                    <a:gd name="connsiteX8-227" fmla="*/ 463550 w 2646925"/>
                    <a:gd name="connsiteY8-228" fmla="*/ 244475 h 555625"/>
                    <a:gd name="connsiteX9-229" fmla="*/ 2495550 w 2646925"/>
                    <a:gd name="connsiteY9-230" fmla="*/ 206375 h 555625"/>
                    <a:gd name="connsiteX10-231" fmla="*/ 2479675 w 2646925"/>
                    <a:gd name="connsiteY10-232" fmla="*/ 425450 h 555625"/>
                    <a:gd name="connsiteX11-233" fmla="*/ 473075 w 2646925"/>
                    <a:gd name="connsiteY11-234" fmla="*/ 492125 h 555625"/>
                    <a:gd name="connsiteX12-235" fmla="*/ 47625 w 2646925"/>
                    <a:gd name="connsiteY12-236" fmla="*/ 244475 h 555625"/>
                    <a:gd name="connsiteX0-237" fmla="*/ 47625 w 2599371"/>
                    <a:gd name="connsiteY0-238" fmla="*/ 244475 h 555625"/>
                    <a:gd name="connsiteX1-239" fmla="*/ 0 w 2599371"/>
                    <a:gd name="connsiteY1-240" fmla="*/ 292100 h 555625"/>
                    <a:gd name="connsiteX2-241" fmla="*/ 447675 w 2599371"/>
                    <a:gd name="connsiteY2-242" fmla="*/ 555625 h 555625"/>
                    <a:gd name="connsiteX3-243" fmla="*/ 2549525 w 2599371"/>
                    <a:gd name="connsiteY3-244" fmla="*/ 485775 h 555625"/>
                    <a:gd name="connsiteX4-245" fmla="*/ 2552700 w 2599371"/>
                    <a:gd name="connsiteY4-246" fmla="*/ 142875 h 555625"/>
                    <a:gd name="connsiteX5-247" fmla="*/ 1606550 w 2599371"/>
                    <a:gd name="connsiteY5-248" fmla="*/ 0 h 555625"/>
                    <a:gd name="connsiteX6-249" fmla="*/ 6350 w 2599371"/>
                    <a:gd name="connsiteY6-250" fmla="*/ 38100 h 555625"/>
                    <a:gd name="connsiteX7-251" fmla="*/ 3175 w 2599371"/>
                    <a:gd name="connsiteY7-252" fmla="*/ 76200 h 555625"/>
                    <a:gd name="connsiteX8-253" fmla="*/ 463550 w 2599371"/>
                    <a:gd name="connsiteY8-254" fmla="*/ 244475 h 555625"/>
                    <a:gd name="connsiteX9-255" fmla="*/ 2495550 w 2599371"/>
                    <a:gd name="connsiteY9-256" fmla="*/ 206375 h 555625"/>
                    <a:gd name="connsiteX10-257" fmla="*/ 2479675 w 2599371"/>
                    <a:gd name="connsiteY10-258" fmla="*/ 425450 h 555625"/>
                    <a:gd name="connsiteX11-259" fmla="*/ 473075 w 2599371"/>
                    <a:gd name="connsiteY11-260" fmla="*/ 492125 h 555625"/>
                    <a:gd name="connsiteX12-261" fmla="*/ 47625 w 2599371"/>
                    <a:gd name="connsiteY12-262" fmla="*/ 244475 h 555625"/>
                    <a:gd name="connsiteX0-263" fmla="*/ 47625 w 2599371"/>
                    <a:gd name="connsiteY0-264" fmla="*/ 244475 h 555625"/>
                    <a:gd name="connsiteX1-265" fmla="*/ 0 w 2599371"/>
                    <a:gd name="connsiteY1-266" fmla="*/ 292100 h 555625"/>
                    <a:gd name="connsiteX2-267" fmla="*/ 447675 w 2599371"/>
                    <a:gd name="connsiteY2-268" fmla="*/ 555625 h 555625"/>
                    <a:gd name="connsiteX3-269" fmla="*/ 2549525 w 2599371"/>
                    <a:gd name="connsiteY3-270" fmla="*/ 485775 h 555625"/>
                    <a:gd name="connsiteX4-271" fmla="*/ 2552700 w 2599371"/>
                    <a:gd name="connsiteY4-272" fmla="*/ 142875 h 555625"/>
                    <a:gd name="connsiteX5-273" fmla="*/ 1606550 w 2599371"/>
                    <a:gd name="connsiteY5-274" fmla="*/ 0 h 555625"/>
                    <a:gd name="connsiteX6-275" fmla="*/ 6350 w 2599371"/>
                    <a:gd name="connsiteY6-276" fmla="*/ 38100 h 555625"/>
                    <a:gd name="connsiteX7-277" fmla="*/ 3175 w 2599371"/>
                    <a:gd name="connsiteY7-278" fmla="*/ 76200 h 555625"/>
                    <a:gd name="connsiteX8-279" fmla="*/ 463550 w 2599371"/>
                    <a:gd name="connsiteY8-280" fmla="*/ 244475 h 555625"/>
                    <a:gd name="connsiteX9-281" fmla="*/ 2470150 w 2599371"/>
                    <a:gd name="connsiteY9-282" fmla="*/ 209550 h 555625"/>
                    <a:gd name="connsiteX10-283" fmla="*/ 2479675 w 2599371"/>
                    <a:gd name="connsiteY10-284" fmla="*/ 425450 h 555625"/>
                    <a:gd name="connsiteX11-285" fmla="*/ 473075 w 2599371"/>
                    <a:gd name="connsiteY11-286" fmla="*/ 492125 h 555625"/>
                    <a:gd name="connsiteX12-287" fmla="*/ 47625 w 2599371"/>
                    <a:gd name="connsiteY12-288" fmla="*/ 244475 h 555625"/>
                    <a:gd name="connsiteX0-289" fmla="*/ 47625 w 2599371"/>
                    <a:gd name="connsiteY0-290" fmla="*/ 244475 h 555625"/>
                    <a:gd name="connsiteX1-291" fmla="*/ 0 w 2599371"/>
                    <a:gd name="connsiteY1-292" fmla="*/ 292100 h 555625"/>
                    <a:gd name="connsiteX2-293" fmla="*/ 447675 w 2599371"/>
                    <a:gd name="connsiteY2-294" fmla="*/ 555625 h 555625"/>
                    <a:gd name="connsiteX3-295" fmla="*/ 2549525 w 2599371"/>
                    <a:gd name="connsiteY3-296" fmla="*/ 485775 h 555625"/>
                    <a:gd name="connsiteX4-297" fmla="*/ 2552700 w 2599371"/>
                    <a:gd name="connsiteY4-298" fmla="*/ 142875 h 555625"/>
                    <a:gd name="connsiteX5-299" fmla="*/ 1606550 w 2599371"/>
                    <a:gd name="connsiteY5-300" fmla="*/ 0 h 555625"/>
                    <a:gd name="connsiteX6-301" fmla="*/ 6350 w 2599371"/>
                    <a:gd name="connsiteY6-302" fmla="*/ 38100 h 555625"/>
                    <a:gd name="connsiteX7-303" fmla="*/ 3175 w 2599371"/>
                    <a:gd name="connsiteY7-304" fmla="*/ 76200 h 555625"/>
                    <a:gd name="connsiteX8-305" fmla="*/ 463550 w 2599371"/>
                    <a:gd name="connsiteY8-306" fmla="*/ 244475 h 555625"/>
                    <a:gd name="connsiteX9-307" fmla="*/ 2470150 w 2599371"/>
                    <a:gd name="connsiteY9-308" fmla="*/ 209550 h 555625"/>
                    <a:gd name="connsiteX10-309" fmla="*/ 2479675 w 2599371"/>
                    <a:gd name="connsiteY10-310" fmla="*/ 425450 h 555625"/>
                    <a:gd name="connsiteX11-311" fmla="*/ 473075 w 2599371"/>
                    <a:gd name="connsiteY11-312" fmla="*/ 492125 h 555625"/>
                    <a:gd name="connsiteX12-313" fmla="*/ 47625 w 2599371"/>
                    <a:gd name="connsiteY12-314" fmla="*/ 244475 h 555625"/>
                    <a:gd name="connsiteX0-315" fmla="*/ 47625 w 2599371"/>
                    <a:gd name="connsiteY0-316" fmla="*/ 244475 h 555625"/>
                    <a:gd name="connsiteX1-317" fmla="*/ 0 w 2599371"/>
                    <a:gd name="connsiteY1-318" fmla="*/ 292100 h 555625"/>
                    <a:gd name="connsiteX2-319" fmla="*/ 447675 w 2599371"/>
                    <a:gd name="connsiteY2-320" fmla="*/ 555625 h 555625"/>
                    <a:gd name="connsiteX3-321" fmla="*/ 2549525 w 2599371"/>
                    <a:gd name="connsiteY3-322" fmla="*/ 485775 h 555625"/>
                    <a:gd name="connsiteX4-323" fmla="*/ 2552700 w 2599371"/>
                    <a:gd name="connsiteY4-324" fmla="*/ 142875 h 555625"/>
                    <a:gd name="connsiteX5-325" fmla="*/ 1606550 w 2599371"/>
                    <a:gd name="connsiteY5-326" fmla="*/ 0 h 555625"/>
                    <a:gd name="connsiteX6-327" fmla="*/ 6350 w 2599371"/>
                    <a:gd name="connsiteY6-328" fmla="*/ 38100 h 555625"/>
                    <a:gd name="connsiteX7-329" fmla="*/ 3175 w 2599371"/>
                    <a:gd name="connsiteY7-330" fmla="*/ 76200 h 555625"/>
                    <a:gd name="connsiteX8-331" fmla="*/ 463550 w 2599371"/>
                    <a:gd name="connsiteY8-332" fmla="*/ 244475 h 555625"/>
                    <a:gd name="connsiteX9-333" fmla="*/ 2470150 w 2599371"/>
                    <a:gd name="connsiteY9-334" fmla="*/ 209550 h 555625"/>
                    <a:gd name="connsiteX10-335" fmla="*/ 2479675 w 2599371"/>
                    <a:gd name="connsiteY10-336" fmla="*/ 425450 h 555625"/>
                    <a:gd name="connsiteX11-337" fmla="*/ 473075 w 2599371"/>
                    <a:gd name="connsiteY11-338" fmla="*/ 492125 h 555625"/>
                    <a:gd name="connsiteX12-339" fmla="*/ 47625 w 2599371"/>
                    <a:gd name="connsiteY12-340" fmla="*/ 244475 h 555625"/>
                    <a:gd name="connsiteX0-341" fmla="*/ 24625 w 2608121"/>
                    <a:gd name="connsiteY0-342" fmla="*/ 244475 h 555625"/>
                    <a:gd name="connsiteX1-343" fmla="*/ 8750 w 2608121"/>
                    <a:gd name="connsiteY1-344" fmla="*/ 292100 h 555625"/>
                    <a:gd name="connsiteX2-345" fmla="*/ 456425 w 2608121"/>
                    <a:gd name="connsiteY2-346" fmla="*/ 555625 h 555625"/>
                    <a:gd name="connsiteX3-347" fmla="*/ 2558275 w 2608121"/>
                    <a:gd name="connsiteY3-348" fmla="*/ 485775 h 555625"/>
                    <a:gd name="connsiteX4-349" fmla="*/ 2561450 w 2608121"/>
                    <a:gd name="connsiteY4-350" fmla="*/ 142875 h 555625"/>
                    <a:gd name="connsiteX5-351" fmla="*/ 1615300 w 2608121"/>
                    <a:gd name="connsiteY5-352" fmla="*/ 0 h 555625"/>
                    <a:gd name="connsiteX6-353" fmla="*/ 15100 w 2608121"/>
                    <a:gd name="connsiteY6-354" fmla="*/ 38100 h 555625"/>
                    <a:gd name="connsiteX7-355" fmla="*/ 11925 w 2608121"/>
                    <a:gd name="connsiteY7-356" fmla="*/ 76200 h 555625"/>
                    <a:gd name="connsiteX8-357" fmla="*/ 472300 w 2608121"/>
                    <a:gd name="connsiteY8-358" fmla="*/ 244475 h 555625"/>
                    <a:gd name="connsiteX9-359" fmla="*/ 2478900 w 2608121"/>
                    <a:gd name="connsiteY9-360" fmla="*/ 209550 h 555625"/>
                    <a:gd name="connsiteX10-361" fmla="*/ 2488425 w 2608121"/>
                    <a:gd name="connsiteY10-362" fmla="*/ 425450 h 555625"/>
                    <a:gd name="connsiteX11-363" fmla="*/ 481825 w 2608121"/>
                    <a:gd name="connsiteY11-364" fmla="*/ 492125 h 555625"/>
                    <a:gd name="connsiteX12-365" fmla="*/ 24625 w 2608121"/>
                    <a:gd name="connsiteY12-366" fmla="*/ 244475 h 555625"/>
                    <a:gd name="connsiteX0-367" fmla="*/ 20208 w 2622754"/>
                    <a:gd name="connsiteY0-368" fmla="*/ 244475 h 555625"/>
                    <a:gd name="connsiteX1-369" fmla="*/ 23383 w 2622754"/>
                    <a:gd name="connsiteY1-370" fmla="*/ 292100 h 555625"/>
                    <a:gd name="connsiteX2-371" fmla="*/ 471058 w 2622754"/>
                    <a:gd name="connsiteY2-372" fmla="*/ 555625 h 555625"/>
                    <a:gd name="connsiteX3-373" fmla="*/ 2572908 w 2622754"/>
                    <a:gd name="connsiteY3-374" fmla="*/ 485775 h 555625"/>
                    <a:gd name="connsiteX4-375" fmla="*/ 2576083 w 2622754"/>
                    <a:gd name="connsiteY4-376" fmla="*/ 142875 h 555625"/>
                    <a:gd name="connsiteX5-377" fmla="*/ 1629933 w 2622754"/>
                    <a:gd name="connsiteY5-378" fmla="*/ 0 h 555625"/>
                    <a:gd name="connsiteX6-379" fmla="*/ 29733 w 2622754"/>
                    <a:gd name="connsiteY6-380" fmla="*/ 38100 h 555625"/>
                    <a:gd name="connsiteX7-381" fmla="*/ 26558 w 2622754"/>
                    <a:gd name="connsiteY7-382" fmla="*/ 76200 h 555625"/>
                    <a:gd name="connsiteX8-383" fmla="*/ 486933 w 2622754"/>
                    <a:gd name="connsiteY8-384" fmla="*/ 244475 h 555625"/>
                    <a:gd name="connsiteX9-385" fmla="*/ 2493533 w 2622754"/>
                    <a:gd name="connsiteY9-386" fmla="*/ 209550 h 555625"/>
                    <a:gd name="connsiteX10-387" fmla="*/ 2503058 w 2622754"/>
                    <a:gd name="connsiteY10-388" fmla="*/ 425450 h 555625"/>
                    <a:gd name="connsiteX11-389" fmla="*/ 496458 w 2622754"/>
                    <a:gd name="connsiteY11-390" fmla="*/ 492125 h 555625"/>
                    <a:gd name="connsiteX12-391" fmla="*/ 20208 w 2622754"/>
                    <a:gd name="connsiteY12-392" fmla="*/ 244475 h 555625"/>
                    <a:gd name="connsiteX0-393" fmla="*/ 63500 w 2599371"/>
                    <a:gd name="connsiteY0-394" fmla="*/ 244475 h 555625"/>
                    <a:gd name="connsiteX1-395" fmla="*/ 0 w 2599371"/>
                    <a:gd name="connsiteY1-396" fmla="*/ 292100 h 555625"/>
                    <a:gd name="connsiteX2-397" fmla="*/ 447675 w 2599371"/>
                    <a:gd name="connsiteY2-398" fmla="*/ 555625 h 555625"/>
                    <a:gd name="connsiteX3-399" fmla="*/ 2549525 w 2599371"/>
                    <a:gd name="connsiteY3-400" fmla="*/ 485775 h 555625"/>
                    <a:gd name="connsiteX4-401" fmla="*/ 2552700 w 2599371"/>
                    <a:gd name="connsiteY4-402" fmla="*/ 142875 h 555625"/>
                    <a:gd name="connsiteX5-403" fmla="*/ 1606550 w 2599371"/>
                    <a:gd name="connsiteY5-404" fmla="*/ 0 h 555625"/>
                    <a:gd name="connsiteX6-405" fmla="*/ 6350 w 2599371"/>
                    <a:gd name="connsiteY6-406" fmla="*/ 38100 h 555625"/>
                    <a:gd name="connsiteX7-407" fmla="*/ 3175 w 2599371"/>
                    <a:gd name="connsiteY7-408" fmla="*/ 76200 h 555625"/>
                    <a:gd name="connsiteX8-409" fmla="*/ 463550 w 2599371"/>
                    <a:gd name="connsiteY8-410" fmla="*/ 244475 h 555625"/>
                    <a:gd name="connsiteX9-411" fmla="*/ 2470150 w 2599371"/>
                    <a:gd name="connsiteY9-412" fmla="*/ 209550 h 555625"/>
                    <a:gd name="connsiteX10-413" fmla="*/ 2479675 w 2599371"/>
                    <a:gd name="connsiteY10-414" fmla="*/ 425450 h 555625"/>
                    <a:gd name="connsiteX11-415" fmla="*/ 473075 w 2599371"/>
                    <a:gd name="connsiteY11-416" fmla="*/ 492125 h 555625"/>
                    <a:gd name="connsiteX12-417" fmla="*/ 63500 w 2599371"/>
                    <a:gd name="connsiteY12-418" fmla="*/ 244475 h 555625"/>
                    <a:gd name="connsiteX0-419" fmla="*/ 63500 w 2599371"/>
                    <a:gd name="connsiteY0-420" fmla="*/ 244475 h 555625"/>
                    <a:gd name="connsiteX1-421" fmla="*/ 0 w 2599371"/>
                    <a:gd name="connsiteY1-422" fmla="*/ 292100 h 555625"/>
                    <a:gd name="connsiteX2-423" fmla="*/ 447675 w 2599371"/>
                    <a:gd name="connsiteY2-424" fmla="*/ 555625 h 555625"/>
                    <a:gd name="connsiteX3-425" fmla="*/ 2549525 w 2599371"/>
                    <a:gd name="connsiteY3-426" fmla="*/ 485775 h 555625"/>
                    <a:gd name="connsiteX4-427" fmla="*/ 2552700 w 2599371"/>
                    <a:gd name="connsiteY4-428" fmla="*/ 142875 h 555625"/>
                    <a:gd name="connsiteX5-429" fmla="*/ 1606550 w 2599371"/>
                    <a:gd name="connsiteY5-430" fmla="*/ 0 h 555625"/>
                    <a:gd name="connsiteX6-431" fmla="*/ 6350 w 2599371"/>
                    <a:gd name="connsiteY6-432" fmla="*/ 38100 h 555625"/>
                    <a:gd name="connsiteX7-433" fmla="*/ 3175 w 2599371"/>
                    <a:gd name="connsiteY7-434" fmla="*/ 76200 h 555625"/>
                    <a:gd name="connsiteX8-435" fmla="*/ 463550 w 2599371"/>
                    <a:gd name="connsiteY8-436" fmla="*/ 244475 h 555625"/>
                    <a:gd name="connsiteX9-437" fmla="*/ 2470150 w 2599371"/>
                    <a:gd name="connsiteY9-438" fmla="*/ 209550 h 555625"/>
                    <a:gd name="connsiteX10-439" fmla="*/ 2479675 w 2599371"/>
                    <a:gd name="connsiteY10-440" fmla="*/ 425450 h 555625"/>
                    <a:gd name="connsiteX11-441" fmla="*/ 485775 w 2599371"/>
                    <a:gd name="connsiteY11-442" fmla="*/ 488950 h 555625"/>
                    <a:gd name="connsiteX12-443" fmla="*/ 63500 w 2599371"/>
                    <a:gd name="connsiteY12-444" fmla="*/ 244475 h 555625"/>
                    <a:gd name="connsiteX0-445" fmla="*/ 96355 w 2632226"/>
                    <a:gd name="connsiteY0-446" fmla="*/ 244475 h 555625"/>
                    <a:gd name="connsiteX1-447" fmla="*/ 36030 w 2632226"/>
                    <a:gd name="connsiteY1-448" fmla="*/ 247650 h 555625"/>
                    <a:gd name="connsiteX2-449" fmla="*/ 32855 w 2632226"/>
                    <a:gd name="connsiteY2-450" fmla="*/ 292100 h 555625"/>
                    <a:gd name="connsiteX3-451" fmla="*/ 480530 w 2632226"/>
                    <a:gd name="connsiteY3-452" fmla="*/ 555625 h 555625"/>
                    <a:gd name="connsiteX4-453" fmla="*/ 2582380 w 2632226"/>
                    <a:gd name="connsiteY4-454" fmla="*/ 485775 h 555625"/>
                    <a:gd name="connsiteX5-455" fmla="*/ 2585555 w 2632226"/>
                    <a:gd name="connsiteY5-456" fmla="*/ 142875 h 555625"/>
                    <a:gd name="connsiteX6-457" fmla="*/ 1639405 w 2632226"/>
                    <a:gd name="connsiteY6-458" fmla="*/ 0 h 555625"/>
                    <a:gd name="connsiteX7-459" fmla="*/ 39205 w 2632226"/>
                    <a:gd name="connsiteY7-460" fmla="*/ 38100 h 555625"/>
                    <a:gd name="connsiteX8-461" fmla="*/ 36030 w 2632226"/>
                    <a:gd name="connsiteY8-462" fmla="*/ 76200 h 555625"/>
                    <a:gd name="connsiteX9-463" fmla="*/ 496405 w 2632226"/>
                    <a:gd name="connsiteY9-464" fmla="*/ 244475 h 555625"/>
                    <a:gd name="connsiteX10-465" fmla="*/ 2503005 w 2632226"/>
                    <a:gd name="connsiteY10-466" fmla="*/ 209550 h 555625"/>
                    <a:gd name="connsiteX11-467" fmla="*/ 2512530 w 2632226"/>
                    <a:gd name="connsiteY11-468" fmla="*/ 425450 h 555625"/>
                    <a:gd name="connsiteX12-469" fmla="*/ 518630 w 2632226"/>
                    <a:gd name="connsiteY12-470" fmla="*/ 488950 h 555625"/>
                    <a:gd name="connsiteX13-471" fmla="*/ 96355 w 2632226"/>
                    <a:gd name="connsiteY13-472" fmla="*/ 244475 h 555625"/>
                    <a:gd name="connsiteX0-473" fmla="*/ 105580 w 2641451"/>
                    <a:gd name="connsiteY0-474" fmla="*/ 244475 h 555625"/>
                    <a:gd name="connsiteX1-475" fmla="*/ 19061 w 2641451"/>
                    <a:gd name="connsiteY1-476" fmla="*/ 226218 h 555625"/>
                    <a:gd name="connsiteX2-477" fmla="*/ 42080 w 2641451"/>
                    <a:gd name="connsiteY2-478" fmla="*/ 292100 h 555625"/>
                    <a:gd name="connsiteX3-479" fmla="*/ 489755 w 2641451"/>
                    <a:gd name="connsiteY3-480" fmla="*/ 555625 h 555625"/>
                    <a:gd name="connsiteX4-481" fmla="*/ 2591605 w 2641451"/>
                    <a:gd name="connsiteY4-482" fmla="*/ 485775 h 555625"/>
                    <a:gd name="connsiteX5-483" fmla="*/ 2594780 w 2641451"/>
                    <a:gd name="connsiteY5-484" fmla="*/ 142875 h 555625"/>
                    <a:gd name="connsiteX6-485" fmla="*/ 1648630 w 2641451"/>
                    <a:gd name="connsiteY6-486" fmla="*/ 0 h 555625"/>
                    <a:gd name="connsiteX7-487" fmla="*/ 48430 w 2641451"/>
                    <a:gd name="connsiteY7-488" fmla="*/ 38100 h 555625"/>
                    <a:gd name="connsiteX8-489" fmla="*/ 45255 w 2641451"/>
                    <a:gd name="connsiteY8-490" fmla="*/ 76200 h 555625"/>
                    <a:gd name="connsiteX9-491" fmla="*/ 505630 w 2641451"/>
                    <a:gd name="connsiteY9-492" fmla="*/ 244475 h 555625"/>
                    <a:gd name="connsiteX10-493" fmla="*/ 2512230 w 2641451"/>
                    <a:gd name="connsiteY10-494" fmla="*/ 209550 h 555625"/>
                    <a:gd name="connsiteX11-495" fmla="*/ 2521755 w 2641451"/>
                    <a:gd name="connsiteY11-496" fmla="*/ 425450 h 555625"/>
                    <a:gd name="connsiteX12-497" fmla="*/ 527855 w 2641451"/>
                    <a:gd name="connsiteY12-498" fmla="*/ 488950 h 555625"/>
                    <a:gd name="connsiteX13-499" fmla="*/ 105580 w 2641451"/>
                    <a:gd name="connsiteY13-500" fmla="*/ 244475 h 555625"/>
                    <a:gd name="connsiteX0-501" fmla="*/ 100036 w 2635907"/>
                    <a:gd name="connsiteY0-502" fmla="*/ 244475 h 555625"/>
                    <a:gd name="connsiteX1-503" fmla="*/ 27804 w 2635907"/>
                    <a:gd name="connsiteY1-504" fmla="*/ 266699 h 555625"/>
                    <a:gd name="connsiteX2-505" fmla="*/ 36536 w 2635907"/>
                    <a:gd name="connsiteY2-506" fmla="*/ 292100 h 555625"/>
                    <a:gd name="connsiteX3-507" fmla="*/ 484211 w 2635907"/>
                    <a:gd name="connsiteY3-508" fmla="*/ 555625 h 555625"/>
                    <a:gd name="connsiteX4-509" fmla="*/ 2586061 w 2635907"/>
                    <a:gd name="connsiteY4-510" fmla="*/ 485775 h 555625"/>
                    <a:gd name="connsiteX5-511" fmla="*/ 2589236 w 2635907"/>
                    <a:gd name="connsiteY5-512" fmla="*/ 142875 h 555625"/>
                    <a:gd name="connsiteX6-513" fmla="*/ 1643086 w 2635907"/>
                    <a:gd name="connsiteY6-514" fmla="*/ 0 h 555625"/>
                    <a:gd name="connsiteX7-515" fmla="*/ 42886 w 2635907"/>
                    <a:gd name="connsiteY7-516" fmla="*/ 38100 h 555625"/>
                    <a:gd name="connsiteX8-517" fmla="*/ 39711 w 2635907"/>
                    <a:gd name="connsiteY8-518" fmla="*/ 76200 h 555625"/>
                    <a:gd name="connsiteX9-519" fmla="*/ 500086 w 2635907"/>
                    <a:gd name="connsiteY9-520" fmla="*/ 244475 h 555625"/>
                    <a:gd name="connsiteX10-521" fmla="*/ 2506686 w 2635907"/>
                    <a:gd name="connsiteY10-522" fmla="*/ 209550 h 555625"/>
                    <a:gd name="connsiteX11-523" fmla="*/ 2516211 w 2635907"/>
                    <a:gd name="connsiteY11-524" fmla="*/ 425450 h 555625"/>
                    <a:gd name="connsiteX12-525" fmla="*/ 522311 w 2635907"/>
                    <a:gd name="connsiteY12-526" fmla="*/ 488950 h 555625"/>
                    <a:gd name="connsiteX13-527" fmla="*/ 100036 w 2635907"/>
                    <a:gd name="connsiteY13-528" fmla="*/ 244475 h 555625"/>
                    <a:gd name="connsiteX0-529" fmla="*/ 103571 w 2639442"/>
                    <a:gd name="connsiteY0-530" fmla="*/ 244475 h 555625"/>
                    <a:gd name="connsiteX1-531" fmla="*/ 21814 w 2639442"/>
                    <a:gd name="connsiteY1-532" fmla="*/ 226218 h 555625"/>
                    <a:gd name="connsiteX2-533" fmla="*/ 40071 w 2639442"/>
                    <a:gd name="connsiteY2-534" fmla="*/ 292100 h 555625"/>
                    <a:gd name="connsiteX3-535" fmla="*/ 487746 w 2639442"/>
                    <a:gd name="connsiteY3-536" fmla="*/ 555625 h 555625"/>
                    <a:gd name="connsiteX4-537" fmla="*/ 2589596 w 2639442"/>
                    <a:gd name="connsiteY4-538" fmla="*/ 485775 h 555625"/>
                    <a:gd name="connsiteX5-539" fmla="*/ 2592771 w 2639442"/>
                    <a:gd name="connsiteY5-540" fmla="*/ 142875 h 555625"/>
                    <a:gd name="connsiteX6-541" fmla="*/ 1646621 w 2639442"/>
                    <a:gd name="connsiteY6-542" fmla="*/ 0 h 555625"/>
                    <a:gd name="connsiteX7-543" fmla="*/ 46421 w 2639442"/>
                    <a:gd name="connsiteY7-544" fmla="*/ 38100 h 555625"/>
                    <a:gd name="connsiteX8-545" fmla="*/ 43246 w 2639442"/>
                    <a:gd name="connsiteY8-546" fmla="*/ 76200 h 555625"/>
                    <a:gd name="connsiteX9-547" fmla="*/ 503621 w 2639442"/>
                    <a:gd name="connsiteY9-548" fmla="*/ 244475 h 555625"/>
                    <a:gd name="connsiteX10-549" fmla="*/ 2510221 w 2639442"/>
                    <a:gd name="connsiteY10-550" fmla="*/ 209550 h 555625"/>
                    <a:gd name="connsiteX11-551" fmla="*/ 2519746 w 2639442"/>
                    <a:gd name="connsiteY11-552" fmla="*/ 425450 h 555625"/>
                    <a:gd name="connsiteX12-553" fmla="*/ 525846 w 2639442"/>
                    <a:gd name="connsiteY12-554" fmla="*/ 488950 h 555625"/>
                    <a:gd name="connsiteX13-555" fmla="*/ 103571 w 2639442"/>
                    <a:gd name="connsiteY13-556" fmla="*/ 244475 h 555625"/>
                    <a:gd name="connsiteX0-557" fmla="*/ 103571 w 2639442"/>
                    <a:gd name="connsiteY0-558" fmla="*/ 244475 h 555625"/>
                    <a:gd name="connsiteX1-559" fmla="*/ 21814 w 2639442"/>
                    <a:gd name="connsiteY1-560" fmla="*/ 226218 h 555625"/>
                    <a:gd name="connsiteX2-561" fmla="*/ 40071 w 2639442"/>
                    <a:gd name="connsiteY2-562" fmla="*/ 292100 h 555625"/>
                    <a:gd name="connsiteX3-563" fmla="*/ 487746 w 2639442"/>
                    <a:gd name="connsiteY3-564" fmla="*/ 555625 h 555625"/>
                    <a:gd name="connsiteX4-565" fmla="*/ 2589596 w 2639442"/>
                    <a:gd name="connsiteY4-566" fmla="*/ 485775 h 555625"/>
                    <a:gd name="connsiteX5-567" fmla="*/ 2592771 w 2639442"/>
                    <a:gd name="connsiteY5-568" fmla="*/ 142875 h 555625"/>
                    <a:gd name="connsiteX6-569" fmla="*/ 1646621 w 2639442"/>
                    <a:gd name="connsiteY6-570" fmla="*/ 0 h 555625"/>
                    <a:gd name="connsiteX7-571" fmla="*/ 46421 w 2639442"/>
                    <a:gd name="connsiteY7-572" fmla="*/ 38100 h 555625"/>
                    <a:gd name="connsiteX8-573" fmla="*/ 43246 w 2639442"/>
                    <a:gd name="connsiteY8-574" fmla="*/ 76200 h 555625"/>
                    <a:gd name="connsiteX9-575" fmla="*/ 503621 w 2639442"/>
                    <a:gd name="connsiteY9-576" fmla="*/ 244475 h 555625"/>
                    <a:gd name="connsiteX10-577" fmla="*/ 2510221 w 2639442"/>
                    <a:gd name="connsiteY10-578" fmla="*/ 209550 h 555625"/>
                    <a:gd name="connsiteX11-579" fmla="*/ 2519746 w 2639442"/>
                    <a:gd name="connsiteY11-580" fmla="*/ 425450 h 555625"/>
                    <a:gd name="connsiteX12-581" fmla="*/ 525846 w 2639442"/>
                    <a:gd name="connsiteY12-582" fmla="*/ 488950 h 555625"/>
                    <a:gd name="connsiteX13-583" fmla="*/ 103571 w 2639442"/>
                    <a:gd name="connsiteY13-584" fmla="*/ 244475 h 555625"/>
                    <a:gd name="connsiteX0-585" fmla="*/ 98616 w 2634487"/>
                    <a:gd name="connsiteY0-586" fmla="*/ 244475 h 555625"/>
                    <a:gd name="connsiteX1-587" fmla="*/ 16859 w 2634487"/>
                    <a:gd name="connsiteY1-588" fmla="*/ 226218 h 555625"/>
                    <a:gd name="connsiteX2-589" fmla="*/ 35116 w 2634487"/>
                    <a:gd name="connsiteY2-590" fmla="*/ 292100 h 555625"/>
                    <a:gd name="connsiteX3-591" fmla="*/ 482791 w 2634487"/>
                    <a:gd name="connsiteY3-592" fmla="*/ 555625 h 555625"/>
                    <a:gd name="connsiteX4-593" fmla="*/ 2584641 w 2634487"/>
                    <a:gd name="connsiteY4-594" fmla="*/ 485775 h 555625"/>
                    <a:gd name="connsiteX5-595" fmla="*/ 2587816 w 2634487"/>
                    <a:gd name="connsiteY5-596" fmla="*/ 142875 h 555625"/>
                    <a:gd name="connsiteX6-597" fmla="*/ 1641666 w 2634487"/>
                    <a:gd name="connsiteY6-598" fmla="*/ 0 h 555625"/>
                    <a:gd name="connsiteX7-599" fmla="*/ 41466 w 2634487"/>
                    <a:gd name="connsiteY7-600" fmla="*/ 38100 h 555625"/>
                    <a:gd name="connsiteX8-601" fmla="*/ 38291 w 2634487"/>
                    <a:gd name="connsiteY8-602" fmla="*/ 76200 h 555625"/>
                    <a:gd name="connsiteX9-603" fmla="*/ 498666 w 2634487"/>
                    <a:gd name="connsiteY9-604" fmla="*/ 244475 h 555625"/>
                    <a:gd name="connsiteX10-605" fmla="*/ 2505266 w 2634487"/>
                    <a:gd name="connsiteY10-606" fmla="*/ 209550 h 555625"/>
                    <a:gd name="connsiteX11-607" fmla="*/ 2514791 w 2634487"/>
                    <a:gd name="connsiteY11-608" fmla="*/ 425450 h 555625"/>
                    <a:gd name="connsiteX12-609" fmla="*/ 520891 w 2634487"/>
                    <a:gd name="connsiteY12-610" fmla="*/ 488950 h 555625"/>
                    <a:gd name="connsiteX13-611" fmla="*/ 98616 w 2634487"/>
                    <a:gd name="connsiteY13-612" fmla="*/ 244475 h 555625"/>
                    <a:gd name="connsiteX0-613" fmla="*/ 81757 w 2617628"/>
                    <a:gd name="connsiteY0-614" fmla="*/ 244475 h 555625"/>
                    <a:gd name="connsiteX1-615" fmla="*/ 0 w 2617628"/>
                    <a:gd name="connsiteY1-616" fmla="*/ 226218 h 555625"/>
                    <a:gd name="connsiteX2-617" fmla="*/ 18257 w 2617628"/>
                    <a:gd name="connsiteY2-618" fmla="*/ 292100 h 555625"/>
                    <a:gd name="connsiteX3-619" fmla="*/ 465932 w 2617628"/>
                    <a:gd name="connsiteY3-620" fmla="*/ 555625 h 555625"/>
                    <a:gd name="connsiteX4-621" fmla="*/ 2567782 w 2617628"/>
                    <a:gd name="connsiteY4-622" fmla="*/ 485775 h 555625"/>
                    <a:gd name="connsiteX5-623" fmla="*/ 2570957 w 2617628"/>
                    <a:gd name="connsiteY5-624" fmla="*/ 142875 h 555625"/>
                    <a:gd name="connsiteX6-625" fmla="*/ 1624807 w 2617628"/>
                    <a:gd name="connsiteY6-626" fmla="*/ 0 h 555625"/>
                    <a:gd name="connsiteX7-627" fmla="*/ 24607 w 2617628"/>
                    <a:gd name="connsiteY7-628" fmla="*/ 38100 h 555625"/>
                    <a:gd name="connsiteX8-629" fmla="*/ 21432 w 2617628"/>
                    <a:gd name="connsiteY8-630" fmla="*/ 76200 h 555625"/>
                    <a:gd name="connsiteX9-631" fmla="*/ 481807 w 2617628"/>
                    <a:gd name="connsiteY9-632" fmla="*/ 244475 h 555625"/>
                    <a:gd name="connsiteX10-633" fmla="*/ 2488407 w 2617628"/>
                    <a:gd name="connsiteY10-634" fmla="*/ 209550 h 555625"/>
                    <a:gd name="connsiteX11-635" fmla="*/ 2497932 w 2617628"/>
                    <a:gd name="connsiteY11-636" fmla="*/ 425450 h 555625"/>
                    <a:gd name="connsiteX12-637" fmla="*/ 504032 w 2617628"/>
                    <a:gd name="connsiteY12-638" fmla="*/ 488950 h 555625"/>
                    <a:gd name="connsiteX13-639" fmla="*/ 81757 w 2617628"/>
                    <a:gd name="connsiteY13-640" fmla="*/ 244475 h 555625"/>
                    <a:gd name="connsiteX0-641" fmla="*/ 67469 w 2603340"/>
                    <a:gd name="connsiteY0-642" fmla="*/ 244475 h 555625"/>
                    <a:gd name="connsiteX1-643" fmla="*/ 0 w 2603340"/>
                    <a:gd name="connsiteY1-644" fmla="*/ 247649 h 555625"/>
                    <a:gd name="connsiteX2-645" fmla="*/ 3969 w 2603340"/>
                    <a:gd name="connsiteY2-646" fmla="*/ 292100 h 555625"/>
                    <a:gd name="connsiteX3-647" fmla="*/ 451644 w 2603340"/>
                    <a:gd name="connsiteY3-648" fmla="*/ 555625 h 555625"/>
                    <a:gd name="connsiteX4-649" fmla="*/ 2553494 w 2603340"/>
                    <a:gd name="connsiteY4-650" fmla="*/ 485775 h 555625"/>
                    <a:gd name="connsiteX5-651" fmla="*/ 2556669 w 2603340"/>
                    <a:gd name="connsiteY5-652" fmla="*/ 142875 h 555625"/>
                    <a:gd name="connsiteX6-653" fmla="*/ 1610519 w 2603340"/>
                    <a:gd name="connsiteY6-654" fmla="*/ 0 h 555625"/>
                    <a:gd name="connsiteX7-655" fmla="*/ 10319 w 2603340"/>
                    <a:gd name="connsiteY7-656" fmla="*/ 38100 h 555625"/>
                    <a:gd name="connsiteX8-657" fmla="*/ 7144 w 2603340"/>
                    <a:gd name="connsiteY8-658" fmla="*/ 76200 h 555625"/>
                    <a:gd name="connsiteX9-659" fmla="*/ 467519 w 2603340"/>
                    <a:gd name="connsiteY9-660" fmla="*/ 244475 h 555625"/>
                    <a:gd name="connsiteX10-661" fmla="*/ 2474119 w 2603340"/>
                    <a:gd name="connsiteY10-662" fmla="*/ 209550 h 555625"/>
                    <a:gd name="connsiteX11-663" fmla="*/ 2483644 w 2603340"/>
                    <a:gd name="connsiteY11-664" fmla="*/ 425450 h 555625"/>
                    <a:gd name="connsiteX12-665" fmla="*/ 489744 w 2603340"/>
                    <a:gd name="connsiteY12-666" fmla="*/ 488950 h 555625"/>
                    <a:gd name="connsiteX13-667" fmla="*/ 67469 w 2603340"/>
                    <a:gd name="connsiteY13-668" fmla="*/ 244475 h 555625"/>
                    <a:gd name="connsiteX0-669" fmla="*/ 67469 w 2603340"/>
                    <a:gd name="connsiteY0-670" fmla="*/ 244475 h 555625"/>
                    <a:gd name="connsiteX1-671" fmla="*/ 0 w 2603340"/>
                    <a:gd name="connsiteY1-672" fmla="*/ 247649 h 555625"/>
                    <a:gd name="connsiteX2-673" fmla="*/ 3969 w 2603340"/>
                    <a:gd name="connsiteY2-674" fmla="*/ 292100 h 555625"/>
                    <a:gd name="connsiteX3-675" fmla="*/ 451644 w 2603340"/>
                    <a:gd name="connsiteY3-676" fmla="*/ 555625 h 555625"/>
                    <a:gd name="connsiteX4-677" fmla="*/ 2553494 w 2603340"/>
                    <a:gd name="connsiteY4-678" fmla="*/ 485775 h 555625"/>
                    <a:gd name="connsiteX5-679" fmla="*/ 2556669 w 2603340"/>
                    <a:gd name="connsiteY5-680" fmla="*/ 142875 h 555625"/>
                    <a:gd name="connsiteX6-681" fmla="*/ 1610519 w 2603340"/>
                    <a:gd name="connsiteY6-682" fmla="*/ 0 h 555625"/>
                    <a:gd name="connsiteX7-683" fmla="*/ 10319 w 2603340"/>
                    <a:gd name="connsiteY7-684" fmla="*/ 38100 h 555625"/>
                    <a:gd name="connsiteX8-685" fmla="*/ 7144 w 2603340"/>
                    <a:gd name="connsiteY8-686" fmla="*/ 76200 h 555625"/>
                    <a:gd name="connsiteX9-687" fmla="*/ 467519 w 2603340"/>
                    <a:gd name="connsiteY9-688" fmla="*/ 244475 h 555625"/>
                    <a:gd name="connsiteX10-689" fmla="*/ 2474119 w 2603340"/>
                    <a:gd name="connsiteY10-690" fmla="*/ 209550 h 555625"/>
                    <a:gd name="connsiteX11-691" fmla="*/ 2483644 w 2603340"/>
                    <a:gd name="connsiteY11-692" fmla="*/ 425450 h 555625"/>
                    <a:gd name="connsiteX12-693" fmla="*/ 489744 w 2603340"/>
                    <a:gd name="connsiteY12-694" fmla="*/ 488950 h 555625"/>
                    <a:gd name="connsiteX13-695" fmla="*/ 67469 w 2603340"/>
                    <a:gd name="connsiteY13-696" fmla="*/ 244475 h 555625"/>
                    <a:gd name="connsiteX0-697" fmla="*/ 67469 w 2603340"/>
                    <a:gd name="connsiteY0-698" fmla="*/ 244475 h 555625"/>
                    <a:gd name="connsiteX1-699" fmla="*/ 0 w 2603340"/>
                    <a:gd name="connsiteY1-700" fmla="*/ 242887 h 555625"/>
                    <a:gd name="connsiteX2-701" fmla="*/ 3969 w 2603340"/>
                    <a:gd name="connsiteY2-702" fmla="*/ 292100 h 555625"/>
                    <a:gd name="connsiteX3-703" fmla="*/ 451644 w 2603340"/>
                    <a:gd name="connsiteY3-704" fmla="*/ 555625 h 555625"/>
                    <a:gd name="connsiteX4-705" fmla="*/ 2553494 w 2603340"/>
                    <a:gd name="connsiteY4-706" fmla="*/ 485775 h 555625"/>
                    <a:gd name="connsiteX5-707" fmla="*/ 2556669 w 2603340"/>
                    <a:gd name="connsiteY5-708" fmla="*/ 142875 h 555625"/>
                    <a:gd name="connsiteX6-709" fmla="*/ 1610519 w 2603340"/>
                    <a:gd name="connsiteY6-710" fmla="*/ 0 h 555625"/>
                    <a:gd name="connsiteX7-711" fmla="*/ 10319 w 2603340"/>
                    <a:gd name="connsiteY7-712" fmla="*/ 38100 h 555625"/>
                    <a:gd name="connsiteX8-713" fmla="*/ 7144 w 2603340"/>
                    <a:gd name="connsiteY8-714" fmla="*/ 76200 h 555625"/>
                    <a:gd name="connsiteX9-715" fmla="*/ 467519 w 2603340"/>
                    <a:gd name="connsiteY9-716" fmla="*/ 244475 h 555625"/>
                    <a:gd name="connsiteX10-717" fmla="*/ 2474119 w 2603340"/>
                    <a:gd name="connsiteY10-718" fmla="*/ 209550 h 555625"/>
                    <a:gd name="connsiteX11-719" fmla="*/ 2483644 w 2603340"/>
                    <a:gd name="connsiteY11-720" fmla="*/ 425450 h 555625"/>
                    <a:gd name="connsiteX12-721" fmla="*/ 489744 w 2603340"/>
                    <a:gd name="connsiteY12-722" fmla="*/ 488950 h 555625"/>
                    <a:gd name="connsiteX13-723" fmla="*/ 67469 w 2603340"/>
                    <a:gd name="connsiteY13-724" fmla="*/ 244475 h 555625"/>
                    <a:gd name="connsiteX0-725" fmla="*/ 67469 w 2603340"/>
                    <a:gd name="connsiteY0-726" fmla="*/ 244475 h 555625"/>
                    <a:gd name="connsiteX1-727" fmla="*/ 0 w 2603340"/>
                    <a:gd name="connsiteY1-728" fmla="*/ 242887 h 555625"/>
                    <a:gd name="connsiteX2-729" fmla="*/ 3969 w 2603340"/>
                    <a:gd name="connsiteY2-730" fmla="*/ 292100 h 555625"/>
                    <a:gd name="connsiteX3-731" fmla="*/ 451644 w 2603340"/>
                    <a:gd name="connsiteY3-732" fmla="*/ 555625 h 555625"/>
                    <a:gd name="connsiteX4-733" fmla="*/ 2553494 w 2603340"/>
                    <a:gd name="connsiteY4-734" fmla="*/ 485775 h 555625"/>
                    <a:gd name="connsiteX5-735" fmla="*/ 2556669 w 2603340"/>
                    <a:gd name="connsiteY5-736" fmla="*/ 142875 h 555625"/>
                    <a:gd name="connsiteX6-737" fmla="*/ 1610519 w 2603340"/>
                    <a:gd name="connsiteY6-738" fmla="*/ 0 h 555625"/>
                    <a:gd name="connsiteX7-739" fmla="*/ 19844 w 2603340"/>
                    <a:gd name="connsiteY7-740" fmla="*/ 33337 h 555625"/>
                    <a:gd name="connsiteX8-741" fmla="*/ 7144 w 2603340"/>
                    <a:gd name="connsiteY8-742" fmla="*/ 76200 h 555625"/>
                    <a:gd name="connsiteX9-743" fmla="*/ 467519 w 2603340"/>
                    <a:gd name="connsiteY9-744" fmla="*/ 244475 h 555625"/>
                    <a:gd name="connsiteX10-745" fmla="*/ 2474119 w 2603340"/>
                    <a:gd name="connsiteY10-746" fmla="*/ 209550 h 555625"/>
                    <a:gd name="connsiteX11-747" fmla="*/ 2483644 w 2603340"/>
                    <a:gd name="connsiteY11-748" fmla="*/ 425450 h 555625"/>
                    <a:gd name="connsiteX12-749" fmla="*/ 489744 w 2603340"/>
                    <a:gd name="connsiteY12-750" fmla="*/ 488950 h 555625"/>
                    <a:gd name="connsiteX13-751" fmla="*/ 67469 w 2603340"/>
                    <a:gd name="connsiteY13-752" fmla="*/ 244475 h 555625"/>
                    <a:gd name="connsiteX0-753" fmla="*/ 67469 w 2603340"/>
                    <a:gd name="connsiteY0-754" fmla="*/ 244475 h 555625"/>
                    <a:gd name="connsiteX1-755" fmla="*/ 0 w 2603340"/>
                    <a:gd name="connsiteY1-756" fmla="*/ 242887 h 555625"/>
                    <a:gd name="connsiteX2-757" fmla="*/ 3969 w 2603340"/>
                    <a:gd name="connsiteY2-758" fmla="*/ 292100 h 555625"/>
                    <a:gd name="connsiteX3-759" fmla="*/ 451644 w 2603340"/>
                    <a:gd name="connsiteY3-760" fmla="*/ 555625 h 555625"/>
                    <a:gd name="connsiteX4-761" fmla="*/ 2553494 w 2603340"/>
                    <a:gd name="connsiteY4-762" fmla="*/ 485775 h 555625"/>
                    <a:gd name="connsiteX5-763" fmla="*/ 2556669 w 2603340"/>
                    <a:gd name="connsiteY5-764" fmla="*/ 142875 h 555625"/>
                    <a:gd name="connsiteX6-765" fmla="*/ 1610519 w 2603340"/>
                    <a:gd name="connsiteY6-766" fmla="*/ 0 h 555625"/>
                    <a:gd name="connsiteX7-767" fmla="*/ 10319 w 2603340"/>
                    <a:gd name="connsiteY7-768" fmla="*/ 30955 h 555625"/>
                    <a:gd name="connsiteX8-769" fmla="*/ 7144 w 2603340"/>
                    <a:gd name="connsiteY8-770" fmla="*/ 76200 h 555625"/>
                    <a:gd name="connsiteX9-771" fmla="*/ 467519 w 2603340"/>
                    <a:gd name="connsiteY9-772" fmla="*/ 244475 h 555625"/>
                    <a:gd name="connsiteX10-773" fmla="*/ 2474119 w 2603340"/>
                    <a:gd name="connsiteY10-774" fmla="*/ 209550 h 555625"/>
                    <a:gd name="connsiteX11-775" fmla="*/ 2483644 w 2603340"/>
                    <a:gd name="connsiteY11-776" fmla="*/ 425450 h 555625"/>
                    <a:gd name="connsiteX12-777" fmla="*/ 489744 w 2603340"/>
                    <a:gd name="connsiteY12-778" fmla="*/ 488950 h 555625"/>
                    <a:gd name="connsiteX13-779" fmla="*/ 67469 w 2603340"/>
                    <a:gd name="connsiteY13-780" fmla="*/ 244475 h 5556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183" y="connsiteY13-184"/>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9" name="Freeform 28"/>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1" fmla="*/ 7144 w 2436996"/>
                    <a:gd name="connsiteY0-2" fmla="*/ 0 h 378619"/>
                    <a:gd name="connsiteX1-3" fmla="*/ 0 w 2436996"/>
                    <a:gd name="connsiteY1-4" fmla="*/ 130969 h 378619"/>
                    <a:gd name="connsiteX2-5" fmla="*/ 431007 w 2436996"/>
                    <a:gd name="connsiteY2-6" fmla="*/ 378619 h 378619"/>
                    <a:gd name="connsiteX3-7" fmla="*/ 2424113 w 2436996"/>
                    <a:gd name="connsiteY3-8" fmla="*/ 304800 h 378619"/>
                    <a:gd name="connsiteX4-9" fmla="*/ 2414588 w 2436996"/>
                    <a:gd name="connsiteY4-10" fmla="*/ 109538 h 378619"/>
                    <a:gd name="connsiteX5-11" fmla="*/ 428625 w 2436996"/>
                    <a:gd name="connsiteY5-12" fmla="*/ 150019 h 378619"/>
                    <a:gd name="connsiteX6-13" fmla="*/ 7144 w 2436996"/>
                    <a:gd name="connsiteY6-14" fmla="*/ 0 h 378619"/>
                    <a:gd name="connsiteX0-15" fmla="*/ 7144 w 2448855"/>
                    <a:gd name="connsiteY0-16" fmla="*/ 0 h 378619"/>
                    <a:gd name="connsiteX1-17" fmla="*/ 0 w 2448855"/>
                    <a:gd name="connsiteY1-18" fmla="*/ 130969 h 378619"/>
                    <a:gd name="connsiteX2-19" fmla="*/ 431007 w 2448855"/>
                    <a:gd name="connsiteY2-20" fmla="*/ 378619 h 378619"/>
                    <a:gd name="connsiteX3-21" fmla="*/ 2424113 w 2448855"/>
                    <a:gd name="connsiteY3-22" fmla="*/ 304800 h 378619"/>
                    <a:gd name="connsiteX4-23" fmla="*/ 2414588 w 2448855"/>
                    <a:gd name="connsiteY4-24" fmla="*/ 109538 h 378619"/>
                    <a:gd name="connsiteX5-25" fmla="*/ 428625 w 2448855"/>
                    <a:gd name="connsiteY5-26" fmla="*/ 150019 h 378619"/>
                    <a:gd name="connsiteX6-27" fmla="*/ 7144 w 2448855"/>
                    <a:gd name="connsiteY6-28" fmla="*/ 0 h 378619"/>
                    <a:gd name="connsiteX0-29" fmla="*/ 7144 w 2444270"/>
                    <a:gd name="connsiteY0-30" fmla="*/ 0 h 378619"/>
                    <a:gd name="connsiteX1-31" fmla="*/ 0 w 2444270"/>
                    <a:gd name="connsiteY1-32" fmla="*/ 130969 h 378619"/>
                    <a:gd name="connsiteX2-33" fmla="*/ 431007 w 2444270"/>
                    <a:gd name="connsiteY2-34" fmla="*/ 378619 h 378619"/>
                    <a:gd name="connsiteX3-35" fmla="*/ 2414588 w 2444270"/>
                    <a:gd name="connsiteY3-36" fmla="*/ 314325 h 378619"/>
                    <a:gd name="connsiteX4-37" fmla="*/ 2414588 w 2444270"/>
                    <a:gd name="connsiteY4-38" fmla="*/ 109538 h 378619"/>
                    <a:gd name="connsiteX5-39" fmla="*/ 428625 w 2444270"/>
                    <a:gd name="connsiteY5-40" fmla="*/ 150019 h 378619"/>
                    <a:gd name="connsiteX6-41" fmla="*/ 7144 w 2444270"/>
                    <a:gd name="connsiteY6-42" fmla="*/ 0 h 378619"/>
                    <a:gd name="connsiteX0-43" fmla="*/ 7144 w 2446779"/>
                    <a:gd name="connsiteY0-44" fmla="*/ 0 h 378619"/>
                    <a:gd name="connsiteX1-45" fmla="*/ 0 w 2446779"/>
                    <a:gd name="connsiteY1-46" fmla="*/ 130969 h 378619"/>
                    <a:gd name="connsiteX2-47" fmla="*/ 431007 w 2446779"/>
                    <a:gd name="connsiteY2-48" fmla="*/ 378619 h 378619"/>
                    <a:gd name="connsiteX3-49" fmla="*/ 2414588 w 2446779"/>
                    <a:gd name="connsiteY3-50" fmla="*/ 314325 h 378619"/>
                    <a:gd name="connsiteX4-51" fmla="*/ 2414588 w 2446779"/>
                    <a:gd name="connsiteY4-52" fmla="*/ 109538 h 378619"/>
                    <a:gd name="connsiteX5-53" fmla="*/ 428625 w 2446779"/>
                    <a:gd name="connsiteY5-54" fmla="*/ 150019 h 378619"/>
                    <a:gd name="connsiteX6-55" fmla="*/ 7144 w 2446779"/>
                    <a:gd name="connsiteY6-56" fmla="*/ 0 h 378619"/>
                    <a:gd name="connsiteX0-57" fmla="*/ 7144 w 2446779"/>
                    <a:gd name="connsiteY0-58" fmla="*/ 0 h 378619"/>
                    <a:gd name="connsiteX1-59" fmla="*/ 0 w 2446779"/>
                    <a:gd name="connsiteY1-60" fmla="*/ 130969 h 378619"/>
                    <a:gd name="connsiteX2-61" fmla="*/ 431007 w 2446779"/>
                    <a:gd name="connsiteY2-62" fmla="*/ 378619 h 378619"/>
                    <a:gd name="connsiteX3-63" fmla="*/ 2414588 w 2446779"/>
                    <a:gd name="connsiteY3-64" fmla="*/ 314325 h 378619"/>
                    <a:gd name="connsiteX4-65" fmla="*/ 2414588 w 2446779"/>
                    <a:gd name="connsiteY4-66" fmla="*/ 109538 h 378619"/>
                    <a:gd name="connsiteX5-67" fmla="*/ 433388 w 2446779"/>
                    <a:gd name="connsiteY5-68" fmla="*/ 140494 h 378619"/>
                    <a:gd name="connsiteX6-69" fmla="*/ 7144 w 2446779"/>
                    <a:gd name="connsiteY6-70" fmla="*/ 0 h 378619"/>
                    <a:gd name="connsiteX0-71" fmla="*/ 7144 w 2446779"/>
                    <a:gd name="connsiteY0-72" fmla="*/ 0 h 378619"/>
                    <a:gd name="connsiteX1-73" fmla="*/ 0 w 2446779"/>
                    <a:gd name="connsiteY1-74" fmla="*/ 130969 h 378619"/>
                    <a:gd name="connsiteX2-75" fmla="*/ 431007 w 2446779"/>
                    <a:gd name="connsiteY2-76" fmla="*/ 378619 h 378619"/>
                    <a:gd name="connsiteX3-77" fmla="*/ 2414588 w 2446779"/>
                    <a:gd name="connsiteY3-78" fmla="*/ 314325 h 378619"/>
                    <a:gd name="connsiteX4-79" fmla="*/ 2414588 w 2446779"/>
                    <a:gd name="connsiteY4-80" fmla="*/ 100013 h 378619"/>
                    <a:gd name="connsiteX5-81" fmla="*/ 433388 w 2446779"/>
                    <a:gd name="connsiteY5-82" fmla="*/ 140494 h 378619"/>
                    <a:gd name="connsiteX6-83" fmla="*/ 7144 w 2446779"/>
                    <a:gd name="connsiteY6-84" fmla="*/ 0 h 378619"/>
                    <a:gd name="connsiteX0-85" fmla="*/ 7144 w 2446779"/>
                    <a:gd name="connsiteY0-86" fmla="*/ 0 h 378619"/>
                    <a:gd name="connsiteX1-87" fmla="*/ 0 w 2446779"/>
                    <a:gd name="connsiteY1-88" fmla="*/ 130969 h 378619"/>
                    <a:gd name="connsiteX2-89" fmla="*/ 431007 w 2446779"/>
                    <a:gd name="connsiteY2-90" fmla="*/ 378619 h 378619"/>
                    <a:gd name="connsiteX3-91" fmla="*/ 2414588 w 2446779"/>
                    <a:gd name="connsiteY3-92" fmla="*/ 314325 h 378619"/>
                    <a:gd name="connsiteX4-93" fmla="*/ 2414588 w 2446779"/>
                    <a:gd name="connsiteY4-94" fmla="*/ 100013 h 378619"/>
                    <a:gd name="connsiteX5-95" fmla="*/ 442913 w 2446779"/>
                    <a:gd name="connsiteY5-96" fmla="*/ 142875 h 378619"/>
                    <a:gd name="connsiteX6-97" fmla="*/ 7144 w 2446779"/>
                    <a:gd name="connsiteY6-98" fmla="*/ 0 h 378619"/>
                    <a:gd name="connsiteX0-99" fmla="*/ 7144 w 2446779"/>
                    <a:gd name="connsiteY0-100" fmla="*/ 0 h 378619"/>
                    <a:gd name="connsiteX1-101" fmla="*/ 0 w 2446779"/>
                    <a:gd name="connsiteY1-102" fmla="*/ 130969 h 378619"/>
                    <a:gd name="connsiteX2-103" fmla="*/ 431007 w 2446779"/>
                    <a:gd name="connsiteY2-104" fmla="*/ 378619 h 378619"/>
                    <a:gd name="connsiteX3-105" fmla="*/ 2414588 w 2446779"/>
                    <a:gd name="connsiteY3-106" fmla="*/ 314325 h 378619"/>
                    <a:gd name="connsiteX4-107" fmla="*/ 2414588 w 2446779"/>
                    <a:gd name="connsiteY4-108" fmla="*/ 100013 h 378619"/>
                    <a:gd name="connsiteX5-109" fmla="*/ 445294 w 2446779"/>
                    <a:gd name="connsiteY5-110" fmla="*/ 135731 h 378619"/>
                    <a:gd name="connsiteX6-111" fmla="*/ 7144 w 2446779"/>
                    <a:gd name="connsiteY6-112" fmla="*/ 0 h 378619"/>
                    <a:gd name="connsiteX0-113" fmla="*/ 9525 w 2446779"/>
                    <a:gd name="connsiteY0-114" fmla="*/ 0 h 385763"/>
                    <a:gd name="connsiteX1-115" fmla="*/ 0 w 2446779"/>
                    <a:gd name="connsiteY1-116" fmla="*/ 138113 h 385763"/>
                    <a:gd name="connsiteX2-117" fmla="*/ 431007 w 2446779"/>
                    <a:gd name="connsiteY2-118" fmla="*/ 385763 h 385763"/>
                    <a:gd name="connsiteX3-119" fmla="*/ 2414588 w 2446779"/>
                    <a:gd name="connsiteY3-120" fmla="*/ 321469 h 385763"/>
                    <a:gd name="connsiteX4-121" fmla="*/ 2414588 w 2446779"/>
                    <a:gd name="connsiteY4-122" fmla="*/ 107157 h 385763"/>
                    <a:gd name="connsiteX5-123" fmla="*/ 445294 w 2446779"/>
                    <a:gd name="connsiteY5-124" fmla="*/ 142875 h 385763"/>
                    <a:gd name="connsiteX6-125" fmla="*/ 9525 w 2446779"/>
                    <a:gd name="connsiteY6-126" fmla="*/ 0 h 385763"/>
                    <a:gd name="connsiteX0-127" fmla="*/ 9525 w 2446779"/>
                    <a:gd name="connsiteY0-128" fmla="*/ 0 h 385763"/>
                    <a:gd name="connsiteX1-129" fmla="*/ 0 w 2446779"/>
                    <a:gd name="connsiteY1-130" fmla="*/ 138113 h 385763"/>
                    <a:gd name="connsiteX2-131" fmla="*/ 431007 w 2446779"/>
                    <a:gd name="connsiteY2-132" fmla="*/ 385763 h 385763"/>
                    <a:gd name="connsiteX3-133" fmla="*/ 2414588 w 2446779"/>
                    <a:gd name="connsiteY3-134" fmla="*/ 321469 h 385763"/>
                    <a:gd name="connsiteX4-135" fmla="*/ 2414588 w 2446779"/>
                    <a:gd name="connsiteY4-136" fmla="*/ 107157 h 385763"/>
                    <a:gd name="connsiteX5-137" fmla="*/ 445294 w 2446779"/>
                    <a:gd name="connsiteY5-138" fmla="*/ 142875 h 385763"/>
                    <a:gd name="connsiteX6-139" fmla="*/ 9525 w 2446779"/>
                    <a:gd name="connsiteY6-140" fmla="*/ 0 h 385763"/>
                    <a:gd name="connsiteX0-141" fmla="*/ 9525 w 2446779"/>
                    <a:gd name="connsiteY0-142" fmla="*/ 0 h 385763"/>
                    <a:gd name="connsiteX1-143" fmla="*/ 0 w 2446779"/>
                    <a:gd name="connsiteY1-144" fmla="*/ 138113 h 385763"/>
                    <a:gd name="connsiteX2-145" fmla="*/ 431007 w 2446779"/>
                    <a:gd name="connsiteY2-146" fmla="*/ 385763 h 385763"/>
                    <a:gd name="connsiteX3-147" fmla="*/ 2414588 w 2446779"/>
                    <a:gd name="connsiteY3-148" fmla="*/ 321469 h 385763"/>
                    <a:gd name="connsiteX4-149" fmla="*/ 2414588 w 2446779"/>
                    <a:gd name="connsiteY4-150" fmla="*/ 107157 h 385763"/>
                    <a:gd name="connsiteX5-151" fmla="*/ 445294 w 2446779"/>
                    <a:gd name="connsiteY5-152" fmla="*/ 142875 h 385763"/>
                    <a:gd name="connsiteX6-153" fmla="*/ 9525 w 2446779"/>
                    <a:gd name="connsiteY6-154" fmla="*/ 0 h 385763"/>
                    <a:gd name="connsiteX0-155" fmla="*/ 14287 w 2451541"/>
                    <a:gd name="connsiteY0-156" fmla="*/ 0 h 385763"/>
                    <a:gd name="connsiteX1-157" fmla="*/ 0 w 2451541"/>
                    <a:gd name="connsiteY1-158" fmla="*/ 145257 h 385763"/>
                    <a:gd name="connsiteX2-159" fmla="*/ 435769 w 2451541"/>
                    <a:gd name="connsiteY2-160" fmla="*/ 385763 h 385763"/>
                    <a:gd name="connsiteX3-161" fmla="*/ 2419350 w 2451541"/>
                    <a:gd name="connsiteY3-162" fmla="*/ 321469 h 385763"/>
                    <a:gd name="connsiteX4-163" fmla="*/ 2419350 w 2451541"/>
                    <a:gd name="connsiteY4-164" fmla="*/ 107157 h 385763"/>
                    <a:gd name="connsiteX5-165" fmla="*/ 450056 w 2451541"/>
                    <a:gd name="connsiteY5-166" fmla="*/ 142875 h 385763"/>
                    <a:gd name="connsiteX6-167" fmla="*/ 14287 w 2451541"/>
                    <a:gd name="connsiteY6-168" fmla="*/ 0 h 385763"/>
                    <a:gd name="connsiteX0-169" fmla="*/ 4762 w 2451541"/>
                    <a:gd name="connsiteY0-170" fmla="*/ 0 h 383382"/>
                    <a:gd name="connsiteX1-171" fmla="*/ 0 w 2451541"/>
                    <a:gd name="connsiteY1-172" fmla="*/ 142876 h 383382"/>
                    <a:gd name="connsiteX2-173" fmla="*/ 435769 w 2451541"/>
                    <a:gd name="connsiteY2-174" fmla="*/ 383382 h 383382"/>
                    <a:gd name="connsiteX3-175" fmla="*/ 2419350 w 2451541"/>
                    <a:gd name="connsiteY3-176" fmla="*/ 319088 h 383382"/>
                    <a:gd name="connsiteX4-177" fmla="*/ 2419350 w 2451541"/>
                    <a:gd name="connsiteY4-178" fmla="*/ 104776 h 383382"/>
                    <a:gd name="connsiteX5-179" fmla="*/ 450056 w 2451541"/>
                    <a:gd name="connsiteY5-180" fmla="*/ 140494 h 383382"/>
                    <a:gd name="connsiteX6-181" fmla="*/ 4762 w 2451541"/>
                    <a:gd name="connsiteY6-182" fmla="*/ 0 h 383382"/>
                    <a:gd name="connsiteX0-183" fmla="*/ 4762 w 2451541"/>
                    <a:gd name="connsiteY0-184" fmla="*/ 0 h 383382"/>
                    <a:gd name="connsiteX1-185" fmla="*/ 0 w 2451541"/>
                    <a:gd name="connsiteY1-186" fmla="*/ 142876 h 383382"/>
                    <a:gd name="connsiteX2-187" fmla="*/ 435769 w 2451541"/>
                    <a:gd name="connsiteY2-188" fmla="*/ 383382 h 383382"/>
                    <a:gd name="connsiteX3-189" fmla="*/ 2419350 w 2451541"/>
                    <a:gd name="connsiteY3-190" fmla="*/ 319088 h 383382"/>
                    <a:gd name="connsiteX4-191" fmla="*/ 2419350 w 2451541"/>
                    <a:gd name="connsiteY4-192" fmla="*/ 104776 h 383382"/>
                    <a:gd name="connsiteX5-193" fmla="*/ 450056 w 2451541"/>
                    <a:gd name="connsiteY5-194" fmla="*/ 140494 h 383382"/>
                    <a:gd name="connsiteX6-195" fmla="*/ 4762 w 2451541"/>
                    <a:gd name="connsiteY6-196" fmla="*/ 0 h 383382"/>
                    <a:gd name="connsiteX0-197" fmla="*/ 11905 w 2458684"/>
                    <a:gd name="connsiteY0-198" fmla="*/ 0 h 383382"/>
                    <a:gd name="connsiteX1-199" fmla="*/ 0 w 2458684"/>
                    <a:gd name="connsiteY1-200" fmla="*/ 138114 h 383382"/>
                    <a:gd name="connsiteX2-201" fmla="*/ 442912 w 2458684"/>
                    <a:gd name="connsiteY2-202" fmla="*/ 383382 h 383382"/>
                    <a:gd name="connsiteX3-203" fmla="*/ 2426493 w 2458684"/>
                    <a:gd name="connsiteY3-204" fmla="*/ 319088 h 383382"/>
                    <a:gd name="connsiteX4-205" fmla="*/ 2426493 w 2458684"/>
                    <a:gd name="connsiteY4-206" fmla="*/ 104776 h 383382"/>
                    <a:gd name="connsiteX5-207" fmla="*/ 457199 w 2458684"/>
                    <a:gd name="connsiteY5-208" fmla="*/ 140494 h 383382"/>
                    <a:gd name="connsiteX6-209" fmla="*/ 11905 w 2458684"/>
                    <a:gd name="connsiteY6-210" fmla="*/ 0 h 3833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grpSp>
        </p:grpSp>
        <p:sp>
          <p:nvSpPr>
            <p:cNvPr id="4" name="Freeform: Shape 3"/>
            <p:cNvSpPr/>
            <p:nvPr/>
          </p:nvSpPr>
          <p:spPr>
            <a:xfrm>
              <a:off x="668085" y="4549042"/>
              <a:ext cx="3954836" cy="1217858"/>
            </a:xfrm>
            <a:custGeom>
              <a:avLst/>
              <a:gdLst>
                <a:gd name="connsiteX0" fmla="*/ 2940786 w 5876925"/>
                <a:gd name="connsiteY0" fmla="*/ 1810802 h 1809750"/>
                <a:gd name="connsiteX1" fmla="*/ 265213 w 5876925"/>
                <a:gd name="connsiteY1" fmla="*/ 1810802 h 1809750"/>
                <a:gd name="connsiteX2" fmla="*/ 10896 w 5876925"/>
                <a:gd name="connsiteY2" fmla="*/ 1631732 h 1809750"/>
                <a:gd name="connsiteX3" fmla="*/ 54711 w 5876925"/>
                <a:gd name="connsiteY3" fmla="*/ 1386940 h 1809750"/>
                <a:gd name="connsiteX4" fmla="*/ 1051978 w 5876925"/>
                <a:gd name="connsiteY4" fmla="*/ 88682 h 1809750"/>
                <a:gd name="connsiteX5" fmla="*/ 1066266 w 5876925"/>
                <a:gd name="connsiteY5" fmla="*/ 69632 h 1809750"/>
                <a:gd name="connsiteX6" fmla="*/ 1208188 w 5876925"/>
                <a:gd name="connsiteY6" fmla="*/ 99 h 1809750"/>
                <a:gd name="connsiteX7" fmla="*/ 3893286 w 5876925"/>
                <a:gd name="connsiteY7" fmla="*/ 18197 h 1809750"/>
                <a:gd name="connsiteX8" fmla="*/ 4812448 w 5876925"/>
                <a:gd name="connsiteY8" fmla="*/ 24864 h 1809750"/>
                <a:gd name="connsiteX9" fmla="*/ 4868646 w 5876925"/>
                <a:gd name="connsiteY9" fmla="*/ 61059 h 1809750"/>
                <a:gd name="connsiteX10" fmla="*/ 4895316 w 5876925"/>
                <a:gd name="connsiteY10" fmla="*/ 105827 h 1809750"/>
                <a:gd name="connsiteX11" fmla="*/ 5849721 w 5876925"/>
                <a:gd name="connsiteY11" fmla="*/ 1482190 h 1809750"/>
                <a:gd name="connsiteX12" fmla="*/ 5862103 w 5876925"/>
                <a:gd name="connsiteY12" fmla="*/ 1672690 h 1809750"/>
                <a:gd name="connsiteX13" fmla="*/ 5635408 w 5876925"/>
                <a:gd name="connsiteY13" fmla="*/ 1810802 h 1809750"/>
                <a:gd name="connsiteX14" fmla="*/ 5287746 w 5876925"/>
                <a:gd name="connsiteY14" fmla="*/ 1810802 h 1809750"/>
                <a:gd name="connsiteX15" fmla="*/ 2940786 w 5876925"/>
                <a:gd name="connsiteY15" fmla="*/ 1810802 h 1809750"/>
                <a:gd name="connsiteX16" fmla="*/ 714793 w 5876925"/>
                <a:gd name="connsiteY16" fmla="*/ 760194 h 1809750"/>
                <a:gd name="connsiteX17" fmla="*/ 5211546 w 5876925"/>
                <a:gd name="connsiteY17" fmla="*/ 760194 h 1809750"/>
                <a:gd name="connsiteX18" fmla="*/ 5184876 w 5876925"/>
                <a:gd name="connsiteY18" fmla="*/ 717332 h 1809750"/>
                <a:gd name="connsiteX19" fmla="*/ 4838166 w 5876925"/>
                <a:gd name="connsiteY19" fmla="*/ 217269 h 1809750"/>
                <a:gd name="connsiteX20" fmla="*/ 4760061 w 5876925"/>
                <a:gd name="connsiteY20" fmla="*/ 177264 h 1809750"/>
                <a:gd name="connsiteX21" fmla="*/ 1142466 w 5876925"/>
                <a:gd name="connsiteY21" fmla="*/ 173454 h 1809750"/>
                <a:gd name="connsiteX22" fmla="*/ 1069123 w 5876925"/>
                <a:gd name="connsiteY22" fmla="*/ 211554 h 1809750"/>
                <a:gd name="connsiteX23" fmla="*/ 739558 w 5876925"/>
                <a:gd name="connsiteY23" fmla="*/ 718284 h 1809750"/>
                <a:gd name="connsiteX24" fmla="*/ 714793 w 5876925"/>
                <a:gd name="connsiteY24" fmla="*/ 760194 h 1809750"/>
                <a:gd name="connsiteX25" fmla="*/ 3505618 w 5876925"/>
                <a:gd name="connsiteY25" fmla="*/ 1132622 h 1809750"/>
                <a:gd name="connsiteX26" fmla="*/ 3443706 w 5876925"/>
                <a:gd name="connsiteY26" fmla="*/ 870684 h 1809750"/>
                <a:gd name="connsiteX27" fmla="*/ 3407511 w 5876925"/>
                <a:gd name="connsiteY27" fmla="*/ 851634 h 1809750"/>
                <a:gd name="connsiteX28" fmla="*/ 3255111 w 5876925"/>
                <a:gd name="connsiteY28" fmla="*/ 850682 h 1809750"/>
                <a:gd name="connsiteX29" fmla="*/ 2546451 w 5876925"/>
                <a:gd name="connsiteY29" fmla="*/ 854492 h 1809750"/>
                <a:gd name="connsiteX30" fmla="*/ 2495016 w 5876925"/>
                <a:gd name="connsiteY30" fmla="*/ 872589 h 1809750"/>
                <a:gd name="connsiteX31" fmla="*/ 2435008 w 5876925"/>
                <a:gd name="connsiteY31" fmla="*/ 1131669 h 1809750"/>
                <a:gd name="connsiteX32" fmla="*/ 3505618 w 5876925"/>
                <a:gd name="connsiteY32" fmla="*/ 1132622 h 1809750"/>
                <a:gd name="connsiteX33" fmla="*/ 2922688 w 5876925"/>
                <a:gd name="connsiteY33" fmla="*/ 1231682 h 1809750"/>
                <a:gd name="connsiteX34" fmla="*/ 2491206 w 5876925"/>
                <a:gd name="connsiteY34" fmla="*/ 1231682 h 1809750"/>
                <a:gd name="connsiteX35" fmla="*/ 2494063 w 5876925"/>
                <a:gd name="connsiteY35" fmla="*/ 1199297 h 1809750"/>
                <a:gd name="connsiteX36" fmla="*/ 2496921 w 5876925"/>
                <a:gd name="connsiteY36" fmla="*/ 1168817 h 1809750"/>
                <a:gd name="connsiteX37" fmla="*/ 2435008 w 5876925"/>
                <a:gd name="connsiteY37" fmla="*/ 1250732 h 1809750"/>
                <a:gd name="connsiteX38" fmla="*/ 3478948 w 5876925"/>
                <a:gd name="connsiteY38" fmla="*/ 1250732 h 1809750"/>
                <a:gd name="connsiteX39" fmla="*/ 3409416 w 5876925"/>
                <a:gd name="connsiteY39" fmla="*/ 1170722 h 1809750"/>
                <a:gd name="connsiteX40" fmla="*/ 3413226 w 5876925"/>
                <a:gd name="connsiteY40" fmla="*/ 1234540 h 1809750"/>
                <a:gd name="connsiteX41" fmla="*/ 2990316 w 5876925"/>
                <a:gd name="connsiteY41" fmla="*/ 1234540 h 1809750"/>
                <a:gd name="connsiteX42" fmla="*/ 2986506 w 5876925"/>
                <a:gd name="connsiteY42" fmla="*/ 1167865 h 1809750"/>
                <a:gd name="connsiteX43" fmla="*/ 2928403 w 5876925"/>
                <a:gd name="connsiteY43" fmla="*/ 1167865 h 1809750"/>
                <a:gd name="connsiteX44" fmla="*/ 2922688 w 5876925"/>
                <a:gd name="connsiteY44" fmla="*/ 1231682 h 1809750"/>
                <a:gd name="connsiteX45" fmla="*/ 4566703 w 5876925"/>
                <a:gd name="connsiteY45" fmla="*/ 1389797 h 1809750"/>
                <a:gd name="connsiteX46" fmla="*/ 4764823 w 5876925"/>
                <a:gd name="connsiteY46" fmla="*/ 1389797 h 1809750"/>
                <a:gd name="connsiteX47" fmla="*/ 4725771 w 5876925"/>
                <a:gd name="connsiteY47" fmla="*/ 1339315 h 1809750"/>
                <a:gd name="connsiteX48" fmla="*/ 4602898 w 5876925"/>
                <a:gd name="connsiteY48" fmla="*/ 1337409 h 1809750"/>
                <a:gd name="connsiteX49" fmla="*/ 4566703 w 5876925"/>
                <a:gd name="connsiteY49" fmla="*/ 1389797 h 1809750"/>
                <a:gd name="connsiteX50" fmla="*/ 1342491 w 5876925"/>
                <a:gd name="connsiteY50" fmla="*/ 1383129 h 1809750"/>
                <a:gd name="connsiteX51" fmla="*/ 1313916 w 5876925"/>
                <a:gd name="connsiteY51" fmla="*/ 1337409 h 1809750"/>
                <a:gd name="connsiteX52" fmla="*/ 1175803 w 5876925"/>
                <a:gd name="connsiteY52" fmla="*/ 1334552 h 1809750"/>
                <a:gd name="connsiteX53" fmla="*/ 1127226 w 5876925"/>
                <a:gd name="connsiteY53" fmla="*/ 1383129 h 1809750"/>
                <a:gd name="connsiteX54" fmla="*/ 1342491 w 5876925"/>
                <a:gd name="connsiteY54" fmla="*/ 1383129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876925" h="1809750">
                  <a:moveTo>
                    <a:pt x="2940786" y="1810802"/>
                  </a:moveTo>
                  <a:cubicBezTo>
                    <a:pt x="2049246" y="1810802"/>
                    <a:pt x="1156753" y="1810802"/>
                    <a:pt x="265213" y="1810802"/>
                  </a:cubicBezTo>
                  <a:cubicBezTo>
                    <a:pt x="134721" y="1810802"/>
                    <a:pt x="35661" y="1745079"/>
                    <a:pt x="10896" y="1631732"/>
                  </a:cubicBezTo>
                  <a:cubicBezTo>
                    <a:pt x="-8154" y="1546959"/>
                    <a:pt x="-7202" y="1466949"/>
                    <a:pt x="54711" y="1386940"/>
                  </a:cubicBezTo>
                  <a:cubicBezTo>
                    <a:pt x="390943" y="956409"/>
                    <a:pt x="720508" y="522069"/>
                    <a:pt x="1051978" y="88682"/>
                  </a:cubicBezTo>
                  <a:cubicBezTo>
                    <a:pt x="1056741" y="82014"/>
                    <a:pt x="1064361" y="76299"/>
                    <a:pt x="1066266" y="69632"/>
                  </a:cubicBezTo>
                  <a:cubicBezTo>
                    <a:pt x="1088173" y="-5616"/>
                    <a:pt x="1145323" y="99"/>
                    <a:pt x="1208188" y="99"/>
                  </a:cubicBezTo>
                  <a:cubicBezTo>
                    <a:pt x="2103538" y="7719"/>
                    <a:pt x="2997936" y="12482"/>
                    <a:pt x="3893286" y="18197"/>
                  </a:cubicBezTo>
                  <a:cubicBezTo>
                    <a:pt x="4199991" y="20102"/>
                    <a:pt x="4505743" y="22959"/>
                    <a:pt x="4812448" y="24864"/>
                  </a:cubicBezTo>
                  <a:cubicBezTo>
                    <a:pt x="4841976" y="24864"/>
                    <a:pt x="4859121" y="32484"/>
                    <a:pt x="4868646" y="61059"/>
                  </a:cubicBezTo>
                  <a:cubicBezTo>
                    <a:pt x="4874361" y="77252"/>
                    <a:pt x="4885791" y="91539"/>
                    <a:pt x="4895316" y="105827"/>
                  </a:cubicBezTo>
                  <a:cubicBezTo>
                    <a:pt x="5213451" y="564932"/>
                    <a:pt x="5529681" y="1024989"/>
                    <a:pt x="5849721" y="1482190"/>
                  </a:cubicBezTo>
                  <a:cubicBezTo>
                    <a:pt x="5896393" y="1548865"/>
                    <a:pt x="5893536" y="1607920"/>
                    <a:pt x="5862103" y="1672690"/>
                  </a:cubicBezTo>
                  <a:cubicBezTo>
                    <a:pt x="5817336" y="1766034"/>
                    <a:pt x="5737326" y="1808897"/>
                    <a:pt x="5635408" y="1810802"/>
                  </a:cubicBezTo>
                  <a:cubicBezTo>
                    <a:pt x="5519203" y="1811754"/>
                    <a:pt x="5403951" y="1810802"/>
                    <a:pt x="5287746" y="1810802"/>
                  </a:cubicBezTo>
                  <a:cubicBezTo>
                    <a:pt x="4505743" y="1810802"/>
                    <a:pt x="3722788" y="1810802"/>
                    <a:pt x="2940786" y="1810802"/>
                  </a:cubicBezTo>
                  <a:close/>
                  <a:moveTo>
                    <a:pt x="714793" y="760194"/>
                  </a:moveTo>
                  <a:cubicBezTo>
                    <a:pt x="2214981" y="760194"/>
                    <a:pt x="3709453" y="760194"/>
                    <a:pt x="5211546" y="760194"/>
                  </a:cubicBezTo>
                  <a:cubicBezTo>
                    <a:pt x="5199164" y="740192"/>
                    <a:pt x="5193448" y="728762"/>
                    <a:pt x="5184876" y="717332"/>
                  </a:cubicBezTo>
                  <a:cubicBezTo>
                    <a:pt x="5069623" y="550644"/>
                    <a:pt x="4952466" y="384909"/>
                    <a:pt x="4838166" y="217269"/>
                  </a:cubicBezTo>
                  <a:cubicBezTo>
                    <a:pt x="4817211" y="186789"/>
                    <a:pt x="4795303" y="177264"/>
                    <a:pt x="4760061" y="177264"/>
                  </a:cubicBezTo>
                  <a:cubicBezTo>
                    <a:pt x="3554196" y="177264"/>
                    <a:pt x="2348331" y="175359"/>
                    <a:pt x="1142466" y="173454"/>
                  </a:cubicBezTo>
                  <a:cubicBezTo>
                    <a:pt x="1109128" y="173454"/>
                    <a:pt x="1088173" y="182027"/>
                    <a:pt x="1069123" y="211554"/>
                  </a:cubicBezTo>
                  <a:cubicBezTo>
                    <a:pt x="960538" y="381099"/>
                    <a:pt x="849096" y="549692"/>
                    <a:pt x="739558" y="718284"/>
                  </a:cubicBezTo>
                  <a:cubicBezTo>
                    <a:pt x="730986" y="731619"/>
                    <a:pt x="724318" y="744954"/>
                    <a:pt x="714793" y="760194"/>
                  </a:cubicBezTo>
                  <a:close/>
                  <a:moveTo>
                    <a:pt x="3505618" y="1132622"/>
                  </a:moveTo>
                  <a:cubicBezTo>
                    <a:pt x="3484663" y="1042134"/>
                    <a:pt x="3465613" y="955457"/>
                    <a:pt x="3443706" y="870684"/>
                  </a:cubicBezTo>
                  <a:cubicBezTo>
                    <a:pt x="3441801" y="862112"/>
                    <a:pt x="3419893" y="852587"/>
                    <a:pt x="3407511" y="851634"/>
                  </a:cubicBezTo>
                  <a:cubicBezTo>
                    <a:pt x="3357028" y="849729"/>
                    <a:pt x="3306546" y="850682"/>
                    <a:pt x="3255111" y="850682"/>
                  </a:cubicBezTo>
                  <a:cubicBezTo>
                    <a:pt x="3018891" y="851634"/>
                    <a:pt x="2782671" y="852587"/>
                    <a:pt x="2546451" y="854492"/>
                  </a:cubicBezTo>
                  <a:cubicBezTo>
                    <a:pt x="2528353" y="854492"/>
                    <a:pt x="2497873" y="862112"/>
                    <a:pt x="2495016" y="872589"/>
                  </a:cubicBezTo>
                  <a:cubicBezTo>
                    <a:pt x="2472156" y="956409"/>
                    <a:pt x="2455011" y="1041182"/>
                    <a:pt x="2435008" y="1131669"/>
                  </a:cubicBezTo>
                  <a:cubicBezTo>
                    <a:pt x="2794101" y="1132622"/>
                    <a:pt x="3145573" y="1132622"/>
                    <a:pt x="3505618" y="1132622"/>
                  </a:cubicBezTo>
                  <a:close/>
                  <a:moveTo>
                    <a:pt x="2922688" y="1231682"/>
                  </a:moveTo>
                  <a:cubicBezTo>
                    <a:pt x="2776003" y="1231682"/>
                    <a:pt x="2634081" y="1231682"/>
                    <a:pt x="2491206" y="1231682"/>
                  </a:cubicBezTo>
                  <a:cubicBezTo>
                    <a:pt x="2492158" y="1218347"/>
                    <a:pt x="2493111" y="1208822"/>
                    <a:pt x="2494063" y="1199297"/>
                  </a:cubicBezTo>
                  <a:cubicBezTo>
                    <a:pt x="2495016" y="1188819"/>
                    <a:pt x="2495968" y="1178342"/>
                    <a:pt x="2496921" y="1168817"/>
                  </a:cubicBezTo>
                  <a:cubicBezTo>
                    <a:pt x="2438818" y="1161197"/>
                    <a:pt x="2432151" y="1169769"/>
                    <a:pt x="2435008" y="1250732"/>
                  </a:cubicBezTo>
                  <a:cubicBezTo>
                    <a:pt x="2782671" y="1250732"/>
                    <a:pt x="3130333" y="1250732"/>
                    <a:pt x="3478948" y="1250732"/>
                  </a:cubicBezTo>
                  <a:cubicBezTo>
                    <a:pt x="3483711" y="1167865"/>
                    <a:pt x="3474186" y="1157387"/>
                    <a:pt x="3409416" y="1170722"/>
                  </a:cubicBezTo>
                  <a:cubicBezTo>
                    <a:pt x="3410368" y="1191677"/>
                    <a:pt x="3412273" y="1213584"/>
                    <a:pt x="3413226" y="1234540"/>
                  </a:cubicBezTo>
                  <a:cubicBezTo>
                    <a:pt x="3270351" y="1234540"/>
                    <a:pt x="3130333" y="1234540"/>
                    <a:pt x="2990316" y="1234540"/>
                  </a:cubicBezTo>
                  <a:cubicBezTo>
                    <a:pt x="2989363" y="1208822"/>
                    <a:pt x="2988411" y="1188819"/>
                    <a:pt x="2986506" y="1167865"/>
                  </a:cubicBezTo>
                  <a:cubicBezTo>
                    <a:pt x="2965551" y="1167865"/>
                    <a:pt x="2947453" y="1167865"/>
                    <a:pt x="2928403" y="1167865"/>
                  </a:cubicBezTo>
                  <a:cubicBezTo>
                    <a:pt x="2925546" y="1189772"/>
                    <a:pt x="2923641" y="1208822"/>
                    <a:pt x="2922688" y="1231682"/>
                  </a:cubicBezTo>
                  <a:close/>
                  <a:moveTo>
                    <a:pt x="4566703" y="1389797"/>
                  </a:moveTo>
                  <a:cubicBezTo>
                    <a:pt x="4634331" y="1389797"/>
                    <a:pt x="4700053" y="1389797"/>
                    <a:pt x="4764823" y="1389797"/>
                  </a:cubicBezTo>
                  <a:cubicBezTo>
                    <a:pt x="4771491" y="1353602"/>
                    <a:pt x="4759108" y="1338362"/>
                    <a:pt x="4725771" y="1339315"/>
                  </a:cubicBezTo>
                  <a:cubicBezTo>
                    <a:pt x="4684813" y="1340267"/>
                    <a:pt x="4643856" y="1340267"/>
                    <a:pt x="4602898" y="1337409"/>
                  </a:cubicBezTo>
                  <a:cubicBezTo>
                    <a:pt x="4563846" y="1335504"/>
                    <a:pt x="4556226" y="1353602"/>
                    <a:pt x="4566703" y="1389797"/>
                  </a:cubicBezTo>
                  <a:close/>
                  <a:moveTo>
                    <a:pt x="1342491" y="1383129"/>
                  </a:moveTo>
                  <a:cubicBezTo>
                    <a:pt x="1347253" y="1339315"/>
                    <a:pt x="1347253" y="1338362"/>
                    <a:pt x="1313916" y="1337409"/>
                  </a:cubicBezTo>
                  <a:cubicBezTo>
                    <a:pt x="1268196" y="1335504"/>
                    <a:pt x="1222476" y="1336457"/>
                    <a:pt x="1175803" y="1334552"/>
                  </a:cubicBezTo>
                  <a:cubicBezTo>
                    <a:pt x="1143418" y="1333599"/>
                    <a:pt x="1132941" y="1351697"/>
                    <a:pt x="1127226" y="1383129"/>
                  </a:cubicBezTo>
                  <a:cubicBezTo>
                    <a:pt x="1201521" y="1383129"/>
                    <a:pt x="1272006" y="1383129"/>
                    <a:pt x="1342491" y="1383129"/>
                  </a:cubicBezTo>
                  <a:close/>
                </a:path>
              </a:pathLst>
            </a:custGeom>
            <a:solidFill>
              <a:schemeClr val="accent2"/>
            </a:solidFill>
            <a:ln w="9525" cap="flat">
              <a:noFill/>
              <a:prstDash val="solid"/>
              <a:miter/>
            </a:ln>
          </p:spPr>
          <p:txBody>
            <a:bodyPr rtlCol="0" anchor="ctr"/>
            <a:lstStyle/>
            <a:p>
              <a:endParaRPr lang="en-US"/>
            </a:p>
          </p:txBody>
        </p:sp>
        <p:sp>
          <p:nvSpPr>
            <p:cNvPr id="96" name="Freeform: Shape 95"/>
            <p:cNvSpPr/>
            <p:nvPr/>
          </p:nvSpPr>
          <p:spPr>
            <a:xfrm>
              <a:off x="1331139" y="4697381"/>
              <a:ext cx="2652368" cy="333742"/>
            </a:xfrm>
            <a:custGeom>
              <a:avLst/>
              <a:gdLst>
                <a:gd name="connsiteX0" fmla="*/ 2048566 w 2652368"/>
                <a:gd name="connsiteY0" fmla="*/ 278539 h 333742"/>
                <a:gd name="connsiteX1" fmla="*/ 2127406 w 2652368"/>
                <a:gd name="connsiteY1" fmla="*/ 281182 h 333742"/>
                <a:gd name="connsiteX2" fmla="*/ 2162660 w 2652368"/>
                <a:gd name="connsiteY2" fmla="*/ 321564 h 333742"/>
                <a:gd name="connsiteX3" fmla="*/ 2156250 w 2652368"/>
                <a:gd name="connsiteY3" fmla="*/ 331178 h 333742"/>
                <a:gd name="connsiteX4" fmla="*/ 1996006 w 2652368"/>
                <a:gd name="connsiteY4" fmla="*/ 329256 h 333742"/>
                <a:gd name="connsiteX5" fmla="*/ 1963316 w 2652368"/>
                <a:gd name="connsiteY5" fmla="*/ 286951 h 333742"/>
                <a:gd name="connsiteX6" fmla="*/ 1969726 w 2652368"/>
                <a:gd name="connsiteY6" fmla="*/ 279260 h 333742"/>
                <a:gd name="connsiteX7" fmla="*/ 2048566 w 2652368"/>
                <a:gd name="connsiteY7" fmla="*/ 278539 h 333742"/>
                <a:gd name="connsiteX8" fmla="*/ 517269 w 2652368"/>
                <a:gd name="connsiteY8" fmla="*/ 277977 h 333742"/>
                <a:gd name="connsiteX9" fmla="*/ 622390 w 2652368"/>
                <a:gd name="connsiteY9" fmla="*/ 277977 h 333742"/>
                <a:gd name="connsiteX10" fmla="*/ 565984 w 2652368"/>
                <a:gd name="connsiteY10" fmla="*/ 333101 h 333742"/>
                <a:gd name="connsiteX11" fmla="*/ 461504 w 2652368"/>
                <a:gd name="connsiteY11" fmla="*/ 333101 h 333742"/>
                <a:gd name="connsiteX12" fmla="*/ 517269 w 2652368"/>
                <a:gd name="connsiteY12" fmla="*/ 277977 h 333742"/>
                <a:gd name="connsiteX13" fmla="*/ 353819 w 2652368"/>
                <a:gd name="connsiteY13" fmla="*/ 277977 h 333742"/>
                <a:gd name="connsiteX14" fmla="*/ 458299 w 2652368"/>
                <a:gd name="connsiteY14" fmla="*/ 277977 h 333742"/>
                <a:gd name="connsiteX15" fmla="*/ 393560 w 2652368"/>
                <a:gd name="connsiteY15" fmla="*/ 333742 h 333742"/>
                <a:gd name="connsiteX16" fmla="*/ 291645 w 2652368"/>
                <a:gd name="connsiteY16" fmla="*/ 333742 h 333742"/>
                <a:gd name="connsiteX17" fmla="*/ 353819 w 2652368"/>
                <a:gd name="connsiteY17" fmla="*/ 277977 h 333742"/>
                <a:gd name="connsiteX18" fmla="*/ 1709408 w 2652368"/>
                <a:gd name="connsiteY18" fmla="*/ 277898 h 333742"/>
                <a:gd name="connsiteX19" fmla="*/ 1776791 w 2652368"/>
                <a:gd name="connsiteY19" fmla="*/ 280541 h 333742"/>
                <a:gd name="connsiteX20" fmla="*/ 1803712 w 2652368"/>
                <a:gd name="connsiteY20" fmla="*/ 320282 h 333742"/>
                <a:gd name="connsiteX21" fmla="*/ 1796661 w 2652368"/>
                <a:gd name="connsiteY21" fmla="*/ 331819 h 333742"/>
                <a:gd name="connsiteX22" fmla="*/ 1663979 w 2652368"/>
                <a:gd name="connsiteY22" fmla="*/ 329897 h 333742"/>
                <a:gd name="connsiteX23" fmla="*/ 1633853 w 2652368"/>
                <a:gd name="connsiteY23" fmla="*/ 278619 h 333742"/>
                <a:gd name="connsiteX24" fmla="*/ 1709408 w 2652368"/>
                <a:gd name="connsiteY24" fmla="*/ 277898 h 333742"/>
                <a:gd name="connsiteX25" fmla="*/ 2225797 w 2652368"/>
                <a:gd name="connsiteY25" fmla="*/ 277657 h 333742"/>
                <a:gd name="connsiteX26" fmla="*/ 2291497 w 2652368"/>
                <a:gd name="connsiteY26" fmla="*/ 280541 h 333742"/>
                <a:gd name="connsiteX27" fmla="*/ 2325469 w 2652368"/>
                <a:gd name="connsiteY27" fmla="*/ 320923 h 333742"/>
                <a:gd name="connsiteX28" fmla="*/ 2319700 w 2652368"/>
                <a:gd name="connsiteY28" fmla="*/ 330537 h 333742"/>
                <a:gd name="connsiteX29" fmla="*/ 2193427 w 2652368"/>
                <a:gd name="connsiteY29" fmla="*/ 328615 h 333742"/>
                <a:gd name="connsiteX30" fmla="*/ 2153687 w 2652368"/>
                <a:gd name="connsiteY30" fmla="*/ 288874 h 333742"/>
                <a:gd name="connsiteX31" fmla="*/ 2160097 w 2652368"/>
                <a:gd name="connsiteY31" fmla="*/ 278618 h 333742"/>
                <a:gd name="connsiteX32" fmla="*/ 2225797 w 2652368"/>
                <a:gd name="connsiteY32" fmla="*/ 277657 h 333742"/>
                <a:gd name="connsiteX33" fmla="*/ 2545325 w 2652368"/>
                <a:gd name="connsiteY33" fmla="*/ 277416 h 333742"/>
                <a:gd name="connsiteX34" fmla="*/ 2608782 w 2652368"/>
                <a:gd name="connsiteY34" fmla="*/ 280541 h 333742"/>
                <a:gd name="connsiteX35" fmla="*/ 2652368 w 2652368"/>
                <a:gd name="connsiteY35" fmla="*/ 320282 h 333742"/>
                <a:gd name="connsiteX36" fmla="*/ 2647881 w 2652368"/>
                <a:gd name="connsiteY36" fmla="*/ 328614 h 333742"/>
                <a:gd name="connsiteX37" fmla="*/ 2511353 w 2652368"/>
                <a:gd name="connsiteY37" fmla="*/ 326691 h 333742"/>
                <a:gd name="connsiteX38" fmla="*/ 2474176 w 2652368"/>
                <a:gd name="connsiteY38" fmla="*/ 278618 h 333742"/>
                <a:gd name="connsiteX39" fmla="*/ 2545325 w 2652368"/>
                <a:gd name="connsiteY39" fmla="*/ 277416 h 333742"/>
                <a:gd name="connsiteX40" fmla="*/ 686487 w 2652368"/>
                <a:gd name="connsiteY40" fmla="*/ 277336 h 333742"/>
                <a:gd name="connsiteX41" fmla="*/ 787762 w 2652368"/>
                <a:gd name="connsiteY41" fmla="*/ 277336 h 333742"/>
                <a:gd name="connsiteX42" fmla="*/ 735202 w 2652368"/>
                <a:gd name="connsiteY42" fmla="*/ 333101 h 333742"/>
                <a:gd name="connsiteX43" fmla="*/ 627517 w 2652368"/>
                <a:gd name="connsiteY43" fmla="*/ 333101 h 333742"/>
                <a:gd name="connsiteX44" fmla="*/ 686487 w 2652368"/>
                <a:gd name="connsiteY44" fmla="*/ 277336 h 333742"/>
                <a:gd name="connsiteX45" fmla="*/ 69226 w 2652368"/>
                <a:gd name="connsiteY45" fmla="*/ 277336 h 333742"/>
                <a:gd name="connsiteX46" fmla="*/ 290363 w 2652368"/>
                <a:gd name="connsiteY46" fmla="*/ 277336 h 333742"/>
                <a:gd name="connsiteX47" fmla="*/ 230111 w 2652368"/>
                <a:gd name="connsiteY47" fmla="*/ 333101 h 333742"/>
                <a:gd name="connsiteX48" fmla="*/ 31408 w 2652368"/>
                <a:gd name="connsiteY48" fmla="*/ 333101 h 333742"/>
                <a:gd name="connsiteX49" fmla="*/ 0 w 2652368"/>
                <a:gd name="connsiteY49" fmla="*/ 331819 h 333742"/>
                <a:gd name="connsiteX50" fmla="*/ 69226 w 2652368"/>
                <a:gd name="connsiteY50" fmla="*/ 277336 h 333742"/>
                <a:gd name="connsiteX51" fmla="*/ 1870534 w 2652368"/>
                <a:gd name="connsiteY51" fmla="*/ 277016 h 333742"/>
                <a:gd name="connsiteX52" fmla="*/ 1935112 w 2652368"/>
                <a:gd name="connsiteY52" fmla="*/ 279900 h 333742"/>
                <a:gd name="connsiteX53" fmla="*/ 1969084 w 2652368"/>
                <a:gd name="connsiteY53" fmla="*/ 320922 h 333742"/>
                <a:gd name="connsiteX54" fmla="*/ 1963315 w 2652368"/>
                <a:gd name="connsiteY54" fmla="*/ 329896 h 333742"/>
                <a:gd name="connsiteX55" fmla="*/ 1827428 w 2652368"/>
                <a:gd name="connsiteY55" fmla="*/ 327974 h 333742"/>
                <a:gd name="connsiteX56" fmla="*/ 1797302 w 2652368"/>
                <a:gd name="connsiteY56" fmla="*/ 277977 h 333742"/>
                <a:gd name="connsiteX57" fmla="*/ 1870534 w 2652368"/>
                <a:gd name="connsiteY57" fmla="*/ 277016 h 333742"/>
                <a:gd name="connsiteX58" fmla="*/ 2384278 w 2652368"/>
                <a:gd name="connsiteY58" fmla="*/ 276775 h 333742"/>
                <a:gd name="connsiteX59" fmla="*/ 2444048 w 2652368"/>
                <a:gd name="connsiteY59" fmla="*/ 279900 h 333742"/>
                <a:gd name="connsiteX60" fmla="*/ 2490200 w 2652368"/>
                <a:gd name="connsiteY60" fmla="*/ 318999 h 333742"/>
                <a:gd name="connsiteX61" fmla="*/ 2484430 w 2652368"/>
                <a:gd name="connsiteY61" fmla="*/ 329255 h 333742"/>
                <a:gd name="connsiteX62" fmla="*/ 2349825 w 2652368"/>
                <a:gd name="connsiteY62" fmla="*/ 327332 h 333742"/>
                <a:gd name="connsiteX63" fmla="*/ 2316494 w 2652368"/>
                <a:gd name="connsiteY63" fmla="*/ 286310 h 333742"/>
                <a:gd name="connsiteX64" fmla="*/ 2323545 w 2652368"/>
                <a:gd name="connsiteY64" fmla="*/ 277977 h 333742"/>
                <a:gd name="connsiteX65" fmla="*/ 2384278 w 2652368"/>
                <a:gd name="connsiteY65" fmla="*/ 276775 h 333742"/>
                <a:gd name="connsiteX66" fmla="*/ 848655 w 2652368"/>
                <a:gd name="connsiteY66" fmla="*/ 276695 h 333742"/>
                <a:gd name="connsiteX67" fmla="*/ 1588985 w 2652368"/>
                <a:gd name="connsiteY67" fmla="*/ 277337 h 333742"/>
                <a:gd name="connsiteX68" fmla="*/ 1630007 w 2652368"/>
                <a:gd name="connsiteY68" fmla="*/ 329897 h 333742"/>
                <a:gd name="connsiteX69" fmla="*/ 799941 w 2652368"/>
                <a:gd name="connsiteY69" fmla="*/ 329897 h 333742"/>
                <a:gd name="connsiteX70" fmla="*/ 848655 w 2652368"/>
                <a:gd name="connsiteY70" fmla="*/ 276695 h 333742"/>
                <a:gd name="connsiteX71" fmla="*/ 1376820 w 2652368"/>
                <a:gd name="connsiteY71" fmla="*/ 216444 h 333742"/>
                <a:gd name="connsiteX72" fmla="*/ 1522963 w 2652368"/>
                <a:gd name="connsiteY72" fmla="*/ 216444 h 333742"/>
                <a:gd name="connsiteX73" fmla="*/ 1530655 w 2652368"/>
                <a:gd name="connsiteY73" fmla="*/ 263235 h 333742"/>
                <a:gd name="connsiteX74" fmla="*/ 1396049 w 2652368"/>
                <a:gd name="connsiteY74" fmla="*/ 261312 h 333742"/>
                <a:gd name="connsiteX75" fmla="*/ 1376820 w 2652368"/>
                <a:gd name="connsiteY75" fmla="*/ 216444 h 333742"/>
                <a:gd name="connsiteX76" fmla="*/ 1768377 w 2652368"/>
                <a:gd name="connsiteY76" fmla="*/ 215322 h 333742"/>
                <a:gd name="connsiteX77" fmla="*/ 1835119 w 2652368"/>
                <a:gd name="connsiteY77" fmla="*/ 217726 h 333742"/>
                <a:gd name="connsiteX78" fmla="*/ 1856913 w 2652368"/>
                <a:gd name="connsiteY78" fmla="*/ 263876 h 333742"/>
                <a:gd name="connsiteX79" fmla="*/ 1728717 w 2652368"/>
                <a:gd name="connsiteY79" fmla="*/ 261953 h 333742"/>
                <a:gd name="connsiteX80" fmla="*/ 1694745 w 2652368"/>
                <a:gd name="connsiteY80" fmla="*/ 227982 h 333742"/>
                <a:gd name="connsiteX81" fmla="*/ 1701155 w 2652368"/>
                <a:gd name="connsiteY81" fmla="*/ 215803 h 333742"/>
                <a:gd name="connsiteX82" fmla="*/ 1768377 w 2652368"/>
                <a:gd name="connsiteY82" fmla="*/ 215322 h 333742"/>
                <a:gd name="connsiteX83" fmla="*/ 2508708 w 2652368"/>
                <a:gd name="connsiteY83" fmla="*/ 214841 h 333742"/>
                <a:gd name="connsiteX84" fmla="*/ 2570963 w 2652368"/>
                <a:gd name="connsiteY84" fmla="*/ 217726 h 333742"/>
                <a:gd name="connsiteX85" fmla="*/ 2610063 w 2652368"/>
                <a:gd name="connsiteY85" fmla="*/ 254261 h 333742"/>
                <a:gd name="connsiteX86" fmla="*/ 2604293 w 2652368"/>
                <a:gd name="connsiteY86" fmla="*/ 263875 h 333742"/>
                <a:gd name="connsiteX87" fmla="*/ 2481867 w 2652368"/>
                <a:gd name="connsiteY87" fmla="*/ 261952 h 333742"/>
                <a:gd name="connsiteX88" fmla="*/ 2441485 w 2652368"/>
                <a:gd name="connsiteY88" fmla="*/ 224776 h 333742"/>
                <a:gd name="connsiteX89" fmla="*/ 2445972 w 2652368"/>
                <a:gd name="connsiteY89" fmla="*/ 215802 h 333742"/>
                <a:gd name="connsiteX90" fmla="*/ 2508708 w 2652368"/>
                <a:gd name="connsiteY90" fmla="*/ 214841 h 333742"/>
                <a:gd name="connsiteX91" fmla="*/ 1545398 w 2652368"/>
                <a:gd name="connsiteY91" fmla="*/ 214521 h 333742"/>
                <a:gd name="connsiteX92" fmla="*/ 1666542 w 2652368"/>
                <a:gd name="connsiteY92" fmla="*/ 215161 h 333742"/>
                <a:gd name="connsiteX93" fmla="*/ 1690900 w 2652368"/>
                <a:gd name="connsiteY93" fmla="*/ 263875 h 333742"/>
                <a:gd name="connsiteX94" fmla="*/ 1562063 w 2652368"/>
                <a:gd name="connsiteY94" fmla="*/ 261953 h 333742"/>
                <a:gd name="connsiteX95" fmla="*/ 1536424 w 2652368"/>
                <a:gd name="connsiteY95" fmla="*/ 223494 h 333742"/>
                <a:gd name="connsiteX96" fmla="*/ 1545398 w 2652368"/>
                <a:gd name="connsiteY96" fmla="*/ 214521 h 333742"/>
                <a:gd name="connsiteX97" fmla="*/ 2351028 w 2652368"/>
                <a:gd name="connsiteY97" fmla="*/ 214200 h 333742"/>
                <a:gd name="connsiteX98" fmla="*/ 2412001 w 2652368"/>
                <a:gd name="connsiteY98" fmla="*/ 217085 h 333742"/>
                <a:gd name="connsiteX99" fmla="*/ 2449178 w 2652368"/>
                <a:gd name="connsiteY99" fmla="*/ 254260 h 333742"/>
                <a:gd name="connsiteX100" fmla="*/ 2443409 w 2652368"/>
                <a:gd name="connsiteY100" fmla="*/ 263875 h 333742"/>
                <a:gd name="connsiteX101" fmla="*/ 2322905 w 2652368"/>
                <a:gd name="connsiteY101" fmla="*/ 261953 h 333742"/>
                <a:gd name="connsiteX102" fmla="*/ 2283805 w 2652368"/>
                <a:gd name="connsiteY102" fmla="*/ 226058 h 333742"/>
                <a:gd name="connsiteX103" fmla="*/ 2289574 w 2652368"/>
                <a:gd name="connsiteY103" fmla="*/ 215161 h 333742"/>
                <a:gd name="connsiteX104" fmla="*/ 2351028 w 2652368"/>
                <a:gd name="connsiteY104" fmla="*/ 214200 h 333742"/>
                <a:gd name="connsiteX105" fmla="*/ 2136460 w 2652368"/>
                <a:gd name="connsiteY105" fmla="*/ 214040 h 333742"/>
                <a:gd name="connsiteX106" fmla="*/ 2251756 w 2652368"/>
                <a:gd name="connsiteY106" fmla="*/ 216444 h 333742"/>
                <a:gd name="connsiteX107" fmla="*/ 2290855 w 2652368"/>
                <a:gd name="connsiteY107" fmla="*/ 252979 h 333742"/>
                <a:gd name="connsiteX108" fmla="*/ 2285087 w 2652368"/>
                <a:gd name="connsiteY108" fmla="*/ 263876 h 333742"/>
                <a:gd name="connsiteX109" fmla="*/ 2203682 w 2652368"/>
                <a:gd name="connsiteY109" fmla="*/ 263876 h 333742"/>
                <a:gd name="connsiteX110" fmla="*/ 2069718 w 2652368"/>
                <a:gd name="connsiteY110" fmla="*/ 263876 h 333742"/>
                <a:gd name="connsiteX111" fmla="*/ 2019722 w 2652368"/>
                <a:gd name="connsiteY111" fmla="*/ 214521 h 333742"/>
                <a:gd name="connsiteX112" fmla="*/ 2136460 w 2652368"/>
                <a:gd name="connsiteY112" fmla="*/ 214040 h 333742"/>
                <a:gd name="connsiteX113" fmla="*/ 1288205 w 2652368"/>
                <a:gd name="connsiteY113" fmla="*/ 214040 h 333742"/>
                <a:gd name="connsiteX114" fmla="*/ 1353104 w 2652368"/>
                <a:gd name="connsiteY114" fmla="*/ 216444 h 333742"/>
                <a:gd name="connsiteX115" fmla="*/ 1374898 w 2652368"/>
                <a:gd name="connsiteY115" fmla="*/ 263876 h 333742"/>
                <a:gd name="connsiteX116" fmla="*/ 1238369 w 2652368"/>
                <a:gd name="connsiteY116" fmla="*/ 263235 h 333742"/>
                <a:gd name="connsiteX117" fmla="*/ 1220421 w 2652368"/>
                <a:gd name="connsiteY117" fmla="*/ 214521 h 333742"/>
                <a:gd name="connsiteX118" fmla="*/ 1288205 w 2652368"/>
                <a:gd name="connsiteY118" fmla="*/ 214040 h 333742"/>
                <a:gd name="connsiteX119" fmla="*/ 1100560 w 2652368"/>
                <a:gd name="connsiteY119" fmla="*/ 213880 h 333742"/>
                <a:gd name="connsiteX120" fmla="*/ 1200551 w 2652368"/>
                <a:gd name="connsiteY120" fmla="*/ 213880 h 333742"/>
                <a:gd name="connsiteX121" fmla="*/ 1164657 w 2652368"/>
                <a:gd name="connsiteY121" fmla="*/ 264517 h 333742"/>
                <a:gd name="connsiteX122" fmla="*/ 1060818 w 2652368"/>
                <a:gd name="connsiteY122" fmla="*/ 264517 h 333742"/>
                <a:gd name="connsiteX123" fmla="*/ 1100560 w 2652368"/>
                <a:gd name="connsiteY123" fmla="*/ 213880 h 333742"/>
                <a:gd name="connsiteX124" fmla="*/ 937110 w 2652368"/>
                <a:gd name="connsiteY124" fmla="*/ 213880 h 333742"/>
                <a:gd name="connsiteX125" fmla="*/ 1040948 w 2652368"/>
                <a:gd name="connsiteY125" fmla="*/ 213880 h 333742"/>
                <a:gd name="connsiteX126" fmla="*/ 1000567 w 2652368"/>
                <a:gd name="connsiteY126" fmla="*/ 263876 h 333742"/>
                <a:gd name="connsiteX127" fmla="*/ 899292 w 2652368"/>
                <a:gd name="connsiteY127" fmla="*/ 263876 h 333742"/>
                <a:gd name="connsiteX128" fmla="*/ 937110 w 2652368"/>
                <a:gd name="connsiteY128" fmla="*/ 213880 h 333742"/>
                <a:gd name="connsiteX129" fmla="*/ 778146 w 2652368"/>
                <a:gd name="connsiteY129" fmla="*/ 213880 h 333742"/>
                <a:gd name="connsiteX130" fmla="*/ 878780 w 2652368"/>
                <a:gd name="connsiteY130" fmla="*/ 213880 h 333742"/>
                <a:gd name="connsiteX131" fmla="*/ 840322 w 2652368"/>
                <a:gd name="connsiteY131" fmla="*/ 263876 h 333742"/>
                <a:gd name="connsiteX132" fmla="*/ 733278 w 2652368"/>
                <a:gd name="connsiteY132" fmla="*/ 263876 h 333742"/>
                <a:gd name="connsiteX133" fmla="*/ 778146 w 2652368"/>
                <a:gd name="connsiteY133" fmla="*/ 213880 h 333742"/>
                <a:gd name="connsiteX134" fmla="*/ 616620 w 2652368"/>
                <a:gd name="connsiteY134" fmla="*/ 213880 h 333742"/>
                <a:gd name="connsiteX135" fmla="*/ 721099 w 2652368"/>
                <a:gd name="connsiteY135" fmla="*/ 213880 h 333742"/>
                <a:gd name="connsiteX136" fmla="*/ 674308 w 2652368"/>
                <a:gd name="connsiteY136" fmla="*/ 263876 h 333742"/>
                <a:gd name="connsiteX137" fmla="*/ 569188 w 2652368"/>
                <a:gd name="connsiteY137" fmla="*/ 263876 h 333742"/>
                <a:gd name="connsiteX138" fmla="*/ 616620 w 2652368"/>
                <a:gd name="connsiteY138" fmla="*/ 213880 h 333742"/>
                <a:gd name="connsiteX139" fmla="*/ 455094 w 2652368"/>
                <a:gd name="connsiteY139" fmla="*/ 213880 h 333742"/>
                <a:gd name="connsiteX140" fmla="*/ 560215 w 2652368"/>
                <a:gd name="connsiteY140" fmla="*/ 213880 h 333742"/>
                <a:gd name="connsiteX141" fmla="*/ 508936 w 2652368"/>
                <a:gd name="connsiteY141" fmla="*/ 263876 h 333742"/>
                <a:gd name="connsiteX142" fmla="*/ 403816 w 2652368"/>
                <a:gd name="connsiteY142" fmla="*/ 263876 h 333742"/>
                <a:gd name="connsiteX143" fmla="*/ 455094 w 2652368"/>
                <a:gd name="connsiteY143" fmla="*/ 213880 h 333742"/>
                <a:gd name="connsiteX144" fmla="*/ 1923254 w 2652368"/>
                <a:gd name="connsiteY144" fmla="*/ 213559 h 333742"/>
                <a:gd name="connsiteX145" fmla="*/ 1985109 w 2652368"/>
                <a:gd name="connsiteY145" fmla="*/ 216443 h 333742"/>
                <a:gd name="connsiteX146" fmla="*/ 2017799 w 2652368"/>
                <a:gd name="connsiteY146" fmla="*/ 254261 h 333742"/>
                <a:gd name="connsiteX147" fmla="*/ 2009466 w 2652368"/>
                <a:gd name="connsiteY147" fmla="*/ 263875 h 333742"/>
                <a:gd name="connsiteX148" fmla="*/ 1888321 w 2652368"/>
                <a:gd name="connsiteY148" fmla="*/ 261953 h 333742"/>
                <a:gd name="connsiteX149" fmla="*/ 1854349 w 2652368"/>
                <a:gd name="connsiteY149" fmla="*/ 223494 h 333742"/>
                <a:gd name="connsiteX150" fmla="*/ 1861400 w 2652368"/>
                <a:gd name="connsiteY150" fmla="*/ 214520 h 333742"/>
                <a:gd name="connsiteX151" fmla="*/ 1923254 w 2652368"/>
                <a:gd name="connsiteY151" fmla="*/ 213559 h 333742"/>
                <a:gd name="connsiteX152" fmla="*/ 292926 w 2652368"/>
                <a:gd name="connsiteY152" fmla="*/ 212598 h 333742"/>
                <a:gd name="connsiteX153" fmla="*/ 398047 w 2652368"/>
                <a:gd name="connsiteY153" fmla="*/ 213239 h 333742"/>
                <a:gd name="connsiteX154" fmla="*/ 342282 w 2652368"/>
                <a:gd name="connsiteY154" fmla="*/ 263876 h 333742"/>
                <a:gd name="connsiteX155" fmla="*/ 236520 w 2652368"/>
                <a:gd name="connsiteY155" fmla="*/ 263876 h 333742"/>
                <a:gd name="connsiteX156" fmla="*/ 292926 w 2652368"/>
                <a:gd name="connsiteY156" fmla="*/ 212598 h 333742"/>
                <a:gd name="connsiteX157" fmla="*/ 109606 w 2652368"/>
                <a:gd name="connsiteY157" fmla="*/ 212597 h 333742"/>
                <a:gd name="connsiteX158" fmla="*/ 233956 w 2652368"/>
                <a:gd name="connsiteY158" fmla="*/ 213239 h 333742"/>
                <a:gd name="connsiteX159" fmla="*/ 179473 w 2652368"/>
                <a:gd name="connsiteY159" fmla="*/ 263235 h 333742"/>
                <a:gd name="connsiteX160" fmla="*/ 40381 w 2652368"/>
                <a:gd name="connsiteY160" fmla="*/ 263875 h 333742"/>
                <a:gd name="connsiteX161" fmla="*/ 109606 w 2652368"/>
                <a:gd name="connsiteY161" fmla="*/ 212597 h 333742"/>
                <a:gd name="connsiteX162" fmla="*/ 1309518 w 2652368"/>
                <a:gd name="connsiteY162" fmla="*/ 157473 h 333742"/>
                <a:gd name="connsiteX163" fmla="*/ 1444123 w 2652368"/>
                <a:gd name="connsiteY163" fmla="*/ 157473 h 333742"/>
                <a:gd name="connsiteX164" fmla="*/ 1450533 w 2652368"/>
                <a:gd name="connsiteY164" fmla="*/ 196574 h 333742"/>
                <a:gd name="connsiteX165" fmla="*/ 1309518 w 2652368"/>
                <a:gd name="connsiteY165" fmla="*/ 196574 h 333742"/>
                <a:gd name="connsiteX166" fmla="*/ 1309518 w 2652368"/>
                <a:gd name="connsiteY166" fmla="*/ 157473 h 333742"/>
                <a:gd name="connsiteX167" fmla="*/ 2473775 w 2652368"/>
                <a:gd name="connsiteY167" fmla="*/ 156753 h 333742"/>
                <a:gd name="connsiteX168" fmla="*/ 2535710 w 2652368"/>
                <a:gd name="connsiteY168" fmla="*/ 159396 h 333742"/>
                <a:gd name="connsiteX169" fmla="*/ 2573528 w 2652368"/>
                <a:gd name="connsiteY169" fmla="*/ 199779 h 333742"/>
                <a:gd name="connsiteX170" fmla="*/ 2441486 w 2652368"/>
                <a:gd name="connsiteY170" fmla="*/ 198497 h 333742"/>
                <a:gd name="connsiteX171" fmla="*/ 2408155 w 2652368"/>
                <a:gd name="connsiteY171" fmla="*/ 165806 h 333742"/>
                <a:gd name="connsiteX172" fmla="*/ 2411360 w 2652368"/>
                <a:gd name="connsiteY172" fmla="*/ 157474 h 333742"/>
                <a:gd name="connsiteX173" fmla="*/ 2473775 w 2652368"/>
                <a:gd name="connsiteY173" fmla="*/ 156753 h 333742"/>
                <a:gd name="connsiteX174" fmla="*/ 1679283 w 2652368"/>
                <a:gd name="connsiteY174" fmla="*/ 156352 h 333742"/>
                <a:gd name="connsiteX175" fmla="*/ 1741538 w 2652368"/>
                <a:gd name="connsiteY175" fmla="*/ 158756 h 333742"/>
                <a:gd name="connsiteX176" fmla="*/ 1767818 w 2652368"/>
                <a:gd name="connsiteY176" fmla="*/ 200420 h 333742"/>
                <a:gd name="connsiteX177" fmla="*/ 1637699 w 2652368"/>
                <a:gd name="connsiteY177" fmla="*/ 199138 h 333742"/>
                <a:gd name="connsiteX178" fmla="*/ 1610137 w 2652368"/>
                <a:gd name="connsiteY178" fmla="*/ 167088 h 333742"/>
                <a:gd name="connsiteX179" fmla="*/ 1616547 w 2652368"/>
                <a:gd name="connsiteY179" fmla="*/ 156833 h 333742"/>
                <a:gd name="connsiteX180" fmla="*/ 1679283 w 2652368"/>
                <a:gd name="connsiteY180" fmla="*/ 156352 h 333742"/>
                <a:gd name="connsiteX181" fmla="*/ 1831836 w 2652368"/>
                <a:gd name="connsiteY181" fmla="*/ 156112 h 333742"/>
                <a:gd name="connsiteX182" fmla="*/ 1892808 w 2652368"/>
                <a:gd name="connsiteY182" fmla="*/ 158755 h 333742"/>
                <a:gd name="connsiteX183" fmla="*/ 1919089 w 2652368"/>
                <a:gd name="connsiteY183" fmla="*/ 194009 h 333742"/>
                <a:gd name="connsiteX184" fmla="*/ 1909474 w 2652368"/>
                <a:gd name="connsiteY184" fmla="*/ 201059 h 333742"/>
                <a:gd name="connsiteX185" fmla="*/ 1811404 w 2652368"/>
                <a:gd name="connsiteY185" fmla="*/ 201059 h 333742"/>
                <a:gd name="connsiteX186" fmla="*/ 1770382 w 2652368"/>
                <a:gd name="connsiteY186" fmla="*/ 156833 h 333742"/>
                <a:gd name="connsiteX187" fmla="*/ 1831836 w 2652368"/>
                <a:gd name="connsiteY187" fmla="*/ 156112 h 333742"/>
                <a:gd name="connsiteX188" fmla="*/ 1525127 w 2652368"/>
                <a:gd name="connsiteY188" fmla="*/ 154830 h 333742"/>
                <a:gd name="connsiteX189" fmla="*/ 1585139 w 2652368"/>
                <a:gd name="connsiteY189" fmla="*/ 157473 h 333742"/>
                <a:gd name="connsiteX190" fmla="*/ 1610137 w 2652368"/>
                <a:gd name="connsiteY190" fmla="*/ 192086 h 333742"/>
                <a:gd name="connsiteX191" fmla="*/ 1603727 w 2652368"/>
                <a:gd name="connsiteY191" fmla="*/ 200419 h 333742"/>
                <a:gd name="connsiteX192" fmla="*/ 1480018 w 2652368"/>
                <a:gd name="connsiteY192" fmla="*/ 198495 h 333742"/>
                <a:gd name="connsiteX193" fmla="*/ 1456943 w 2652368"/>
                <a:gd name="connsiteY193" fmla="*/ 163883 h 333742"/>
                <a:gd name="connsiteX194" fmla="*/ 1464635 w 2652368"/>
                <a:gd name="connsiteY194" fmla="*/ 155551 h 333742"/>
                <a:gd name="connsiteX195" fmla="*/ 1525127 w 2652368"/>
                <a:gd name="connsiteY195" fmla="*/ 154830 h 333742"/>
                <a:gd name="connsiteX196" fmla="*/ 2131653 w 2652368"/>
                <a:gd name="connsiteY196" fmla="*/ 154509 h 333742"/>
                <a:gd name="connsiteX197" fmla="*/ 2188299 w 2652368"/>
                <a:gd name="connsiteY197" fmla="*/ 156832 h 333742"/>
                <a:gd name="connsiteX198" fmla="*/ 2228681 w 2652368"/>
                <a:gd name="connsiteY198" fmla="*/ 186958 h 333742"/>
                <a:gd name="connsiteX199" fmla="*/ 2223553 w 2652368"/>
                <a:gd name="connsiteY199" fmla="*/ 198496 h 333742"/>
                <a:gd name="connsiteX200" fmla="*/ 2093434 w 2652368"/>
                <a:gd name="connsiteY200" fmla="*/ 196573 h 333742"/>
                <a:gd name="connsiteX201" fmla="*/ 2067795 w 2652368"/>
                <a:gd name="connsiteY201" fmla="*/ 155550 h 333742"/>
                <a:gd name="connsiteX202" fmla="*/ 2131653 w 2652368"/>
                <a:gd name="connsiteY202" fmla="*/ 154509 h 333742"/>
                <a:gd name="connsiteX203" fmla="*/ 1981184 w 2652368"/>
                <a:gd name="connsiteY203" fmla="*/ 154509 h 333742"/>
                <a:gd name="connsiteX204" fmla="*/ 2037670 w 2652368"/>
                <a:gd name="connsiteY204" fmla="*/ 156832 h 333742"/>
                <a:gd name="connsiteX205" fmla="*/ 2074206 w 2652368"/>
                <a:gd name="connsiteY205" fmla="*/ 189521 h 333742"/>
                <a:gd name="connsiteX206" fmla="*/ 2067796 w 2652368"/>
                <a:gd name="connsiteY206" fmla="*/ 199777 h 333742"/>
                <a:gd name="connsiteX207" fmla="*/ 1945369 w 2652368"/>
                <a:gd name="connsiteY207" fmla="*/ 197854 h 333742"/>
                <a:gd name="connsiteX208" fmla="*/ 1916525 w 2652368"/>
                <a:gd name="connsiteY208" fmla="*/ 163883 h 333742"/>
                <a:gd name="connsiteX209" fmla="*/ 1924217 w 2652368"/>
                <a:gd name="connsiteY209" fmla="*/ 155550 h 333742"/>
                <a:gd name="connsiteX210" fmla="*/ 1981184 w 2652368"/>
                <a:gd name="connsiteY210" fmla="*/ 154509 h 333742"/>
                <a:gd name="connsiteX211" fmla="*/ 1190296 w 2652368"/>
                <a:gd name="connsiteY211" fmla="*/ 154268 h 333742"/>
                <a:gd name="connsiteX212" fmla="*/ 1257599 w 2652368"/>
                <a:gd name="connsiteY212" fmla="*/ 154910 h 333742"/>
                <a:gd name="connsiteX213" fmla="*/ 1289006 w 2652368"/>
                <a:gd name="connsiteY213" fmla="*/ 198496 h 333742"/>
                <a:gd name="connsiteX214" fmla="*/ 1156965 w 2652368"/>
                <a:gd name="connsiteY214" fmla="*/ 198496 h 333742"/>
                <a:gd name="connsiteX215" fmla="*/ 1190296 w 2652368"/>
                <a:gd name="connsiteY215" fmla="*/ 154268 h 333742"/>
                <a:gd name="connsiteX216" fmla="*/ 1039666 w 2652368"/>
                <a:gd name="connsiteY216" fmla="*/ 152987 h 333742"/>
                <a:gd name="connsiteX217" fmla="*/ 1122351 w 2652368"/>
                <a:gd name="connsiteY217" fmla="*/ 154909 h 333742"/>
                <a:gd name="connsiteX218" fmla="*/ 1137735 w 2652368"/>
                <a:gd name="connsiteY218" fmla="*/ 175420 h 333742"/>
                <a:gd name="connsiteX219" fmla="*/ 1121710 w 2652368"/>
                <a:gd name="connsiteY219" fmla="*/ 199137 h 333742"/>
                <a:gd name="connsiteX220" fmla="*/ 998002 w 2652368"/>
                <a:gd name="connsiteY220" fmla="*/ 200418 h 333742"/>
                <a:gd name="connsiteX221" fmla="*/ 1039666 w 2652368"/>
                <a:gd name="connsiteY221" fmla="*/ 152987 h 333742"/>
                <a:gd name="connsiteX222" fmla="*/ 879422 w 2652368"/>
                <a:gd name="connsiteY222" fmla="*/ 152987 h 333742"/>
                <a:gd name="connsiteX223" fmla="*/ 981978 w 2652368"/>
                <a:gd name="connsiteY223" fmla="*/ 152987 h 333742"/>
                <a:gd name="connsiteX224" fmla="*/ 945442 w 2652368"/>
                <a:gd name="connsiteY224" fmla="*/ 201701 h 333742"/>
                <a:gd name="connsiteX225" fmla="*/ 844168 w 2652368"/>
                <a:gd name="connsiteY225" fmla="*/ 201060 h 333742"/>
                <a:gd name="connsiteX226" fmla="*/ 879422 w 2652368"/>
                <a:gd name="connsiteY226" fmla="*/ 152987 h 333742"/>
                <a:gd name="connsiteX227" fmla="*/ 727509 w 2652368"/>
                <a:gd name="connsiteY227" fmla="*/ 152346 h 333742"/>
                <a:gd name="connsiteX228" fmla="*/ 828143 w 2652368"/>
                <a:gd name="connsiteY228" fmla="*/ 152988 h 333742"/>
                <a:gd name="connsiteX229" fmla="*/ 786479 w 2652368"/>
                <a:gd name="connsiteY229" fmla="*/ 201060 h 333742"/>
                <a:gd name="connsiteX230" fmla="*/ 684564 w 2652368"/>
                <a:gd name="connsiteY230" fmla="*/ 200419 h 333742"/>
                <a:gd name="connsiteX231" fmla="*/ 727509 w 2652368"/>
                <a:gd name="connsiteY231" fmla="*/ 152346 h 333742"/>
                <a:gd name="connsiteX232" fmla="*/ 136528 w 2652368"/>
                <a:gd name="connsiteY232" fmla="*/ 152346 h 333742"/>
                <a:gd name="connsiteX233" fmla="*/ 351896 w 2652368"/>
                <a:gd name="connsiteY233" fmla="*/ 152346 h 333742"/>
                <a:gd name="connsiteX234" fmla="*/ 295491 w 2652368"/>
                <a:gd name="connsiteY234" fmla="*/ 201060 h 333742"/>
                <a:gd name="connsiteX235" fmla="*/ 79481 w 2652368"/>
                <a:gd name="connsiteY235" fmla="*/ 200418 h 333742"/>
                <a:gd name="connsiteX236" fmla="*/ 136528 w 2652368"/>
                <a:gd name="connsiteY236" fmla="*/ 152346 h 333742"/>
                <a:gd name="connsiteX237" fmla="*/ 570471 w 2652368"/>
                <a:gd name="connsiteY237" fmla="*/ 151705 h 333742"/>
                <a:gd name="connsiteX238" fmla="*/ 673027 w 2652368"/>
                <a:gd name="connsiteY238" fmla="*/ 152346 h 333742"/>
                <a:gd name="connsiteX239" fmla="*/ 623671 w 2652368"/>
                <a:gd name="connsiteY239" fmla="*/ 200419 h 333742"/>
                <a:gd name="connsiteX240" fmla="*/ 523679 w 2652368"/>
                <a:gd name="connsiteY240" fmla="*/ 199778 h 333742"/>
                <a:gd name="connsiteX241" fmla="*/ 570471 w 2652368"/>
                <a:gd name="connsiteY241" fmla="*/ 151705 h 333742"/>
                <a:gd name="connsiteX242" fmla="*/ 415353 w 2652368"/>
                <a:gd name="connsiteY242" fmla="*/ 151704 h 333742"/>
                <a:gd name="connsiteX243" fmla="*/ 517910 w 2652368"/>
                <a:gd name="connsiteY243" fmla="*/ 152345 h 333742"/>
                <a:gd name="connsiteX244" fmla="*/ 467913 w 2652368"/>
                <a:gd name="connsiteY244" fmla="*/ 201059 h 333742"/>
                <a:gd name="connsiteX245" fmla="*/ 365357 w 2652368"/>
                <a:gd name="connsiteY245" fmla="*/ 200418 h 333742"/>
                <a:gd name="connsiteX246" fmla="*/ 415353 w 2652368"/>
                <a:gd name="connsiteY246" fmla="*/ 151704 h 333742"/>
                <a:gd name="connsiteX247" fmla="*/ 1239010 w 2652368"/>
                <a:gd name="connsiteY247" fmla="*/ 101067 h 333742"/>
                <a:gd name="connsiteX248" fmla="*/ 1370411 w 2652368"/>
                <a:gd name="connsiteY248" fmla="*/ 101067 h 333742"/>
                <a:gd name="connsiteX249" fmla="*/ 1372334 w 2652368"/>
                <a:gd name="connsiteY249" fmla="*/ 139526 h 333742"/>
                <a:gd name="connsiteX250" fmla="*/ 1239010 w 2652368"/>
                <a:gd name="connsiteY250" fmla="*/ 139526 h 333742"/>
                <a:gd name="connsiteX251" fmla="*/ 1239010 w 2652368"/>
                <a:gd name="connsiteY251" fmla="*/ 101067 h 333742"/>
                <a:gd name="connsiteX252" fmla="*/ 1088380 w 2652368"/>
                <a:gd name="connsiteY252" fmla="*/ 100426 h 333742"/>
                <a:gd name="connsiteX253" fmla="*/ 1220421 w 2652368"/>
                <a:gd name="connsiteY253" fmla="*/ 100426 h 333742"/>
                <a:gd name="connsiteX254" fmla="*/ 1220421 w 2652368"/>
                <a:gd name="connsiteY254" fmla="*/ 138885 h 333742"/>
                <a:gd name="connsiteX255" fmla="*/ 1083894 w 2652368"/>
                <a:gd name="connsiteY255" fmla="*/ 138885 h 333742"/>
                <a:gd name="connsiteX256" fmla="*/ 1088380 w 2652368"/>
                <a:gd name="connsiteY256" fmla="*/ 100426 h 333742"/>
                <a:gd name="connsiteX257" fmla="*/ 2437240 w 2652368"/>
                <a:gd name="connsiteY257" fmla="*/ 99385 h 333742"/>
                <a:gd name="connsiteX258" fmla="*/ 2493405 w 2652368"/>
                <a:gd name="connsiteY258" fmla="*/ 101708 h 333742"/>
                <a:gd name="connsiteX259" fmla="*/ 2530582 w 2652368"/>
                <a:gd name="connsiteY259" fmla="*/ 133757 h 333742"/>
                <a:gd name="connsiteX260" fmla="*/ 2526095 w 2652368"/>
                <a:gd name="connsiteY260" fmla="*/ 142090 h 333742"/>
                <a:gd name="connsiteX261" fmla="*/ 2409437 w 2652368"/>
                <a:gd name="connsiteY261" fmla="*/ 140809 h 333742"/>
                <a:gd name="connsiteX262" fmla="*/ 2376106 w 2652368"/>
                <a:gd name="connsiteY262" fmla="*/ 109400 h 333742"/>
                <a:gd name="connsiteX263" fmla="*/ 2380593 w 2652368"/>
                <a:gd name="connsiteY263" fmla="*/ 100426 h 333742"/>
                <a:gd name="connsiteX264" fmla="*/ 2437240 w 2652368"/>
                <a:gd name="connsiteY264" fmla="*/ 99385 h 333742"/>
                <a:gd name="connsiteX265" fmla="*/ 1595314 w 2652368"/>
                <a:gd name="connsiteY265" fmla="*/ 99225 h 333742"/>
                <a:gd name="connsiteX266" fmla="*/ 1655005 w 2652368"/>
                <a:gd name="connsiteY266" fmla="*/ 101067 h 333742"/>
                <a:gd name="connsiteX267" fmla="*/ 1678721 w 2652368"/>
                <a:gd name="connsiteY267" fmla="*/ 133116 h 333742"/>
                <a:gd name="connsiteX268" fmla="*/ 1672952 w 2652368"/>
                <a:gd name="connsiteY268" fmla="*/ 141450 h 333742"/>
                <a:gd name="connsiteX269" fmla="*/ 1553089 w 2652368"/>
                <a:gd name="connsiteY269" fmla="*/ 140168 h 333742"/>
                <a:gd name="connsiteX270" fmla="*/ 1527450 w 2652368"/>
                <a:gd name="connsiteY270" fmla="*/ 99785 h 333742"/>
                <a:gd name="connsiteX271" fmla="*/ 1595314 w 2652368"/>
                <a:gd name="connsiteY271" fmla="*/ 99225 h 333742"/>
                <a:gd name="connsiteX272" fmla="*/ 1447969 w 2652368"/>
                <a:gd name="connsiteY272" fmla="*/ 99225 h 333742"/>
                <a:gd name="connsiteX273" fmla="*/ 1507580 w 2652368"/>
                <a:gd name="connsiteY273" fmla="*/ 101067 h 333742"/>
                <a:gd name="connsiteX274" fmla="*/ 1532578 w 2652368"/>
                <a:gd name="connsiteY274" fmla="*/ 142090 h 333742"/>
                <a:gd name="connsiteX275" fmla="*/ 1404382 w 2652368"/>
                <a:gd name="connsiteY275" fmla="*/ 140808 h 333742"/>
                <a:gd name="connsiteX276" fmla="*/ 1381307 w 2652368"/>
                <a:gd name="connsiteY276" fmla="*/ 109400 h 333742"/>
                <a:gd name="connsiteX277" fmla="*/ 1388358 w 2652368"/>
                <a:gd name="connsiteY277" fmla="*/ 99785 h 333742"/>
                <a:gd name="connsiteX278" fmla="*/ 1447969 w 2652368"/>
                <a:gd name="connsiteY278" fmla="*/ 99225 h 333742"/>
                <a:gd name="connsiteX279" fmla="*/ 2138303 w 2652368"/>
                <a:gd name="connsiteY279" fmla="*/ 99144 h 333742"/>
                <a:gd name="connsiteX280" fmla="*/ 2264575 w 2652368"/>
                <a:gd name="connsiteY280" fmla="*/ 99144 h 333742"/>
                <a:gd name="connsiteX281" fmla="*/ 2408156 w 2652368"/>
                <a:gd name="connsiteY281" fmla="*/ 186318 h 333742"/>
                <a:gd name="connsiteX282" fmla="*/ 2415206 w 2652368"/>
                <a:gd name="connsiteY282" fmla="*/ 202342 h 333742"/>
                <a:gd name="connsiteX283" fmla="*/ 2262011 w 2652368"/>
                <a:gd name="connsiteY283" fmla="*/ 201060 h 333742"/>
                <a:gd name="connsiteX284" fmla="*/ 2238296 w 2652368"/>
                <a:gd name="connsiteY284" fmla="*/ 174780 h 333742"/>
                <a:gd name="connsiteX285" fmla="*/ 2185735 w 2652368"/>
                <a:gd name="connsiteY285" fmla="*/ 141449 h 333742"/>
                <a:gd name="connsiteX286" fmla="*/ 2138303 w 2652368"/>
                <a:gd name="connsiteY286" fmla="*/ 99144 h 333742"/>
                <a:gd name="connsiteX287" fmla="*/ 2041435 w 2652368"/>
                <a:gd name="connsiteY287" fmla="*/ 98984 h 333742"/>
                <a:gd name="connsiteX288" fmla="*/ 2099203 w 2652368"/>
                <a:gd name="connsiteY288" fmla="*/ 101067 h 333742"/>
                <a:gd name="connsiteX289" fmla="*/ 2128688 w 2652368"/>
                <a:gd name="connsiteY289" fmla="*/ 131835 h 333742"/>
                <a:gd name="connsiteX290" fmla="*/ 2122919 w 2652368"/>
                <a:gd name="connsiteY290" fmla="*/ 142090 h 333742"/>
                <a:gd name="connsiteX291" fmla="*/ 2008824 w 2652368"/>
                <a:gd name="connsiteY291" fmla="*/ 140808 h 333742"/>
                <a:gd name="connsiteX292" fmla="*/ 1977417 w 2652368"/>
                <a:gd name="connsiteY292" fmla="*/ 109400 h 333742"/>
                <a:gd name="connsiteX293" fmla="*/ 1983185 w 2652368"/>
                <a:gd name="connsiteY293" fmla="*/ 99785 h 333742"/>
                <a:gd name="connsiteX294" fmla="*/ 2041435 w 2652368"/>
                <a:gd name="connsiteY294" fmla="*/ 98984 h 333742"/>
                <a:gd name="connsiteX295" fmla="*/ 1892487 w 2652368"/>
                <a:gd name="connsiteY295" fmla="*/ 98984 h 333742"/>
                <a:gd name="connsiteX296" fmla="*/ 1949214 w 2652368"/>
                <a:gd name="connsiteY296" fmla="*/ 101067 h 333742"/>
                <a:gd name="connsiteX297" fmla="*/ 1979981 w 2652368"/>
                <a:gd name="connsiteY297" fmla="*/ 132476 h 333742"/>
                <a:gd name="connsiteX298" fmla="*/ 1971648 w 2652368"/>
                <a:gd name="connsiteY298" fmla="*/ 142090 h 333742"/>
                <a:gd name="connsiteX299" fmla="*/ 1860759 w 2652368"/>
                <a:gd name="connsiteY299" fmla="*/ 140808 h 333742"/>
                <a:gd name="connsiteX300" fmla="*/ 1828710 w 2652368"/>
                <a:gd name="connsiteY300" fmla="*/ 110041 h 333742"/>
                <a:gd name="connsiteX301" fmla="*/ 1835761 w 2652368"/>
                <a:gd name="connsiteY301" fmla="*/ 99785 h 333742"/>
                <a:gd name="connsiteX302" fmla="*/ 1892487 w 2652368"/>
                <a:gd name="connsiteY302" fmla="*/ 98984 h 333742"/>
                <a:gd name="connsiteX303" fmla="*/ 1744021 w 2652368"/>
                <a:gd name="connsiteY303" fmla="*/ 98343 h 333742"/>
                <a:gd name="connsiteX304" fmla="*/ 1799225 w 2652368"/>
                <a:gd name="connsiteY304" fmla="*/ 100426 h 333742"/>
                <a:gd name="connsiteX305" fmla="*/ 1828710 w 2652368"/>
                <a:gd name="connsiteY305" fmla="*/ 130553 h 333742"/>
                <a:gd name="connsiteX306" fmla="*/ 1822300 w 2652368"/>
                <a:gd name="connsiteY306" fmla="*/ 140809 h 333742"/>
                <a:gd name="connsiteX307" fmla="*/ 1703078 w 2652368"/>
                <a:gd name="connsiteY307" fmla="*/ 139527 h 333742"/>
                <a:gd name="connsiteX308" fmla="*/ 1681285 w 2652368"/>
                <a:gd name="connsiteY308" fmla="*/ 108118 h 333742"/>
                <a:gd name="connsiteX309" fmla="*/ 1688336 w 2652368"/>
                <a:gd name="connsiteY309" fmla="*/ 99144 h 333742"/>
                <a:gd name="connsiteX310" fmla="*/ 1744021 w 2652368"/>
                <a:gd name="connsiteY310" fmla="*/ 98343 h 333742"/>
                <a:gd name="connsiteX311" fmla="*/ 971723 w 2652368"/>
                <a:gd name="connsiteY311" fmla="*/ 97222 h 333742"/>
                <a:gd name="connsiteX312" fmla="*/ 1070432 w 2652368"/>
                <a:gd name="connsiteY312" fmla="*/ 97863 h 333742"/>
                <a:gd name="connsiteX313" fmla="*/ 1033897 w 2652368"/>
                <a:gd name="connsiteY313" fmla="*/ 142090 h 333742"/>
                <a:gd name="connsiteX314" fmla="*/ 935827 w 2652368"/>
                <a:gd name="connsiteY314" fmla="*/ 141449 h 333742"/>
                <a:gd name="connsiteX315" fmla="*/ 971723 w 2652368"/>
                <a:gd name="connsiteY315" fmla="*/ 97222 h 333742"/>
                <a:gd name="connsiteX316" fmla="*/ 819810 w 2652368"/>
                <a:gd name="connsiteY316" fmla="*/ 97222 h 333742"/>
                <a:gd name="connsiteX317" fmla="*/ 917880 w 2652368"/>
                <a:gd name="connsiteY317" fmla="*/ 97863 h 333742"/>
                <a:gd name="connsiteX318" fmla="*/ 884549 w 2652368"/>
                <a:gd name="connsiteY318" fmla="*/ 142090 h 333742"/>
                <a:gd name="connsiteX319" fmla="*/ 783916 w 2652368"/>
                <a:gd name="connsiteY319" fmla="*/ 141449 h 333742"/>
                <a:gd name="connsiteX320" fmla="*/ 819810 w 2652368"/>
                <a:gd name="connsiteY320" fmla="*/ 97222 h 333742"/>
                <a:gd name="connsiteX321" fmla="*/ 519191 w 2652368"/>
                <a:gd name="connsiteY321" fmla="*/ 96581 h 333742"/>
                <a:gd name="connsiteX322" fmla="*/ 619184 w 2652368"/>
                <a:gd name="connsiteY322" fmla="*/ 97221 h 333742"/>
                <a:gd name="connsiteX323" fmla="*/ 574956 w 2652368"/>
                <a:gd name="connsiteY323" fmla="*/ 142089 h 333742"/>
                <a:gd name="connsiteX324" fmla="*/ 474964 w 2652368"/>
                <a:gd name="connsiteY324" fmla="*/ 141449 h 333742"/>
                <a:gd name="connsiteX325" fmla="*/ 519191 w 2652368"/>
                <a:gd name="connsiteY325" fmla="*/ 96581 h 333742"/>
                <a:gd name="connsiteX326" fmla="*/ 670463 w 2652368"/>
                <a:gd name="connsiteY326" fmla="*/ 96580 h 333742"/>
                <a:gd name="connsiteX327" fmla="*/ 769814 w 2652368"/>
                <a:gd name="connsiteY327" fmla="*/ 97221 h 333742"/>
                <a:gd name="connsiteX328" fmla="*/ 726869 w 2652368"/>
                <a:gd name="connsiteY328" fmla="*/ 142089 h 333742"/>
                <a:gd name="connsiteX329" fmla="*/ 628799 w 2652368"/>
                <a:gd name="connsiteY329" fmla="*/ 141448 h 333742"/>
                <a:gd name="connsiteX330" fmla="*/ 670463 w 2652368"/>
                <a:gd name="connsiteY330" fmla="*/ 96580 h 333742"/>
                <a:gd name="connsiteX331" fmla="*/ 381621 w 2652368"/>
                <a:gd name="connsiteY331" fmla="*/ 95539 h 333742"/>
                <a:gd name="connsiteX332" fmla="*/ 467271 w 2652368"/>
                <a:gd name="connsiteY332" fmla="*/ 100426 h 333742"/>
                <a:gd name="connsiteX333" fmla="*/ 423044 w 2652368"/>
                <a:gd name="connsiteY333" fmla="*/ 141448 h 333742"/>
                <a:gd name="connsiteX334" fmla="*/ 146142 w 2652368"/>
                <a:gd name="connsiteY334" fmla="*/ 141448 h 333742"/>
                <a:gd name="connsiteX335" fmla="*/ 116657 w 2652368"/>
                <a:gd name="connsiteY335" fmla="*/ 138884 h 333742"/>
                <a:gd name="connsiteX336" fmla="*/ 168576 w 2652368"/>
                <a:gd name="connsiteY336" fmla="*/ 96580 h 333742"/>
                <a:gd name="connsiteX337" fmla="*/ 299336 w 2652368"/>
                <a:gd name="connsiteY337" fmla="*/ 97862 h 333742"/>
                <a:gd name="connsiteX338" fmla="*/ 330103 w 2652368"/>
                <a:gd name="connsiteY338" fmla="*/ 107477 h 333742"/>
                <a:gd name="connsiteX339" fmla="*/ 381621 w 2652368"/>
                <a:gd name="connsiteY339" fmla="*/ 95539 h 333742"/>
                <a:gd name="connsiteX340" fmla="*/ 1482582 w 2652368"/>
                <a:gd name="connsiteY340" fmla="*/ 48507 h 333742"/>
                <a:gd name="connsiteX341" fmla="*/ 1611418 w 2652368"/>
                <a:gd name="connsiteY341" fmla="*/ 48507 h 333742"/>
                <a:gd name="connsiteX342" fmla="*/ 1617187 w 2652368"/>
                <a:gd name="connsiteY342" fmla="*/ 83761 h 333742"/>
                <a:gd name="connsiteX343" fmla="*/ 1488992 w 2652368"/>
                <a:gd name="connsiteY343" fmla="*/ 83761 h 333742"/>
                <a:gd name="connsiteX344" fmla="*/ 1482582 w 2652368"/>
                <a:gd name="connsiteY344" fmla="*/ 48507 h 333742"/>
                <a:gd name="connsiteX345" fmla="*/ 2407114 w 2652368"/>
                <a:gd name="connsiteY345" fmla="*/ 47705 h 333742"/>
                <a:gd name="connsiteX346" fmla="*/ 2463279 w 2652368"/>
                <a:gd name="connsiteY346" fmla="*/ 49788 h 333742"/>
                <a:gd name="connsiteX347" fmla="*/ 2501097 w 2652368"/>
                <a:gd name="connsiteY347" fmla="*/ 86325 h 333742"/>
                <a:gd name="connsiteX348" fmla="*/ 2379311 w 2652368"/>
                <a:gd name="connsiteY348" fmla="*/ 85043 h 333742"/>
                <a:gd name="connsiteX349" fmla="*/ 2345980 w 2652368"/>
                <a:gd name="connsiteY349" fmla="*/ 58121 h 333742"/>
                <a:gd name="connsiteX350" fmla="*/ 2350467 w 2652368"/>
                <a:gd name="connsiteY350" fmla="*/ 48506 h 333742"/>
                <a:gd name="connsiteX351" fmla="*/ 2407114 w 2652368"/>
                <a:gd name="connsiteY351" fmla="*/ 47705 h 333742"/>
                <a:gd name="connsiteX352" fmla="*/ 1830873 w 2652368"/>
                <a:gd name="connsiteY352" fmla="*/ 47306 h 333742"/>
                <a:gd name="connsiteX353" fmla="*/ 1887039 w 2652368"/>
                <a:gd name="connsiteY353" fmla="*/ 49148 h 333742"/>
                <a:gd name="connsiteX354" fmla="*/ 1912037 w 2652368"/>
                <a:gd name="connsiteY354" fmla="*/ 77993 h 333742"/>
                <a:gd name="connsiteX355" fmla="*/ 1906268 w 2652368"/>
                <a:gd name="connsiteY355" fmla="*/ 85685 h 333742"/>
                <a:gd name="connsiteX356" fmla="*/ 1794738 w 2652368"/>
                <a:gd name="connsiteY356" fmla="*/ 84403 h 333742"/>
                <a:gd name="connsiteX357" fmla="*/ 1768458 w 2652368"/>
                <a:gd name="connsiteY357" fmla="*/ 57481 h 333742"/>
                <a:gd name="connsiteX358" fmla="*/ 1774226 w 2652368"/>
                <a:gd name="connsiteY358" fmla="*/ 47866 h 333742"/>
                <a:gd name="connsiteX359" fmla="*/ 1830873 w 2652368"/>
                <a:gd name="connsiteY359" fmla="*/ 47306 h 333742"/>
                <a:gd name="connsiteX360" fmla="*/ 1972851 w 2652368"/>
                <a:gd name="connsiteY360" fmla="*/ 46665 h 333742"/>
                <a:gd name="connsiteX361" fmla="*/ 2029336 w 2652368"/>
                <a:gd name="connsiteY361" fmla="*/ 48507 h 333742"/>
                <a:gd name="connsiteX362" fmla="*/ 2057539 w 2652368"/>
                <a:gd name="connsiteY362" fmla="*/ 75429 h 333742"/>
                <a:gd name="connsiteX363" fmla="*/ 2053053 w 2652368"/>
                <a:gd name="connsiteY363" fmla="*/ 85044 h 333742"/>
                <a:gd name="connsiteX364" fmla="*/ 1938318 w 2652368"/>
                <a:gd name="connsiteY364" fmla="*/ 83762 h 333742"/>
                <a:gd name="connsiteX365" fmla="*/ 1908192 w 2652368"/>
                <a:gd name="connsiteY365" fmla="*/ 47225 h 333742"/>
                <a:gd name="connsiteX366" fmla="*/ 1972851 w 2652368"/>
                <a:gd name="connsiteY366" fmla="*/ 46665 h 333742"/>
                <a:gd name="connsiteX367" fmla="*/ 1687695 w 2652368"/>
                <a:gd name="connsiteY367" fmla="*/ 46665 h 333742"/>
                <a:gd name="connsiteX368" fmla="*/ 1745383 w 2652368"/>
                <a:gd name="connsiteY368" fmla="*/ 48507 h 333742"/>
                <a:gd name="connsiteX369" fmla="*/ 1766535 w 2652368"/>
                <a:gd name="connsiteY369" fmla="*/ 77352 h 333742"/>
                <a:gd name="connsiteX370" fmla="*/ 1759484 w 2652368"/>
                <a:gd name="connsiteY370" fmla="*/ 85684 h 333742"/>
                <a:gd name="connsiteX371" fmla="*/ 1652441 w 2652368"/>
                <a:gd name="connsiteY371" fmla="*/ 84402 h 333742"/>
                <a:gd name="connsiteX372" fmla="*/ 1623597 w 2652368"/>
                <a:gd name="connsiteY372" fmla="*/ 59404 h 333742"/>
                <a:gd name="connsiteX373" fmla="*/ 1630007 w 2652368"/>
                <a:gd name="connsiteY373" fmla="*/ 47225 h 333742"/>
                <a:gd name="connsiteX374" fmla="*/ 1687695 w 2652368"/>
                <a:gd name="connsiteY374" fmla="*/ 46665 h 333742"/>
                <a:gd name="connsiteX375" fmla="*/ 2062666 w 2652368"/>
                <a:gd name="connsiteY375" fmla="*/ 46584 h 333742"/>
                <a:gd name="connsiteX376" fmla="*/ 2205605 w 2652368"/>
                <a:gd name="connsiteY376" fmla="*/ 46584 h 333742"/>
                <a:gd name="connsiteX377" fmla="*/ 2298547 w 2652368"/>
                <a:gd name="connsiteY377" fmla="*/ 46584 h 333742"/>
                <a:gd name="connsiteX378" fmla="*/ 2346620 w 2652368"/>
                <a:gd name="connsiteY378" fmla="*/ 85683 h 333742"/>
                <a:gd name="connsiteX379" fmla="*/ 2090229 w 2652368"/>
                <a:gd name="connsiteY379" fmla="*/ 84402 h 333742"/>
                <a:gd name="connsiteX380" fmla="*/ 2056898 w 2652368"/>
                <a:gd name="connsiteY380" fmla="*/ 56840 h 333742"/>
                <a:gd name="connsiteX381" fmla="*/ 2062666 w 2652368"/>
                <a:gd name="connsiteY381" fmla="*/ 46584 h 333742"/>
                <a:gd name="connsiteX382" fmla="*/ 1367205 w 2652368"/>
                <a:gd name="connsiteY382" fmla="*/ 45303 h 333742"/>
                <a:gd name="connsiteX383" fmla="*/ 1440278 w 2652368"/>
                <a:gd name="connsiteY383" fmla="*/ 45303 h 333742"/>
                <a:gd name="connsiteX384" fmla="*/ 1467840 w 2652368"/>
                <a:gd name="connsiteY384" fmla="*/ 83121 h 333742"/>
                <a:gd name="connsiteX385" fmla="*/ 1342849 w 2652368"/>
                <a:gd name="connsiteY385" fmla="*/ 83121 h 333742"/>
                <a:gd name="connsiteX386" fmla="*/ 1367205 w 2652368"/>
                <a:gd name="connsiteY386" fmla="*/ 45303 h 333742"/>
                <a:gd name="connsiteX387" fmla="*/ 1223627 w 2652368"/>
                <a:gd name="connsiteY387" fmla="*/ 44021 h 333742"/>
                <a:gd name="connsiteX388" fmla="*/ 1293493 w 2652368"/>
                <a:gd name="connsiteY388" fmla="*/ 45302 h 333742"/>
                <a:gd name="connsiteX389" fmla="*/ 1320414 w 2652368"/>
                <a:gd name="connsiteY389" fmla="*/ 83761 h 333742"/>
                <a:gd name="connsiteX390" fmla="*/ 1195423 w 2652368"/>
                <a:gd name="connsiteY390" fmla="*/ 83761 h 333742"/>
                <a:gd name="connsiteX391" fmla="*/ 1223627 w 2652368"/>
                <a:gd name="connsiteY391" fmla="*/ 44021 h 333742"/>
                <a:gd name="connsiteX392" fmla="*/ 919162 w 2652368"/>
                <a:gd name="connsiteY392" fmla="*/ 44020 h 333742"/>
                <a:gd name="connsiteX393" fmla="*/ 1028129 w 2652368"/>
                <a:gd name="connsiteY393" fmla="*/ 44020 h 333742"/>
                <a:gd name="connsiteX394" fmla="*/ 995439 w 2652368"/>
                <a:gd name="connsiteY394" fmla="*/ 85684 h 333742"/>
                <a:gd name="connsiteX395" fmla="*/ 900574 w 2652368"/>
                <a:gd name="connsiteY395" fmla="*/ 85043 h 333742"/>
                <a:gd name="connsiteX396" fmla="*/ 919162 w 2652368"/>
                <a:gd name="connsiteY396" fmla="*/ 44020 h 333742"/>
                <a:gd name="connsiteX397" fmla="*/ 1076842 w 2652368"/>
                <a:gd name="connsiteY397" fmla="*/ 43380 h 333742"/>
                <a:gd name="connsiteX398" fmla="*/ 1175553 w 2652368"/>
                <a:gd name="connsiteY398" fmla="*/ 43380 h 333742"/>
                <a:gd name="connsiteX399" fmla="*/ 1175553 w 2652368"/>
                <a:gd name="connsiteY399" fmla="*/ 82479 h 333742"/>
                <a:gd name="connsiteX400" fmla="*/ 1047998 w 2652368"/>
                <a:gd name="connsiteY400" fmla="*/ 82479 h 333742"/>
                <a:gd name="connsiteX401" fmla="*/ 1076842 w 2652368"/>
                <a:gd name="connsiteY401" fmla="*/ 43380 h 333742"/>
                <a:gd name="connsiteX402" fmla="*/ 643541 w 2652368"/>
                <a:gd name="connsiteY402" fmla="*/ 42739 h 333742"/>
                <a:gd name="connsiteX403" fmla="*/ 737765 w 2652368"/>
                <a:gd name="connsiteY403" fmla="*/ 43380 h 333742"/>
                <a:gd name="connsiteX404" fmla="*/ 698665 w 2652368"/>
                <a:gd name="connsiteY404" fmla="*/ 85685 h 333742"/>
                <a:gd name="connsiteX405" fmla="*/ 601237 w 2652368"/>
                <a:gd name="connsiteY405" fmla="*/ 85044 h 333742"/>
                <a:gd name="connsiteX406" fmla="*/ 643541 w 2652368"/>
                <a:gd name="connsiteY406" fmla="*/ 42739 h 333742"/>
                <a:gd name="connsiteX407" fmla="*/ 783915 w 2652368"/>
                <a:gd name="connsiteY407" fmla="*/ 42738 h 333742"/>
                <a:gd name="connsiteX408" fmla="*/ 883268 w 2652368"/>
                <a:gd name="connsiteY408" fmla="*/ 43379 h 333742"/>
                <a:gd name="connsiteX409" fmla="*/ 847373 w 2652368"/>
                <a:gd name="connsiteY409" fmla="*/ 85684 h 333742"/>
                <a:gd name="connsiteX410" fmla="*/ 751226 w 2652368"/>
                <a:gd name="connsiteY410" fmla="*/ 85043 h 333742"/>
                <a:gd name="connsiteX411" fmla="*/ 783915 w 2652368"/>
                <a:gd name="connsiteY411" fmla="*/ 42738 h 333742"/>
                <a:gd name="connsiteX412" fmla="*/ 496757 w 2652368"/>
                <a:gd name="connsiteY412" fmla="*/ 42097 h 333742"/>
                <a:gd name="connsiteX413" fmla="*/ 592262 w 2652368"/>
                <a:gd name="connsiteY413" fmla="*/ 42739 h 333742"/>
                <a:gd name="connsiteX414" fmla="*/ 547394 w 2652368"/>
                <a:gd name="connsiteY414" fmla="*/ 85044 h 333742"/>
                <a:gd name="connsiteX415" fmla="*/ 451889 w 2652368"/>
                <a:gd name="connsiteY415" fmla="*/ 84402 h 333742"/>
                <a:gd name="connsiteX416" fmla="*/ 496757 w 2652368"/>
                <a:gd name="connsiteY416" fmla="*/ 42097 h 333742"/>
                <a:gd name="connsiteX417" fmla="*/ 352537 w 2652368"/>
                <a:gd name="connsiteY417" fmla="*/ 42097 h 333742"/>
                <a:gd name="connsiteX418" fmla="*/ 444837 w 2652368"/>
                <a:gd name="connsiteY418" fmla="*/ 42738 h 333742"/>
                <a:gd name="connsiteX419" fmla="*/ 401252 w 2652368"/>
                <a:gd name="connsiteY419" fmla="*/ 85684 h 333742"/>
                <a:gd name="connsiteX420" fmla="*/ 301900 w 2652368"/>
                <a:gd name="connsiteY420" fmla="*/ 85043 h 333742"/>
                <a:gd name="connsiteX421" fmla="*/ 352537 w 2652368"/>
                <a:gd name="connsiteY421" fmla="*/ 42097 h 333742"/>
                <a:gd name="connsiteX422" fmla="*/ 229870 w 2652368"/>
                <a:gd name="connsiteY422" fmla="*/ 39344 h 333742"/>
                <a:gd name="connsiteX423" fmla="*/ 296772 w 2652368"/>
                <a:gd name="connsiteY423" fmla="*/ 45303 h 333742"/>
                <a:gd name="connsiteX424" fmla="*/ 253186 w 2652368"/>
                <a:gd name="connsiteY424" fmla="*/ 85684 h 333742"/>
                <a:gd name="connsiteX425" fmla="*/ 151270 w 2652368"/>
                <a:gd name="connsiteY425" fmla="*/ 85043 h 333742"/>
                <a:gd name="connsiteX426" fmla="*/ 229870 w 2652368"/>
                <a:gd name="connsiteY426" fmla="*/ 39344 h 333742"/>
                <a:gd name="connsiteX427" fmla="*/ 1149914 w 2652368"/>
                <a:gd name="connsiteY427" fmla="*/ 5561 h 333742"/>
                <a:gd name="connsiteX428" fmla="*/ 1242856 w 2652368"/>
                <a:gd name="connsiteY428" fmla="*/ 5561 h 333742"/>
                <a:gd name="connsiteX429" fmla="*/ 1253753 w 2652368"/>
                <a:gd name="connsiteY429" fmla="*/ 17099 h 333742"/>
                <a:gd name="connsiteX430" fmla="*/ 1242856 w 2652368"/>
                <a:gd name="connsiteY430" fmla="*/ 31841 h 333742"/>
                <a:gd name="connsiteX431" fmla="*/ 1194783 w 2652368"/>
                <a:gd name="connsiteY431" fmla="*/ 32482 h 333742"/>
                <a:gd name="connsiteX432" fmla="*/ 1149914 w 2652368"/>
                <a:gd name="connsiteY432" fmla="*/ 31841 h 333742"/>
                <a:gd name="connsiteX433" fmla="*/ 1137095 w 2652368"/>
                <a:gd name="connsiteY433" fmla="*/ 19022 h 333742"/>
                <a:gd name="connsiteX434" fmla="*/ 1149914 w 2652368"/>
                <a:gd name="connsiteY434" fmla="*/ 5561 h 333742"/>
                <a:gd name="connsiteX435" fmla="*/ 2398300 w 2652368"/>
                <a:gd name="connsiteY435" fmla="*/ 5401 h 333742"/>
                <a:gd name="connsiteX436" fmla="*/ 2461356 w 2652368"/>
                <a:gd name="connsiteY436" fmla="*/ 26714 h 333742"/>
                <a:gd name="connsiteX437" fmla="*/ 2331878 w 2652368"/>
                <a:gd name="connsiteY437" fmla="*/ 6202 h 333742"/>
                <a:gd name="connsiteX438" fmla="*/ 2398300 w 2652368"/>
                <a:gd name="connsiteY438" fmla="*/ 5401 h 333742"/>
                <a:gd name="connsiteX439" fmla="*/ 2240910 w 2652368"/>
                <a:gd name="connsiteY439" fmla="*/ 4950 h 333742"/>
                <a:gd name="connsiteX440" fmla="*/ 2324828 w 2652368"/>
                <a:gd name="connsiteY440" fmla="*/ 35687 h 333742"/>
                <a:gd name="connsiteX441" fmla="*/ 2193427 w 2652368"/>
                <a:gd name="connsiteY441" fmla="*/ 12612 h 333742"/>
                <a:gd name="connsiteX442" fmla="*/ 2240910 w 2652368"/>
                <a:gd name="connsiteY442" fmla="*/ 4950 h 333742"/>
                <a:gd name="connsiteX443" fmla="*/ 1557576 w 2652368"/>
                <a:gd name="connsiteY443" fmla="*/ 4921 h 333742"/>
                <a:gd name="connsiteX444" fmla="*/ 1637699 w 2652368"/>
                <a:gd name="connsiteY444" fmla="*/ 5562 h 333742"/>
                <a:gd name="connsiteX445" fmla="*/ 1661415 w 2652368"/>
                <a:gd name="connsiteY445" fmla="*/ 22868 h 333742"/>
                <a:gd name="connsiteX446" fmla="*/ 1655646 w 2652368"/>
                <a:gd name="connsiteY446" fmla="*/ 33124 h 333742"/>
                <a:gd name="connsiteX447" fmla="*/ 1557576 w 2652368"/>
                <a:gd name="connsiteY447" fmla="*/ 32483 h 333742"/>
                <a:gd name="connsiteX448" fmla="*/ 1538988 w 2652368"/>
                <a:gd name="connsiteY448" fmla="*/ 16459 h 333742"/>
                <a:gd name="connsiteX449" fmla="*/ 1557576 w 2652368"/>
                <a:gd name="connsiteY449" fmla="*/ 4921 h 333742"/>
                <a:gd name="connsiteX450" fmla="*/ 1421689 w 2652368"/>
                <a:gd name="connsiteY450" fmla="*/ 4921 h 333742"/>
                <a:gd name="connsiteX451" fmla="*/ 1505016 w 2652368"/>
                <a:gd name="connsiteY451" fmla="*/ 5562 h 333742"/>
                <a:gd name="connsiteX452" fmla="*/ 1526168 w 2652368"/>
                <a:gd name="connsiteY452" fmla="*/ 24150 h 333742"/>
                <a:gd name="connsiteX453" fmla="*/ 1520400 w 2652368"/>
                <a:gd name="connsiteY453" fmla="*/ 33124 h 333742"/>
                <a:gd name="connsiteX454" fmla="*/ 1421689 w 2652368"/>
                <a:gd name="connsiteY454" fmla="*/ 32483 h 333742"/>
                <a:gd name="connsiteX455" fmla="*/ 1405024 w 2652368"/>
                <a:gd name="connsiteY455" fmla="*/ 18381 h 333742"/>
                <a:gd name="connsiteX456" fmla="*/ 1421689 w 2652368"/>
                <a:gd name="connsiteY456" fmla="*/ 4921 h 333742"/>
                <a:gd name="connsiteX457" fmla="*/ 2020523 w 2652368"/>
                <a:gd name="connsiteY457" fmla="*/ 4920 h 333742"/>
                <a:gd name="connsiteX458" fmla="*/ 2058181 w 2652368"/>
                <a:gd name="connsiteY458" fmla="*/ 29277 h 333742"/>
                <a:gd name="connsiteX459" fmla="*/ 1937677 w 2652368"/>
                <a:gd name="connsiteY459" fmla="*/ 9407 h 333742"/>
                <a:gd name="connsiteX460" fmla="*/ 2020523 w 2652368"/>
                <a:gd name="connsiteY460" fmla="*/ 4920 h 333742"/>
                <a:gd name="connsiteX461" fmla="*/ 2107156 w 2652368"/>
                <a:gd name="connsiteY461" fmla="*/ 4429 h 333742"/>
                <a:gd name="connsiteX462" fmla="*/ 2192787 w 2652368"/>
                <a:gd name="connsiteY462" fmla="*/ 36970 h 333742"/>
                <a:gd name="connsiteX463" fmla="*/ 2061386 w 2652368"/>
                <a:gd name="connsiteY463" fmla="*/ 13253 h 333742"/>
                <a:gd name="connsiteX464" fmla="*/ 2107156 w 2652368"/>
                <a:gd name="connsiteY464" fmla="*/ 4429 h 333742"/>
                <a:gd name="connsiteX465" fmla="*/ 888716 w 2652368"/>
                <a:gd name="connsiteY465" fmla="*/ 4359 h 333742"/>
                <a:gd name="connsiteX466" fmla="*/ 993516 w 2652368"/>
                <a:gd name="connsiteY466" fmla="*/ 5562 h 333742"/>
                <a:gd name="connsiteX467" fmla="*/ 968518 w 2652368"/>
                <a:gd name="connsiteY467" fmla="*/ 31201 h 333742"/>
                <a:gd name="connsiteX468" fmla="*/ 866602 w 2652368"/>
                <a:gd name="connsiteY468" fmla="*/ 32483 h 333742"/>
                <a:gd name="connsiteX469" fmla="*/ 888716 w 2652368"/>
                <a:gd name="connsiteY469" fmla="*/ 4359 h 333742"/>
                <a:gd name="connsiteX470" fmla="*/ 1331312 w 2652368"/>
                <a:gd name="connsiteY470" fmla="*/ 4279 h 333742"/>
                <a:gd name="connsiteX471" fmla="*/ 1372334 w 2652368"/>
                <a:gd name="connsiteY471" fmla="*/ 4920 h 333742"/>
                <a:gd name="connsiteX472" fmla="*/ 1389641 w 2652368"/>
                <a:gd name="connsiteY472" fmla="*/ 18381 h 333742"/>
                <a:gd name="connsiteX473" fmla="*/ 1373616 w 2652368"/>
                <a:gd name="connsiteY473" fmla="*/ 32483 h 333742"/>
                <a:gd name="connsiteX474" fmla="*/ 1287725 w 2652368"/>
                <a:gd name="connsiteY474" fmla="*/ 32483 h 333742"/>
                <a:gd name="connsiteX475" fmla="*/ 1270419 w 2652368"/>
                <a:gd name="connsiteY475" fmla="*/ 19022 h 333742"/>
                <a:gd name="connsiteX476" fmla="*/ 1289648 w 2652368"/>
                <a:gd name="connsiteY476" fmla="*/ 4920 h 333742"/>
                <a:gd name="connsiteX477" fmla="*/ 1331312 w 2652368"/>
                <a:gd name="connsiteY477" fmla="*/ 4279 h 333742"/>
                <a:gd name="connsiteX478" fmla="*/ 1759405 w 2652368"/>
                <a:gd name="connsiteY478" fmla="*/ 3799 h 333742"/>
                <a:gd name="connsiteX479" fmla="*/ 1790252 w 2652368"/>
                <a:gd name="connsiteY479" fmla="*/ 27996 h 333742"/>
                <a:gd name="connsiteX480" fmla="*/ 1674235 w 2652368"/>
                <a:gd name="connsiteY480" fmla="*/ 7485 h 333742"/>
                <a:gd name="connsiteX481" fmla="*/ 1759405 w 2652368"/>
                <a:gd name="connsiteY481" fmla="*/ 3799 h 333742"/>
                <a:gd name="connsiteX482" fmla="*/ 1117224 w 2652368"/>
                <a:gd name="connsiteY482" fmla="*/ 3638 h 333742"/>
                <a:gd name="connsiteX483" fmla="*/ 1124916 w 2652368"/>
                <a:gd name="connsiteY483" fmla="*/ 13253 h 333742"/>
                <a:gd name="connsiteX484" fmla="*/ 1105045 w 2652368"/>
                <a:gd name="connsiteY484" fmla="*/ 31201 h 333742"/>
                <a:gd name="connsiteX485" fmla="*/ 1003771 w 2652368"/>
                <a:gd name="connsiteY485" fmla="*/ 31842 h 333742"/>
                <a:gd name="connsiteX486" fmla="*/ 998643 w 2652368"/>
                <a:gd name="connsiteY486" fmla="*/ 20945 h 333742"/>
                <a:gd name="connsiteX487" fmla="*/ 1021718 w 2652368"/>
                <a:gd name="connsiteY487" fmla="*/ 4280 h 333742"/>
                <a:gd name="connsiteX488" fmla="*/ 1117224 w 2652368"/>
                <a:gd name="connsiteY488" fmla="*/ 3638 h 333742"/>
                <a:gd name="connsiteX489" fmla="*/ 1848320 w 2652368"/>
                <a:gd name="connsiteY489" fmla="*/ 2697 h 333742"/>
                <a:gd name="connsiteX490" fmla="*/ 1924216 w 2652368"/>
                <a:gd name="connsiteY490" fmla="*/ 29919 h 333742"/>
                <a:gd name="connsiteX491" fmla="*/ 1806917 w 2652368"/>
                <a:gd name="connsiteY491" fmla="*/ 10049 h 333742"/>
                <a:gd name="connsiteX492" fmla="*/ 1848320 w 2652368"/>
                <a:gd name="connsiteY492" fmla="*/ 2697 h 333742"/>
                <a:gd name="connsiteX493" fmla="*/ 360550 w 2652368"/>
                <a:gd name="connsiteY493" fmla="*/ 1876 h 333742"/>
                <a:gd name="connsiteX494" fmla="*/ 446120 w 2652368"/>
                <a:gd name="connsiteY494" fmla="*/ 6203 h 333742"/>
                <a:gd name="connsiteX495" fmla="*/ 323052 w 2652368"/>
                <a:gd name="connsiteY495" fmla="*/ 27355 h 333742"/>
                <a:gd name="connsiteX496" fmla="*/ 360550 w 2652368"/>
                <a:gd name="connsiteY496" fmla="*/ 1876 h 333742"/>
                <a:gd name="connsiteX497" fmla="*/ 716613 w 2652368"/>
                <a:gd name="connsiteY497" fmla="*/ 1716 h 333742"/>
                <a:gd name="connsiteX498" fmla="*/ 595468 w 2652368"/>
                <a:gd name="connsiteY498" fmla="*/ 23509 h 333742"/>
                <a:gd name="connsiteX499" fmla="*/ 716613 w 2652368"/>
                <a:gd name="connsiteY499" fmla="*/ 1716 h 333742"/>
                <a:gd name="connsiteX500" fmla="*/ 800382 w 2652368"/>
                <a:gd name="connsiteY500" fmla="*/ 1645 h 333742"/>
                <a:gd name="connsiteX501" fmla="*/ 859552 w 2652368"/>
                <a:gd name="connsiteY501" fmla="*/ 6843 h 333742"/>
                <a:gd name="connsiteX502" fmla="*/ 833913 w 2652368"/>
                <a:gd name="connsiteY502" fmla="*/ 30559 h 333742"/>
                <a:gd name="connsiteX503" fmla="*/ 730074 w 2652368"/>
                <a:gd name="connsiteY503" fmla="*/ 31841 h 333742"/>
                <a:gd name="connsiteX504" fmla="*/ 800382 w 2652368"/>
                <a:gd name="connsiteY504" fmla="*/ 1645 h 333742"/>
                <a:gd name="connsiteX505" fmla="*/ 529888 w 2652368"/>
                <a:gd name="connsiteY505" fmla="*/ 603 h 333742"/>
                <a:gd name="connsiteX506" fmla="*/ 581367 w 2652368"/>
                <a:gd name="connsiteY506" fmla="*/ 6202 h 333742"/>
                <a:gd name="connsiteX507" fmla="*/ 459581 w 2652368"/>
                <a:gd name="connsiteY507" fmla="*/ 28637 h 333742"/>
                <a:gd name="connsiteX508" fmla="*/ 529888 w 2652368"/>
                <a:gd name="connsiteY508" fmla="*/ 603 h 333742"/>
                <a:gd name="connsiteX509" fmla="*/ 310875 w 2652368"/>
                <a:gd name="connsiteY509" fmla="*/ 434 h 333742"/>
                <a:gd name="connsiteX510" fmla="*/ 179474 w 2652368"/>
                <a:gd name="connsiteY510" fmla="*/ 24151 h 333742"/>
                <a:gd name="connsiteX511" fmla="*/ 310875 w 2652368"/>
                <a:gd name="connsiteY511" fmla="*/ 434 h 33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652368" h="333742">
                  <a:moveTo>
                    <a:pt x="2048566" y="278539"/>
                  </a:moveTo>
                  <a:cubicBezTo>
                    <a:pt x="2074846" y="278458"/>
                    <a:pt x="2101126" y="278939"/>
                    <a:pt x="2127406" y="281182"/>
                  </a:cubicBezTo>
                  <a:cubicBezTo>
                    <a:pt x="2140226" y="282464"/>
                    <a:pt x="2150481" y="307463"/>
                    <a:pt x="2162660" y="321564"/>
                  </a:cubicBezTo>
                  <a:cubicBezTo>
                    <a:pt x="2160096" y="324128"/>
                    <a:pt x="2158173" y="327333"/>
                    <a:pt x="2156250" y="331178"/>
                  </a:cubicBezTo>
                  <a:cubicBezTo>
                    <a:pt x="2102408" y="331178"/>
                    <a:pt x="2049207" y="333742"/>
                    <a:pt x="1996006" y="329256"/>
                  </a:cubicBezTo>
                  <a:cubicBezTo>
                    <a:pt x="1983827" y="327974"/>
                    <a:pt x="1974213" y="301694"/>
                    <a:pt x="1963316" y="286951"/>
                  </a:cubicBezTo>
                  <a:cubicBezTo>
                    <a:pt x="1965239" y="284388"/>
                    <a:pt x="1967803" y="281824"/>
                    <a:pt x="1969726" y="279260"/>
                  </a:cubicBezTo>
                  <a:cubicBezTo>
                    <a:pt x="1996006" y="279260"/>
                    <a:pt x="2022286" y="278619"/>
                    <a:pt x="2048566" y="278539"/>
                  </a:cubicBezTo>
                  <a:close/>
                  <a:moveTo>
                    <a:pt x="517269" y="277977"/>
                  </a:moveTo>
                  <a:cubicBezTo>
                    <a:pt x="552523" y="277977"/>
                    <a:pt x="587136" y="277977"/>
                    <a:pt x="622390" y="277977"/>
                  </a:cubicBezTo>
                  <a:cubicBezTo>
                    <a:pt x="615980" y="331178"/>
                    <a:pt x="614057" y="333101"/>
                    <a:pt x="565984" y="333101"/>
                  </a:cubicBezTo>
                  <a:cubicBezTo>
                    <a:pt x="532012" y="333101"/>
                    <a:pt x="498039" y="333101"/>
                    <a:pt x="461504" y="333101"/>
                  </a:cubicBezTo>
                  <a:cubicBezTo>
                    <a:pt x="469837" y="279900"/>
                    <a:pt x="472400" y="277977"/>
                    <a:pt x="517269" y="277977"/>
                  </a:cubicBezTo>
                  <a:close/>
                  <a:moveTo>
                    <a:pt x="353819" y="277977"/>
                  </a:moveTo>
                  <a:cubicBezTo>
                    <a:pt x="388433" y="277336"/>
                    <a:pt x="421764" y="277977"/>
                    <a:pt x="458299" y="277977"/>
                  </a:cubicBezTo>
                  <a:cubicBezTo>
                    <a:pt x="443556" y="333742"/>
                    <a:pt x="443556" y="333742"/>
                    <a:pt x="393560" y="333742"/>
                  </a:cubicBezTo>
                  <a:cubicBezTo>
                    <a:pt x="360229" y="333742"/>
                    <a:pt x="326258" y="333742"/>
                    <a:pt x="291645" y="333742"/>
                  </a:cubicBezTo>
                  <a:cubicBezTo>
                    <a:pt x="303183" y="281182"/>
                    <a:pt x="306388" y="278618"/>
                    <a:pt x="353819" y="277977"/>
                  </a:cubicBezTo>
                  <a:close/>
                  <a:moveTo>
                    <a:pt x="1709408" y="277898"/>
                  </a:moveTo>
                  <a:cubicBezTo>
                    <a:pt x="1732884" y="277817"/>
                    <a:pt x="1754998" y="278298"/>
                    <a:pt x="1776791" y="280541"/>
                  </a:cubicBezTo>
                  <a:cubicBezTo>
                    <a:pt x="1787046" y="281823"/>
                    <a:pt x="1794738" y="306822"/>
                    <a:pt x="1803712" y="320282"/>
                  </a:cubicBezTo>
                  <a:cubicBezTo>
                    <a:pt x="1801148" y="324128"/>
                    <a:pt x="1798584" y="327973"/>
                    <a:pt x="1796661" y="331819"/>
                  </a:cubicBezTo>
                  <a:cubicBezTo>
                    <a:pt x="1752434" y="331819"/>
                    <a:pt x="1708206" y="334383"/>
                    <a:pt x="1663979" y="329897"/>
                  </a:cubicBezTo>
                  <a:cubicBezTo>
                    <a:pt x="1653723" y="328615"/>
                    <a:pt x="1646672" y="302334"/>
                    <a:pt x="1633853" y="278619"/>
                  </a:cubicBezTo>
                  <a:cubicBezTo>
                    <a:pt x="1661095" y="278619"/>
                    <a:pt x="1685933" y="277978"/>
                    <a:pt x="1709408" y="277898"/>
                  </a:cubicBezTo>
                  <a:close/>
                  <a:moveTo>
                    <a:pt x="2225797" y="277657"/>
                  </a:moveTo>
                  <a:cubicBezTo>
                    <a:pt x="2247751" y="277497"/>
                    <a:pt x="2269704" y="277977"/>
                    <a:pt x="2291497" y="280541"/>
                  </a:cubicBezTo>
                  <a:cubicBezTo>
                    <a:pt x="2304317" y="281823"/>
                    <a:pt x="2314572" y="306821"/>
                    <a:pt x="2325469" y="320923"/>
                  </a:cubicBezTo>
                  <a:cubicBezTo>
                    <a:pt x="2323546" y="324127"/>
                    <a:pt x="2321623" y="327333"/>
                    <a:pt x="2319700" y="330537"/>
                  </a:cubicBezTo>
                  <a:cubicBezTo>
                    <a:pt x="2277395" y="330537"/>
                    <a:pt x="2234450" y="334383"/>
                    <a:pt x="2193427" y="328615"/>
                  </a:cubicBezTo>
                  <a:cubicBezTo>
                    <a:pt x="2178685" y="326691"/>
                    <a:pt x="2167148" y="302334"/>
                    <a:pt x="2153687" y="288874"/>
                  </a:cubicBezTo>
                  <a:cubicBezTo>
                    <a:pt x="2155609" y="285669"/>
                    <a:pt x="2158174" y="282464"/>
                    <a:pt x="2160097" y="278618"/>
                  </a:cubicBezTo>
                  <a:cubicBezTo>
                    <a:pt x="2181890" y="278618"/>
                    <a:pt x="2203843" y="277817"/>
                    <a:pt x="2225797" y="277657"/>
                  </a:cubicBezTo>
                  <a:close/>
                  <a:moveTo>
                    <a:pt x="2545325" y="277416"/>
                  </a:moveTo>
                  <a:cubicBezTo>
                    <a:pt x="2567439" y="277176"/>
                    <a:pt x="2588271" y="277657"/>
                    <a:pt x="2608782" y="280541"/>
                  </a:cubicBezTo>
                  <a:cubicBezTo>
                    <a:pt x="2624806" y="282464"/>
                    <a:pt x="2637626" y="306180"/>
                    <a:pt x="2652368" y="320282"/>
                  </a:cubicBezTo>
                  <a:cubicBezTo>
                    <a:pt x="2651086" y="322846"/>
                    <a:pt x="2649804" y="326050"/>
                    <a:pt x="2647881" y="328614"/>
                  </a:cubicBezTo>
                  <a:cubicBezTo>
                    <a:pt x="2602372" y="328614"/>
                    <a:pt x="2556221" y="331819"/>
                    <a:pt x="2511353" y="326691"/>
                  </a:cubicBezTo>
                  <a:cubicBezTo>
                    <a:pt x="2499815" y="324768"/>
                    <a:pt x="2490201" y="299129"/>
                    <a:pt x="2474176" y="278618"/>
                  </a:cubicBezTo>
                  <a:cubicBezTo>
                    <a:pt x="2499815" y="278618"/>
                    <a:pt x="2523211" y="277656"/>
                    <a:pt x="2545325" y="277416"/>
                  </a:cubicBezTo>
                  <a:close/>
                  <a:moveTo>
                    <a:pt x="686487" y="277336"/>
                  </a:moveTo>
                  <a:cubicBezTo>
                    <a:pt x="720459" y="277336"/>
                    <a:pt x="753790" y="277336"/>
                    <a:pt x="787762" y="277336"/>
                  </a:cubicBezTo>
                  <a:cubicBezTo>
                    <a:pt x="785839" y="331178"/>
                    <a:pt x="783275" y="333101"/>
                    <a:pt x="735202" y="333101"/>
                  </a:cubicBezTo>
                  <a:cubicBezTo>
                    <a:pt x="699948" y="333101"/>
                    <a:pt x="665335" y="333101"/>
                    <a:pt x="627517" y="333101"/>
                  </a:cubicBezTo>
                  <a:cubicBezTo>
                    <a:pt x="640978" y="277978"/>
                    <a:pt x="640978" y="277978"/>
                    <a:pt x="686487" y="277336"/>
                  </a:cubicBezTo>
                  <a:close/>
                  <a:moveTo>
                    <a:pt x="69226" y="277336"/>
                  </a:moveTo>
                  <a:cubicBezTo>
                    <a:pt x="142938" y="277336"/>
                    <a:pt x="216009" y="277336"/>
                    <a:pt x="290363" y="277336"/>
                  </a:cubicBezTo>
                  <a:cubicBezTo>
                    <a:pt x="279466" y="328614"/>
                    <a:pt x="274979" y="333101"/>
                    <a:pt x="230111" y="333101"/>
                  </a:cubicBezTo>
                  <a:cubicBezTo>
                    <a:pt x="164090" y="333101"/>
                    <a:pt x="97429" y="333101"/>
                    <a:pt x="31408" y="333101"/>
                  </a:cubicBezTo>
                  <a:cubicBezTo>
                    <a:pt x="21153" y="333101"/>
                    <a:pt x="10896" y="332460"/>
                    <a:pt x="0" y="331819"/>
                  </a:cubicBezTo>
                  <a:cubicBezTo>
                    <a:pt x="16665" y="281182"/>
                    <a:pt x="21153" y="277336"/>
                    <a:pt x="69226" y="277336"/>
                  </a:cubicBezTo>
                  <a:close/>
                  <a:moveTo>
                    <a:pt x="1870534" y="277016"/>
                  </a:moveTo>
                  <a:cubicBezTo>
                    <a:pt x="1893128" y="276855"/>
                    <a:pt x="1914280" y="277336"/>
                    <a:pt x="1935112" y="279900"/>
                  </a:cubicBezTo>
                  <a:cubicBezTo>
                    <a:pt x="1947932" y="281823"/>
                    <a:pt x="1957546" y="306821"/>
                    <a:pt x="1969084" y="320922"/>
                  </a:cubicBezTo>
                  <a:cubicBezTo>
                    <a:pt x="1967161" y="324128"/>
                    <a:pt x="1965238" y="327332"/>
                    <a:pt x="1963315" y="329896"/>
                  </a:cubicBezTo>
                  <a:cubicBezTo>
                    <a:pt x="1917806" y="329896"/>
                    <a:pt x="1872297" y="332460"/>
                    <a:pt x="1827428" y="327974"/>
                  </a:cubicBezTo>
                  <a:cubicBezTo>
                    <a:pt x="1817172" y="326692"/>
                    <a:pt x="1810121" y="299771"/>
                    <a:pt x="1797302" y="277977"/>
                  </a:cubicBezTo>
                  <a:cubicBezTo>
                    <a:pt x="1823903" y="277977"/>
                    <a:pt x="1847939" y="277176"/>
                    <a:pt x="1870534" y="277016"/>
                  </a:cubicBezTo>
                  <a:close/>
                  <a:moveTo>
                    <a:pt x="2384278" y="276775"/>
                  </a:moveTo>
                  <a:cubicBezTo>
                    <a:pt x="2404468" y="276535"/>
                    <a:pt x="2424499" y="277016"/>
                    <a:pt x="2444048" y="279900"/>
                  </a:cubicBezTo>
                  <a:cubicBezTo>
                    <a:pt x="2460714" y="282463"/>
                    <a:pt x="2474816" y="305539"/>
                    <a:pt x="2490200" y="318999"/>
                  </a:cubicBezTo>
                  <a:cubicBezTo>
                    <a:pt x="2488276" y="322205"/>
                    <a:pt x="2486354" y="325409"/>
                    <a:pt x="2484430" y="329255"/>
                  </a:cubicBezTo>
                  <a:cubicBezTo>
                    <a:pt x="2439562" y="329255"/>
                    <a:pt x="2394693" y="332460"/>
                    <a:pt x="2349825" y="327332"/>
                  </a:cubicBezTo>
                  <a:cubicBezTo>
                    <a:pt x="2337647" y="326050"/>
                    <a:pt x="2327391" y="301052"/>
                    <a:pt x="2316494" y="286310"/>
                  </a:cubicBezTo>
                  <a:cubicBezTo>
                    <a:pt x="2319699" y="283105"/>
                    <a:pt x="2321622" y="280541"/>
                    <a:pt x="2323545" y="277977"/>
                  </a:cubicBezTo>
                  <a:cubicBezTo>
                    <a:pt x="2343736" y="277977"/>
                    <a:pt x="2364087" y="277015"/>
                    <a:pt x="2384278" y="276775"/>
                  </a:cubicBezTo>
                  <a:close/>
                  <a:moveTo>
                    <a:pt x="848655" y="276695"/>
                  </a:moveTo>
                  <a:cubicBezTo>
                    <a:pt x="1095432" y="276695"/>
                    <a:pt x="1342208" y="276695"/>
                    <a:pt x="1588985" y="277337"/>
                  </a:cubicBezTo>
                  <a:cubicBezTo>
                    <a:pt x="1630649" y="277337"/>
                    <a:pt x="1633213" y="280541"/>
                    <a:pt x="1630007" y="329897"/>
                  </a:cubicBezTo>
                  <a:cubicBezTo>
                    <a:pt x="1353105" y="329897"/>
                    <a:pt x="1076843" y="329897"/>
                    <a:pt x="799941" y="329897"/>
                  </a:cubicBezTo>
                  <a:cubicBezTo>
                    <a:pt x="801223" y="279900"/>
                    <a:pt x="803146" y="276695"/>
                    <a:pt x="848655" y="276695"/>
                  </a:cubicBezTo>
                  <a:close/>
                  <a:moveTo>
                    <a:pt x="1376820" y="216444"/>
                  </a:moveTo>
                  <a:cubicBezTo>
                    <a:pt x="1430662" y="216444"/>
                    <a:pt x="1476172" y="216444"/>
                    <a:pt x="1522963" y="216444"/>
                  </a:cubicBezTo>
                  <a:cubicBezTo>
                    <a:pt x="1525527" y="230546"/>
                    <a:pt x="1527450" y="244006"/>
                    <a:pt x="1530655" y="263235"/>
                  </a:cubicBezTo>
                  <a:cubicBezTo>
                    <a:pt x="1483864" y="263235"/>
                    <a:pt x="1439636" y="265158"/>
                    <a:pt x="1396049" y="261312"/>
                  </a:cubicBezTo>
                  <a:cubicBezTo>
                    <a:pt x="1389639" y="260671"/>
                    <a:pt x="1384512" y="235673"/>
                    <a:pt x="1376820" y="216444"/>
                  </a:cubicBezTo>
                  <a:close/>
                  <a:moveTo>
                    <a:pt x="1768377" y="215322"/>
                  </a:moveTo>
                  <a:cubicBezTo>
                    <a:pt x="1790732" y="215322"/>
                    <a:pt x="1813006" y="215803"/>
                    <a:pt x="1835119" y="217726"/>
                  </a:cubicBezTo>
                  <a:cubicBezTo>
                    <a:pt x="1842170" y="218367"/>
                    <a:pt x="1847298" y="243365"/>
                    <a:pt x="1856913" y="263876"/>
                  </a:cubicBezTo>
                  <a:cubicBezTo>
                    <a:pt x="1807557" y="263876"/>
                    <a:pt x="1767817" y="266440"/>
                    <a:pt x="1728717" y="261953"/>
                  </a:cubicBezTo>
                  <a:cubicBezTo>
                    <a:pt x="1716538" y="260671"/>
                    <a:pt x="1706283" y="239519"/>
                    <a:pt x="1694745" y="227982"/>
                  </a:cubicBezTo>
                  <a:cubicBezTo>
                    <a:pt x="1696668" y="224136"/>
                    <a:pt x="1699232" y="219649"/>
                    <a:pt x="1701155" y="215803"/>
                  </a:cubicBezTo>
                  <a:cubicBezTo>
                    <a:pt x="1723589" y="215803"/>
                    <a:pt x="1746023" y="215322"/>
                    <a:pt x="1768377" y="215322"/>
                  </a:cubicBezTo>
                  <a:close/>
                  <a:moveTo>
                    <a:pt x="2508708" y="214841"/>
                  </a:moveTo>
                  <a:cubicBezTo>
                    <a:pt x="2529620" y="214681"/>
                    <a:pt x="2550452" y="215162"/>
                    <a:pt x="2570963" y="217726"/>
                  </a:cubicBezTo>
                  <a:cubicBezTo>
                    <a:pt x="2585064" y="219648"/>
                    <a:pt x="2596602" y="241441"/>
                    <a:pt x="2610063" y="254261"/>
                  </a:cubicBezTo>
                  <a:cubicBezTo>
                    <a:pt x="2607498" y="256825"/>
                    <a:pt x="2605575" y="260670"/>
                    <a:pt x="2604293" y="263875"/>
                  </a:cubicBezTo>
                  <a:cubicBezTo>
                    <a:pt x="2563271" y="263875"/>
                    <a:pt x="2521608" y="267080"/>
                    <a:pt x="2481867" y="261952"/>
                  </a:cubicBezTo>
                  <a:cubicBezTo>
                    <a:pt x="2467124" y="260029"/>
                    <a:pt x="2454946" y="237595"/>
                    <a:pt x="2441485" y="224776"/>
                  </a:cubicBezTo>
                  <a:cubicBezTo>
                    <a:pt x="2442767" y="221571"/>
                    <a:pt x="2444690" y="218366"/>
                    <a:pt x="2445972" y="215802"/>
                  </a:cubicBezTo>
                  <a:cubicBezTo>
                    <a:pt x="2466804" y="215802"/>
                    <a:pt x="2487796" y="215001"/>
                    <a:pt x="2508708" y="214841"/>
                  </a:cubicBezTo>
                  <a:close/>
                  <a:moveTo>
                    <a:pt x="1545398" y="214521"/>
                  </a:moveTo>
                  <a:cubicBezTo>
                    <a:pt x="1585779" y="214521"/>
                    <a:pt x="1626161" y="213239"/>
                    <a:pt x="1666542" y="215161"/>
                  </a:cubicBezTo>
                  <a:cubicBezTo>
                    <a:pt x="1696027" y="216444"/>
                    <a:pt x="1685772" y="242083"/>
                    <a:pt x="1690900" y="263875"/>
                  </a:cubicBezTo>
                  <a:cubicBezTo>
                    <a:pt x="1646031" y="263875"/>
                    <a:pt x="1603727" y="266439"/>
                    <a:pt x="1562063" y="261953"/>
                  </a:cubicBezTo>
                  <a:cubicBezTo>
                    <a:pt x="1552449" y="260671"/>
                    <a:pt x="1544756" y="236955"/>
                    <a:pt x="1536424" y="223494"/>
                  </a:cubicBezTo>
                  <a:cubicBezTo>
                    <a:pt x="1539629" y="220290"/>
                    <a:pt x="1542834" y="217726"/>
                    <a:pt x="1545398" y="214521"/>
                  </a:cubicBezTo>
                  <a:close/>
                  <a:moveTo>
                    <a:pt x="2351028" y="214200"/>
                  </a:moveTo>
                  <a:cubicBezTo>
                    <a:pt x="2371459" y="214040"/>
                    <a:pt x="2391810" y="214521"/>
                    <a:pt x="2412001" y="217085"/>
                  </a:cubicBezTo>
                  <a:cubicBezTo>
                    <a:pt x="2426103" y="219007"/>
                    <a:pt x="2437000" y="241441"/>
                    <a:pt x="2449178" y="254260"/>
                  </a:cubicBezTo>
                  <a:cubicBezTo>
                    <a:pt x="2447255" y="256824"/>
                    <a:pt x="2445332" y="260029"/>
                    <a:pt x="2443409" y="263875"/>
                  </a:cubicBezTo>
                  <a:cubicBezTo>
                    <a:pt x="2403027" y="263875"/>
                    <a:pt x="2362646" y="267080"/>
                    <a:pt x="2322905" y="261953"/>
                  </a:cubicBezTo>
                  <a:cubicBezTo>
                    <a:pt x="2308803" y="260029"/>
                    <a:pt x="2296624" y="238236"/>
                    <a:pt x="2283805" y="226058"/>
                  </a:cubicBezTo>
                  <a:cubicBezTo>
                    <a:pt x="2285728" y="222212"/>
                    <a:pt x="2287651" y="219007"/>
                    <a:pt x="2289574" y="215161"/>
                  </a:cubicBezTo>
                  <a:cubicBezTo>
                    <a:pt x="2310085" y="215161"/>
                    <a:pt x="2330597" y="214360"/>
                    <a:pt x="2351028" y="214200"/>
                  </a:cubicBezTo>
                  <a:close/>
                  <a:moveTo>
                    <a:pt x="2136460" y="214040"/>
                  </a:moveTo>
                  <a:cubicBezTo>
                    <a:pt x="2174999" y="214040"/>
                    <a:pt x="2213297" y="214521"/>
                    <a:pt x="2251756" y="216444"/>
                  </a:cubicBezTo>
                  <a:cubicBezTo>
                    <a:pt x="2265216" y="217085"/>
                    <a:pt x="2278036" y="240160"/>
                    <a:pt x="2290855" y="252979"/>
                  </a:cubicBezTo>
                  <a:cubicBezTo>
                    <a:pt x="2288933" y="256825"/>
                    <a:pt x="2287010" y="260671"/>
                    <a:pt x="2285087" y="263876"/>
                  </a:cubicBezTo>
                  <a:cubicBezTo>
                    <a:pt x="2258166" y="263876"/>
                    <a:pt x="2231245" y="263876"/>
                    <a:pt x="2203682" y="263876"/>
                  </a:cubicBezTo>
                  <a:cubicBezTo>
                    <a:pt x="2158814" y="263876"/>
                    <a:pt x="2113945" y="263876"/>
                    <a:pt x="2069718" y="263876"/>
                  </a:cubicBezTo>
                  <a:cubicBezTo>
                    <a:pt x="2028696" y="263876"/>
                    <a:pt x="2027414" y="263235"/>
                    <a:pt x="2019722" y="214521"/>
                  </a:cubicBezTo>
                  <a:cubicBezTo>
                    <a:pt x="2059142" y="214521"/>
                    <a:pt x="2097921" y="214040"/>
                    <a:pt x="2136460" y="214040"/>
                  </a:cubicBezTo>
                  <a:close/>
                  <a:moveTo>
                    <a:pt x="1288205" y="214040"/>
                  </a:moveTo>
                  <a:cubicBezTo>
                    <a:pt x="1310159" y="214040"/>
                    <a:pt x="1331631" y="214521"/>
                    <a:pt x="1353104" y="216444"/>
                  </a:cubicBezTo>
                  <a:cubicBezTo>
                    <a:pt x="1360796" y="217726"/>
                    <a:pt x="1365283" y="242723"/>
                    <a:pt x="1374898" y="263876"/>
                  </a:cubicBezTo>
                  <a:cubicBezTo>
                    <a:pt x="1321055" y="263876"/>
                    <a:pt x="1280033" y="265798"/>
                    <a:pt x="1238369" y="263235"/>
                  </a:cubicBezTo>
                  <a:cubicBezTo>
                    <a:pt x="1203115" y="261312"/>
                    <a:pt x="1226831" y="235032"/>
                    <a:pt x="1220421" y="214521"/>
                  </a:cubicBezTo>
                  <a:cubicBezTo>
                    <a:pt x="1243817" y="214521"/>
                    <a:pt x="1266252" y="214040"/>
                    <a:pt x="1288205" y="214040"/>
                  </a:cubicBezTo>
                  <a:close/>
                  <a:moveTo>
                    <a:pt x="1100560" y="213880"/>
                  </a:moveTo>
                  <a:cubicBezTo>
                    <a:pt x="1133890" y="213880"/>
                    <a:pt x="1167862" y="213880"/>
                    <a:pt x="1200551" y="213880"/>
                  </a:cubicBezTo>
                  <a:cubicBezTo>
                    <a:pt x="1208884" y="262594"/>
                    <a:pt x="1208243" y="264517"/>
                    <a:pt x="1164657" y="264517"/>
                  </a:cubicBezTo>
                  <a:cubicBezTo>
                    <a:pt x="1130044" y="264517"/>
                    <a:pt x="1095431" y="264517"/>
                    <a:pt x="1060818" y="264517"/>
                  </a:cubicBezTo>
                  <a:cubicBezTo>
                    <a:pt x="1056973" y="215803"/>
                    <a:pt x="1058254" y="214522"/>
                    <a:pt x="1100560" y="213880"/>
                  </a:cubicBezTo>
                  <a:close/>
                  <a:moveTo>
                    <a:pt x="937110" y="213880"/>
                  </a:moveTo>
                  <a:cubicBezTo>
                    <a:pt x="971081" y="213880"/>
                    <a:pt x="1005053" y="213880"/>
                    <a:pt x="1040948" y="213880"/>
                  </a:cubicBezTo>
                  <a:cubicBezTo>
                    <a:pt x="1044794" y="263235"/>
                    <a:pt x="1044153" y="263876"/>
                    <a:pt x="1000567" y="263876"/>
                  </a:cubicBezTo>
                  <a:cubicBezTo>
                    <a:pt x="966595" y="263876"/>
                    <a:pt x="932623" y="263876"/>
                    <a:pt x="899292" y="263876"/>
                  </a:cubicBezTo>
                  <a:cubicBezTo>
                    <a:pt x="893523" y="218367"/>
                    <a:pt x="896728" y="213880"/>
                    <a:pt x="937110" y="213880"/>
                  </a:cubicBezTo>
                  <a:close/>
                  <a:moveTo>
                    <a:pt x="778146" y="213880"/>
                  </a:moveTo>
                  <a:cubicBezTo>
                    <a:pt x="812119" y="213880"/>
                    <a:pt x="845449" y="213880"/>
                    <a:pt x="878780" y="213880"/>
                  </a:cubicBezTo>
                  <a:cubicBezTo>
                    <a:pt x="884549" y="258748"/>
                    <a:pt x="880703" y="263876"/>
                    <a:pt x="840322" y="263876"/>
                  </a:cubicBezTo>
                  <a:cubicBezTo>
                    <a:pt x="804427" y="263876"/>
                    <a:pt x="769173" y="263876"/>
                    <a:pt x="733278" y="263876"/>
                  </a:cubicBezTo>
                  <a:cubicBezTo>
                    <a:pt x="736483" y="215803"/>
                    <a:pt x="737765" y="213880"/>
                    <a:pt x="778146" y="213880"/>
                  </a:cubicBezTo>
                  <a:close/>
                  <a:moveTo>
                    <a:pt x="616620" y="213880"/>
                  </a:moveTo>
                  <a:cubicBezTo>
                    <a:pt x="650592" y="213880"/>
                    <a:pt x="684564" y="213880"/>
                    <a:pt x="721099" y="213880"/>
                  </a:cubicBezTo>
                  <a:cubicBezTo>
                    <a:pt x="716613" y="263235"/>
                    <a:pt x="715972" y="263876"/>
                    <a:pt x="674308" y="263876"/>
                  </a:cubicBezTo>
                  <a:cubicBezTo>
                    <a:pt x="639695" y="263876"/>
                    <a:pt x="604442" y="263876"/>
                    <a:pt x="569188" y="263876"/>
                  </a:cubicBezTo>
                  <a:cubicBezTo>
                    <a:pt x="572393" y="217085"/>
                    <a:pt x="575598" y="213880"/>
                    <a:pt x="616620" y="213880"/>
                  </a:cubicBezTo>
                  <a:close/>
                  <a:moveTo>
                    <a:pt x="455094" y="213880"/>
                  </a:moveTo>
                  <a:cubicBezTo>
                    <a:pt x="489707" y="213880"/>
                    <a:pt x="524961" y="213880"/>
                    <a:pt x="560215" y="213880"/>
                  </a:cubicBezTo>
                  <a:cubicBezTo>
                    <a:pt x="552523" y="263235"/>
                    <a:pt x="551241" y="263876"/>
                    <a:pt x="508936" y="263876"/>
                  </a:cubicBezTo>
                  <a:cubicBezTo>
                    <a:pt x="473682" y="263876"/>
                    <a:pt x="439070" y="263876"/>
                    <a:pt x="403816" y="263876"/>
                  </a:cubicBezTo>
                  <a:cubicBezTo>
                    <a:pt x="410867" y="217726"/>
                    <a:pt x="414712" y="213880"/>
                    <a:pt x="455094" y="213880"/>
                  </a:cubicBezTo>
                  <a:close/>
                  <a:moveTo>
                    <a:pt x="1923254" y="213559"/>
                  </a:moveTo>
                  <a:cubicBezTo>
                    <a:pt x="1943926" y="213398"/>
                    <a:pt x="1964598" y="213879"/>
                    <a:pt x="1985109" y="216443"/>
                  </a:cubicBezTo>
                  <a:cubicBezTo>
                    <a:pt x="1997288" y="217725"/>
                    <a:pt x="2006902" y="241441"/>
                    <a:pt x="2017799" y="254261"/>
                  </a:cubicBezTo>
                  <a:cubicBezTo>
                    <a:pt x="2015235" y="257465"/>
                    <a:pt x="2012030" y="260671"/>
                    <a:pt x="2009466" y="263875"/>
                  </a:cubicBezTo>
                  <a:cubicBezTo>
                    <a:pt x="1969085" y="263875"/>
                    <a:pt x="1928062" y="267080"/>
                    <a:pt x="1888321" y="261953"/>
                  </a:cubicBezTo>
                  <a:cubicBezTo>
                    <a:pt x="1875502" y="260029"/>
                    <a:pt x="1865246" y="236954"/>
                    <a:pt x="1854349" y="223494"/>
                  </a:cubicBezTo>
                  <a:cubicBezTo>
                    <a:pt x="1856913" y="220289"/>
                    <a:pt x="1859477" y="217084"/>
                    <a:pt x="1861400" y="214520"/>
                  </a:cubicBezTo>
                  <a:cubicBezTo>
                    <a:pt x="1881911" y="214520"/>
                    <a:pt x="1902583" y="213719"/>
                    <a:pt x="1923254" y="213559"/>
                  </a:cubicBezTo>
                  <a:close/>
                  <a:moveTo>
                    <a:pt x="292926" y="212598"/>
                  </a:moveTo>
                  <a:cubicBezTo>
                    <a:pt x="327539" y="215803"/>
                    <a:pt x="362793" y="213239"/>
                    <a:pt x="398047" y="213239"/>
                  </a:cubicBezTo>
                  <a:cubicBezTo>
                    <a:pt x="387791" y="261953"/>
                    <a:pt x="385869" y="263235"/>
                    <a:pt x="342282" y="263876"/>
                  </a:cubicBezTo>
                  <a:cubicBezTo>
                    <a:pt x="308951" y="263876"/>
                    <a:pt x="274979" y="263876"/>
                    <a:pt x="236520" y="263876"/>
                  </a:cubicBezTo>
                  <a:cubicBezTo>
                    <a:pt x="244212" y="229263"/>
                    <a:pt x="257031" y="210034"/>
                    <a:pt x="292926" y="212598"/>
                  </a:cubicBezTo>
                  <a:close/>
                  <a:moveTo>
                    <a:pt x="109606" y="212597"/>
                  </a:moveTo>
                  <a:cubicBezTo>
                    <a:pt x="150629" y="215803"/>
                    <a:pt x="192292" y="213239"/>
                    <a:pt x="233956" y="213239"/>
                  </a:cubicBezTo>
                  <a:cubicBezTo>
                    <a:pt x="226264" y="257466"/>
                    <a:pt x="219854" y="263235"/>
                    <a:pt x="179473" y="263235"/>
                  </a:cubicBezTo>
                  <a:cubicBezTo>
                    <a:pt x="133964" y="263875"/>
                    <a:pt x="88455" y="263875"/>
                    <a:pt x="40381" y="263875"/>
                  </a:cubicBezTo>
                  <a:cubicBezTo>
                    <a:pt x="51277" y="223494"/>
                    <a:pt x="73070" y="210033"/>
                    <a:pt x="109606" y="212597"/>
                  </a:cubicBezTo>
                  <a:close/>
                  <a:moveTo>
                    <a:pt x="1309518" y="157473"/>
                  </a:moveTo>
                  <a:cubicBezTo>
                    <a:pt x="1354386" y="157473"/>
                    <a:pt x="1397973" y="157473"/>
                    <a:pt x="1444123" y="157473"/>
                  </a:cubicBezTo>
                  <a:cubicBezTo>
                    <a:pt x="1446046" y="169652"/>
                    <a:pt x="1447969" y="180549"/>
                    <a:pt x="1450533" y="196574"/>
                  </a:cubicBezTo>
                  <a:cubicBezTo>
                    <a:pt x="1403742" y="196574"/>
                    <a:pt x="1358232" y="196574"/>
                    <a:pt x="1309518" y="196574"/>
                  </a:cubicBezTo>
                  <a:cubicBezTo>
                    <a:pt x="1309518" y="183754"/>
                    <a:pt x="1309518" y="172857"/>
                    <a:pt x="1309518" y="157473"/>
                  </a:cubicBezTo>
                  <a:close/>
                  <a:moveTo>
                    <a:pt x="2473775" y="156753"/>
                  </a:moveTo>
                  <a:cubicBezTo>
                    <a:pt x="2494527" y="156672"/>
                    <a:pt x="2515199" y="157153"/>
                    <a:pt x="2535710" y="159396"/>
                  </a:cubicBezTo>
                  <a:cubicBezTo>
                    <a:pt x="2547889" y="160678"/>
                    <a:pt x="2557503" y="181831"/>
                    <a:pt x="2573528" y="199779"/>
                  </a:cubicBezTo>
                  <a:cubicBezTo>
                    <a:pt x="2522890" y="199779"/>
                    <a:pt x="2481868" y="202343"/>
                    <a:pt x="2441486" y="198497"/>
                  </a:cubicBezTo>
                  <a:cubicBezTo>
                    <a:pt x="2429307" y="197215"/>
                    <a:pt x="2419051" y="177344"/>
                    <a:pt x="2408155" y="165806"/>
                  </a:cubicBezTo>
                  <a:cubicBezTo>
                    <a:pt x="2409437" y="163242"/>
                    <a:pt x="2410719" y="160038"/>
                    <a:pt x="2411360" y="157474"/>
                  </a:cubicBezTo>
                  <a:cubicBezTo>
                    <a:pt x="2432192" y="157474"/>
                    <a:pt x="2453024" y="156833"/>
                    <a:pt x="2473775" y="156753"/>
                  </a:cubicBezTo>
                  <a:close/>
                  <a:moveTo>
                    <a:pt x="1679283" y="156352"/>
                  </a:moveTo>
                  <a:cubicBezTo>
                    <a:pt x="1700194" y="156352"/>
                    <a:pt x="1721026" y="156833"/>
                    <a:pt x="1741538" y="158756"/>
                  </a:cubicBezTo>
                  <a:cubicBezTo>
                    <a:pt x="1750511" y="158756"/>
                    <a:pt x="1756921" y="181190"/>
                    <a:pt x="1767818" y="200420"/>
                  </a:cubicBezTo>
                  <a:cubicBezTo>
                    <a:pt x="1718462" y="200420"/>
                    <a:pt x="1678081" y="202343"/>
                    <a:pt x="1637699" y="199138"/>
                  </a:cubicBezTo>
                  <a:cubicBezTo>
                    <a:pt x="1627443" y="198497"/>
                    <a:pt x="1619111" y="177986"/>
                    <a:pt x="1610137" y="167088"/>
                  </a:cubicBezTo>
                  <a:cubicBezTo>
                    <a:pt x="1612059" y="163884"/>
                    <a:pt x="1614623" y="160679"/>
                    <a:pt x="1616547" y="156833"/>
                  </a:cubicBezTo>
                  <a:cubicBezTo>
                    <a:pt x="1637379" y="156833"/>
                    <a:pt x="1658371" y="156352"/>
                    <a:pt x="1679283" y="156352"/>
                  </a:cubicBezTo>
                  <a:close/>
                  <a:moveTo>
                    <a:pt x="1831836" y="156112"/>
                  </a:moveTo>
                  <a:cubicBezTo>
                    <a:pt x="1852267" y="156031"/>
                    <a:pt x="1872618" y="156512"/>
                    <a:pt x="1892808" y="158755"/>
                  </a:cubicBezTo>
                  <a:cubicBezTo>
                    <a:pt x="1902423" y="160037"/>
                    <a:pt x="1910115" y="181830"/>
                    <a:pt x="1919089" y="194009"/>
                  </a:cubicBezTo>
                  <a:cubicBezTo>
                    <a:pt x="1915243" y="195932"/>
                    <a:pt x="1912679" y="198496"/>
                    <a:pt x="1909474" y="201059"/>
                  </a:cubicBezTo>
                  <a:cubicBezTo>
                    <a:pt x="1876784" y="201059"/>
                    <a:pt x="1844095" y="201059"/>
                    <a:pt x="1811404" y="201059"/>
                  </a:cubicBezTo>
                  <a:cubicBezTo>
                    <a:pt x="1774868" y="201059"/>
                    <a:pt x="1774868" y="200419"/>
                    <a:pt x="1770382" y="156833"/>
                  </a:cubicBezTo>
                  <a:cubicBezTo>
                    <a:pt x="1790893" y="156833"/>
                    <a:pt x="1811404" y="156192"/>
                    <a:pt x="1831836" y="156112"/>
                  </a:cubicBezTo>
                  <a:close/>
                  <a:moveTo>
                    <a:pt x="1525127" y="154830"/>
                  </a:moveTo>
                  <a:cubicBezTo>
                    <a:pt x="1545238" y="154749"/>
                    <a:pt x="1565268" y="155230"/>
                    <a:pt x="1585139" y="157473"/>
                  </a:cubicBezTo>
                  <a:cubicBezTo>
                    <a:pt x="1594754" y="158115"/>
                    <a:pt x="1601804" y="179908"/>
                    <a:pt x="1610137" y="192086"/>
                  </a:cubicBezTo>
                  <a:cubicBezTo>
                    <a:pt x="1608214" y="194650"/>
                    <a:pt x="1605650" y="197855"/>
                    <a:pt x="1603727" y="200419"/>
                  </a:cubicBezTo>
                  <a:cubicBezTo>
                    <a:pt x="1562705" y="200419"/>
                    <a:pt x="1521041" y="202341"/>
                    <a:pt x="1480018" y="198495"/>
                  </a:cubicBezTo>
                  <a:cubicBezTo>
                    <a:pt x="1471686" y="197855"/>
                    <a:pt x="1464635" y="176062"/>
                    <a:pt x="1456943" y="163883"/>
                  </a:cubicBezTo>
                  <a:cubicBezTo>
                    <a:pt x="1459507" y="161319"/>
                    <a:pt x="1462071" y="158755"/>
                    <a:pt x="1464635" y="155551"/>
                  </a:cubicBezTo>
                  <a:cubicBezTo>
                    <a:pt x="1484826" y="155551"/>
                    <a:pt x="1505016" y="154910"/>
                    <a:pt x="1525127" y="154830"/>
                  </a:cubicBezTo>
                  <a:close/>
                  <a:moveTo>
                    <a:pt x="2131653" y="154509"/>
                  </a:moveTo>
                  <a:cubicBezTo>
                    <a:pt x="2151443" y="154268"/>
                    <a:pt x="2170031" y="154589"/>
                    <a:pt x="2188299" y="156832"/>
                  </a:cubicBezTo>
                  <a:cubicBezTo>
                    <a:pt x="2203042" y="158755"/>
                    <a:pt x="2215220" y="176062"/>
                    <a:pt x="2228681" y="186958"/>
                  </a:cubicBezTo>
                  <a:cubicBezTo>
                    <a:pt x="2226758" y="190804"/>
                    <a:pt x="2225476" y="194650"/>
                    <a:pt x="2223553" y="198496"/>
                  </a:cubicBezTo>
                  <a:cubicBezTo>
                    <a:pt x="2179967" y="198496"/>
                    <a:pt x="2136379" y="200419"/>
                    <a:pt x="2093434" y="196573"/>
                  </a:cubicBezTo>
                  <a:cubicBezTo>
                    <a:pt x="2085101" y="196573"/>
                    <a:pt x="2078691" y="174780"/>
                    <a:pt x="2067795" y="155550"/>
                  </a:cubicBezTo>
                  <a:cubicBezTo>
                    <a:pt x="2090870" y="155550"/>
                    <a:pt x="2111862" y="154749"/>
                    <a:pt x="2131653" y="154509"/>
                  </a:cubicBezTo>
                  <a:close/>
                  <a:moveTo>
                    <a:pt x="1981184" y="154509"/>
                  </a:moveTo>
                  <a:cubicBezTo>
                    <a:pt x="2000173" y="154268"/>
                    <a:pt x="2019082" y="154589"/>
                    <a:pt x="2037670" y="156832"/>
                  </a:cubicBezTo>
                  <a:cubicBezTo>
                    <a:pt x="2051130" y="158755"/>
                    <a:pt x="2062027" y="177984"/>
                    <a:pt x="2074206" y="189521"/>
                  </a:cubicBezTo>
                  <a:cubicBezTo>
                    <a:pt x="2072282" y="192727"/>
                    <a:pt x="2069719" y="196572"/>
                    <a:pt x="2067796" y="199777"/>
                  </a:cubicBezTo>
                  <a:cubicBezTo>
                    <a:pt x="2026773" y="199777"/>
                    <a:pt x="1985751" y="202341"/>
                    <a:pt x="1945369" y="197854"/>
                  </a:cubicBezTo>
                  <a:cubicBezTo>
                    <a:pt x="1934472" y="196572"/>
                    <a:pt x="1926140" y="176061"/>
                    <a:pt x="1916525" y="163883"/>
                  </a:cubicBezTo>
                  <a:cubicBezTo>
                    <a:pt x="1919730" y="161960"/>
                    <a:pt x="1922293" y="158755"/>
                    <a:pt x="1924217" y="155550"/>
                  </a:cubicBezTo>
                  <a:cubicBezTo>
                    <a:pt x="1943126" y="155550"/>
                    <a:pt x="1962195" y="154749"/>
                    <a:pt x="1981184" y="154509"/>
                  </a:cubicBezTo>
                  <a:close/>
                  <a:moveTo>
                    <a:pt x="1190296" y="154268"/>
                  </a:moveTo>
                  <a:cubicBezTo>
                    <a:pt x="1212731" y="154268"/>
                    <a:pt x="1235164" y="154268"/>
                    <a:pt x="1257599" y="154910"/>
                  </a:cubicBezTo>
                  <a:cubicBezTo>
                    <a:pt x="1296058" y="155550"/>
                    <a:pt x="1296698" y="156192"/>
                    <a:pt x="1289006" y="198496"/>
                  </a:cubicBezTo>
                  <a:cubicBezTo>
                    <a:pt x="1245420" y="198496"/>
                    <a:pt x="1201193" y="198496"/>
                    <a:pt x="1156965" y="198496"/>
                  </a:cubicBezTo>
                  <a:cubicBezTo>
                    <a:pt x="1149274" y="156832"/>
                    <a:pt x="1151197" y="154910"/>
                    <a:pt x="1190296" y="154268"/>
                  </a:cubicBezTo>
                  <a:close/>
                  <a:moveTo>
                    <a:pt x="1039666" y="152987"/>
                  </a:moveTo>
                  <a:cubicBezTo>
                    <a:pt x="1067227" y="152987"/>
                    <a:pt x="1094789" y="152345"/>
                    <a:pt x="1122351" y="154909"/>
                  </a:cubicBezTo>
                  <a:cubicBezTo>
                    <a:pt x="1128120" y="155550"/>
                    <a:pt x="1138375" y="169011"/>
                    <a:pt x="1137735" y="175420"/>
                  </a:cubicBezTo>
                  <a:cubicBezTo>
                    <a:pt x="1137093" y="184394"/>
                    <a:pt x="1128120" y="199137"/>
                    <a:pt x="1121710" y="199137"/>
                  </a:cubicBezTo>
                  <a:cubicBezTo>
                    <a:pt x="1080047" y="201059"/>
                    <a:pt x="1039024" y="200418"/>
                    <a:pt x="998002" y="200418"/>
                  </a:cubicBezTo>
                  <a:cubicBezTo>
                    <a:pt x="998643" y="154269"/>
                    <a:pt x="999284" y="152987"/>
                    <a:pt x="1039666" y="152987"/>
                  </a:cubicBezTo>
                  <a:close/>
                  <a:moveTo>
                    <a:pt x="879422" y="152987"/>
                  </a:moveTo>
                  <a:cubicBezTo>
                    <a:pt x="912752" y="152346"/>
                    <a:pt x="946724" y="152987"/>
                    <a:pt x="981978" y="152987"/>
                  </a:cubicBezTo>
                  <a:cubicBezTo>
                    <a:pt x="986464" y="188241"/>
                    <a:pt x="978132" y="203624"/>
                    <a:pt x="945442" y="201701"/>
                  </a:cubicBezTo>
                  <a:cubicBezTo>
                    <a:pt x="911470" y="199137"/>
                    <a:pt x="877498" y="201060"/>
                    <a:pt x="844168" y="201060"/>
                  </a:cubicBezTo>
                  <a:cubicBezTo>
                    <a:pt x="839040" y="160679"/>
                    <a:pt x="844168" y="153628"/>
                    <a:pt x="879422" y="152987"/>
                  </a:cubicBezTo>
                  <a:close/>
                  <a:moveTo>
                    <a:pt x="727509" y="152346"/>
                  </a:moveTo>
                  <a:cubicBezTo>
                    <a:pt x="760840" y="152346"/>
                    <a:pt x="794171" y="152988"/>
                    <a:pt x="828143" y="152988"/>
                  </a:cubicBezTo>
                  <a:cubicBezTo>
                    <a:pt x="830065" y="189523"/>
                    <a:pt x="819169" y="203624"/>
                    <a:pt x="786479" y="201060"/>
                  </a:cubicBezTo>
                  <a:cubicBezTo>
                    <a:pt x="752507" y="198496"/>
                    <a:pt x="718536" y="200419"/>
                    <a:pt x="684564" y="200419"/>
                  </a:cubicBezTo>
                  <a:cubicBezTo>
                    <a:pt x="686487" y="156833"/>
                    <a:pt x="689692" y="152988"/>
                    <a:pt x="727509" y="152346"/>
                  </a:cubicBezTo>
                  <a:close/>
                  <a:moveTo>
                    <a:pt x="136528" y="152346"/>
                  </a:moveTo>
                  <a:cubicBezTo>
                    <a:pt x="207677" y="153628"/>
                    <a:pt x="278826" y="152346"/>
                    <a:pt x="351896" y="152346"/>
                  </a:cubicBezTo>
                  <a:cubicBezTo>
                    <a:pt x="346128" y="190804"/>
                    <a:pt x="328181" y="201700"/>
                    <a:pt x="295491" y="201060"/>
                  </a:cubicBezTo>
                  <a:cubicBezTo>
                    <a:pt x="224342" y="198496"/>
                    <a:pt x="153194" y="200418"/>
                    <a:pt x="79481" y="200418"/>
                  </a:cubicBezTo>
                  <a:cubicBezTo>
                    <a:pt x="88455" y="169011"/>
                    <a:pt x="101916" y="151063"/>
                    <a:pt x="136528" y="152346"/>
                  </a:cubicBezTo>
                  <a:close/>
                  <a:moveTo>
                    <a:pt x="570471" y="151705"/>
                  </a:moveTo>
                  <a:cubicBezTo>
                    <a:pt x="605083" y="154269"/>
                    <a:pt x="639055" y="152346"/>
                    <a:pt x="673027" y="152346"/>
                  </a:cubicBezTo>
                  <a:cubicBezTo>
                    <a:pt x="673668" y="194009"/>
                    <a:pt x="655080" y="202983"/>
                    <a:pt x="623671" y="200419"/>
                  </a:cubicBezTo>
                  <a:cubicBezTo>
                    <a:pt x="590982" y="197855"/>
                    <a:pt x="558292" y="199778"/>
                    <a:pt x="523679" y="199778"/>
                  </a:cubicBezTo>
                  <a:cubicBezTo>
                    <a:pt x="525602" y="167088"/>
                    <a:pt x="537140" y="149782"/>
                    <a:pt x="570471" y="151705"/>
                  </a:cubicBezTo>
                  <a:close/>
                  <a:moveTo>
                    <a:pt x="415353" y="151704"/>
                  </a:moveTo>
                  <a:cubicBezTo>
                    <a:pt x="448684" y="153627"/>
                    <a:pt x="482656" y="152345"/>
                    <a:pt x="517910" y="152345"/>
                  </a:cubicBezTo>
                  <a:cubicBezTo>
                    <a:pt x="515987" y="188881"/>
                    <a:pt x="501886" y="203623"/>
                    <a:pt x="467913" y="201059"/>
                  </a:cubicBezTo>
                  <a:cubicBezTo>
                    <a:pt x="434583" y="197854"/>
                    <a:pt x="400611" y="200418"/>
                    <a:pt x="365357" y="200418"/>
                  </a:cubicBezTo>
                  <a:cubicBezTo>
                    <a:pt x="369843" y="165806"/>
                    <a:pt x="382663" y="150422"/>
                    <a:pt x="415353" y="151704"/>
                  </a:cubicBezTo>
                  <a:close/>
                  <a:moveTo>
                    <a:pt x="1239010" y="101067"/>
                  </a:moveTo>
                  <a:cubicBezTo>
                    <a:pt x="1281315" y="101067"/>
                    <a:pt x="1324261" y="101067"/>
                    <a:pt x="1370411" y="101067"/>
                  </a:cubicBezTo>
                  <a:cubicBezTo>
                    <a:pt x="1371052" y="115169"/>
                    <a:pt x="1371693" y="126065"/>
                    <a:pt x="1372334" y="139526"/>
                  </a:cubicBezTo>
                  <a:cubicBezTo>
                    <a:pt x="1326183" y="139526"/>
                    <a:pt x="1283878" y="139526"/>
                    <a:pt x="1239010" y="139526"/>
                  </a:cubicBezTo>
                  <a:cubicBezTo>
                    <a:pt x="1239010" y="126707"/>
                    <a:pt x="1239010" y="115169"/>
                    <a:pt x="1239010" y="101067"/>
                  </a:cubicBezTo>
                  <a:close/>
                  <a:moveTo>
                    <a:pt x="1088380" y="100426"/>
                  </a:moveTo>
                  <a:cubicBezTo>
                    <a:pt x="1133249" y="100426"/>
                    <a:pt x="1175553" y="100426"/>
                    <a:pt x="1220421" y="100426"/>
                  </a:cubicBezTo>
                  <a:cubicBezTo>
                    <a:pt x="1220421" y="113887"/>
                    <a:pt x="1220421" y="124784"/>
                    <a:pt x="1220421" y="138885"/>
                  </a:cubicBezTo>
                  <a:cubicBezTo>
                    <a:pt x="1175553" y="138885"/>
                    <a:pt x="1131967" y="138885"/>
                    <a:pt x="1083894" y="138885"/>
                  </a:cubicBezTo>
                  <a:cubicBezTo>
                    <a:pt x="1085816" y="125424"/>
                    <a:pt x="1087099" y="113887"/>
                    <a:pt x="1088380" y="100426"/>
                  </a:cubicBezTo>
                  <a:close/>
                  <a:moveTo>
                    <a:pt x="2437240" y="99385"/>
                  </a:moveTo>
                  <a:cubicBezTo>
                    <a:pt x="2456068" y="99144"/>
                    <a:pt x="2474817" y="99465"/>
                    <a:pt x="2493405" y="101708"/>
                  </a:cubicBezTo>
                  <a:cubicBezTo>
                    <a:pt x="2506866" y="103631"/>
                    <a:pt x="2518404" y="122860"/>
                    <a:pt x="2530582" y="133757"/>
                  </a:cubicBezTo>
                  <a:cubicBezTo>
                    <a:pt x="2529300" y="136963"/>
                    <a:pt x="2528018" y="139526"/>
                    <a:pt x="2526095" y="142090"/>
                  </a:cubicBezTo>
                  <a:cubicBezTo>
                    <a:pt x="2486995" y="142090"/>
                    <a:pt x="2447896" y="144654"/>
                    <a:pt x="2409437" y="140809"/>
                  </a:cubicBezTo>
                  <a:cubicBezTo>
                    <a:pt x="2397258" y="139526"/>
                    <a:pt x="2387002" y="120296"/>
                    <a:pt x="2376106" y="109400"/>
                  </a:cubicBezTo>
                  <a:cubicBezTo>
                    <a:pt x="2377388" y="106195"/>
                    <a:pt x="2379311" y="103631"/>
                    <a:pt x="2380593" y="100426"/>
                  </a:cubicBezTo>
                  <a:cubicBezTo>
                    <a:pt x="2399502" y="100426"/>
                    <a:pt x="2418411" y="99625"/>
                    <a:pt x="2437240" y="99385"/>
                  </a:cubicBezTo>
                  <a:close/>
                  <a:moveTo>
                    <a:pt x="1595314" y="99225"/>
                  </a:moveTo>
                  <a:cubicBezTo>
                    <a:pt x="1616226" y="99145"/>
                    <a:pt x="1635776" y="99465"/>
                    <a:pt x="1655005" y="101067"/>
                  </a:cubicBezTo>
                  <a:cubicBezTo>
                    <a:pt x="1663979" y="101709"/>
                    <a:pt x="1671029" y="122220"/>
                    <a:pt x="1678721" y="133116"/>
                  </a:cubicBezTo>
                  <a:cubicBezTo>
                    <a:pt x="1676798" y="136322"/>
                    <a:pt x="1674875" y="138886"/>
                    <a:pt x="1672952" y="141450"/>
                  </a:cubicBezTo>
                  <a:cubicBezTo>
                    <a:pt x="1633212" y="141450"/>
                    <a:pt x="1592830" y="143372"/>
                    <a:pt x="1553089" y="140168"/>
                  </a:cubicBezTo>
                  <a:cubicBezTo>
                    <a:pt x="1544757" y="139526"/>
                    <a:pt x="1538987" y="118374"/>
                    <a:pt x="1527450" y="99785"/>
                  </a:cubicBezTo>
                  <a:cubicBezTo>
                    <a:pt x="1552128" y="99785"/>
                    <a:pt x="1574402" y="99305"/>
                    <a:pt x="1595314" y="99225"/>
                  </a:cubicBezTo>
                  <a:close/>
                  <a:moveTo>
                    <a:pt x="1447969" y="99225"/>
                  </a:moveTo>
                  <a:cubicBezTo>
                    <a:pt x="1467839" y="99145"/>
                    <a:pt x="1487710" y="99465"/>
                    <a:pt x="1507580" y="101067"/>
                  </a:cubicBezTo>
                  <a:cubicBezTo>
                    <a:pt x="1515271" y="101709"/>
                    <a:pt x="1521040" y="122861"/>
                    <a:pt x="1532578" y="142090"/>
                  </a:cubicBezTo>
                  <a:cubicBezTo>
                    <a:pt x="1481941" y="142090"/>
                    <a:pt x="1442841" y="144013"/>
                    <a:pt x="1404382" y="140808"/>
                  </a:cubicBezTo>
                  <a:cubicBezTo>
                    <a:pt x="1396049" y="140168"/>
                    <a:pt x="1388999" y="120297"/>
                    <a:pt x="1381307" y="109400"/>
                  </a:cubicBezTo>
                  <a:cubicBezTo>
                    <a:pt x="1383871" y="106195"/>
                    <a:pt x="1385794" y="102991"/>
                    <a:pt x="1388358" y="99785"/>
                  </a:cubicBezTo>
                  <a:cubicBezTo>
                    <a:pt x="1408228" y="99785"/>
                    <a:pt x="1428098" y="99305"/>
                    <a:pt x="1447969" y="99225"/>
                  </a:cubicBezTo>
                  <a:close/>
                  <a:moveTo>
                    <a:pt x="2138303" y="99144"/>
                  </a:moveTo>
                  <a:cubicBezTo>
                    <a:pt x="2180607" y="99144"/>
                    <a:pt x="2222912" y="99144"/>
                    <a:pt x="2264575" y="99144"/>
                  </a:cubicBezTo>
                  <a:cubicBezTo>
                    <a:pt x="2362646" y="99144"/>
                    <a:pt x="2362646" y="99144"/>
                    <a:pt x="2408156" y="186318"/>
                  </a:cubicBezTo>
                  <a:cubicBezTo>
                    <a:pt x="2410078" y="190164"/>
                    <a:pt x="2412001" y="194009"/>
                    <a:pt x="2415206" y="202342"/>
                  </a:cubicBezTo>
                  <a:cubicBezTo>
                    <a:pt x="2361364" y="202342"/>
                    <a:pt x="2311367" y="203624"/>
                    <a:pt x="2262011" y="201060"/>
                  </a:cubicBezTo>
                  <a:cubicBezTo>
                    <a:pt x="2253679" y="200419"/>
                    <a:pt x="2242141" y="185677"/>
                    <a:pt x="2238296" y="174780"/>
                  </a:cubicBezTo>
                  <a:cubicBezTo>
                    <a:pt x="2228681" y="148499"/>
                    <a:pt x="2213297" y="137603"/>
                    <a:pt x="2185735" y="141449"/>
                  </a:cubicBezTo>
                  <a:cubicBezTo>
                    <a:pt x="2157532" y="145936"/>
                    <a:pt x="2141508" y="133116"/>
                    <a:pt x="2138303" y="99144"/>
                  </a:cubicBezTo>
                  <a:close/>
                  <a:moveTo>
                    <a:pt x="2041435" y="98984"/>
                  </a:moveTo>
                  <a:cubicBezTo>
                    <a:pt x="2060744" y="98824"/>
                    <a:pt x="2079973" y="99144"/>
                    <a:pt x="2099203" y="101067"/>
                  </a:cubicBezTo>
                  <a:cubicBezTo>
                    <a:pt x="2110100" y="102349"/>
                    <a:pt x="2119073" y="120938"/>
                    <a:pt x="2128688" y="131835"/>
                  </a:cubicBezTo>
                  <a:cubicBezTo>
                    <a:pt x="2126764" y="135680"/>
                    <a:pt x="2124842" y="138886"/>
                    <a:pt x="2122919" y="142090"/>
                  </a:cubicBezTo>
                  <a:cubicBezTo>
                    <a:pt x="2084461" y="142090"/>
                    <a:pt x="2046002" y="144654"/>
                    <a:pt x="2008824" y="140808"/>
                  </a:cubicBezTo>
                  <a:cubicBezTo>
                    <a:pt x="1997288" y="139526"/>
                    <a:pt x="1987673" y="120297"/>
                    <a:pt x="1977417" y="109400"/>
                  </a:cubicBezTo>
                  <a:cubicBezTo>
                    <a:pt x="1979339" y="106195"/>
                    <a:pt x="1981263" y="102991"/>
                    <a:pt x="1983185" y="99785"/>
                  </a:cubicBezTo>
                  <a:cubicBezTo>
                    <a:pt x="2002735" y="99785"/>
                    <a:pt x="2022125" y="99144"/>
                    <a:pt x="2041435" y="98984"/>
                  </a:cubicBezTo>
                  <a:close/>
                  <a:moveTo>
                    <a:pt x="1892487" y="98984"/>
                  </a:moveTo>
                  <a:cubicBezTo>
                    <a:pt x="1911396" y="98824"/>
                    <a:pt x="1930305" y="99144"/>
                    <a:pt x="1949214" y="101067"/>
                  </a:cubicBezTo>
                  <a:cubicBezTo>
                    <a:pt x="1960111" y="102349"/>
                    <a:pt x="1969725" y="121579"/>
                    <a:pt x="1979981" y="132476"/>
                  </a:cubicBezTo>
                  <a:cubicBezTo>
                    <a:pt x="1976776" y="135680"/>
                    <a:pt x="1974212" y="138886"/>
                    <a:pt x="1971648" y="142090"/>
                  </a:cubicBezTo>
                  <a:cubicBezTo>
                    <a:pt x="1934472" y="142090"/>
                    <a:pt x="1897295" y="144654"/>
                    <a:pt x="1860759" y="140808"/>
                  </a:cubicBezTo>
                  <a:cubicBezTo>
                    <a:pt x="1849221" y="139526"/>
                    <a:pt x="1838966" y="120938"/>
                    <a:pt x="1828710" y="110041"/>
                  </a:cubicBezTo>
                  <a:cubicBezTo>
                    <a:pt x="1831274" y="106837"/>
                    <a:pt x="1833197" y="102991"/>
                    <a:pt x="1835761" y="99785"/>
                  </a:cubicBezTo>
                  <a:cubicBezTo>
                    <a:pt x="1854670" y="99785"/>
                    <a:pt x="1873579" y="99144"/>
                    <a:pt x="1892487" y="98984"/>
                  </a:cubicBezTo>
                  <a:close/>
                  <a:moveTo>
                    <a:pt x="1744021" y="98343"/>
                  </a:moveTo>
                  <a:cubicBezTo>
                    <a:pt x="1762529" y="98183"/>
                    <a:pt x="1780957" y="98503"/>
                    <a:pt x="1799225" y="100426"/>
                  </a:cubicBezTo>
                  <a:cubicBezTo>
                    <a:pt x="1810122" y="101708"/>
                    <a:pt x="1819096" y="120297"/>
                    <a:pt x="1828710" y="130553"/>
                  </a:cubicBezTo>
                  <a:cubicBezTo>
                    <a:pt x="1826787" y="133757"/>
                    <a:pt x="1824223" y="137603"/>
                    <a:pt x="1822300" y="140809"/>
                  </a:cubicBezTo>
                  <a:cubicBezTo>
                    <a:pt x="1782559" y="140809"/>
                    <a:pt x="1742178" y="142731"/>
                    <a:pt x="1703078" y="139527"/>
                  </a:cubicBezTo>
                  <a:cubicBezTo>
                    <a:pt x="1694746" y="138885"/>
                    <a:pt x="1688336" y="119015"/>
                    <a:pt x="1681285" y="108118"/>
                  </a:cubicBezTo>
                  <a:cubicBezTo>
                    <a:pt x="1683849" y="105554"/>
                    <a:pt x="1686413" y="102350"/>
                    <a:pt x="1688336" y="99144"/>
                  </a:cubicBezTo>
                  <a:cubicBezTo>
                    <a:pt x="1706924" y="99144"/>
                    <a:pt x="1725513" y="98503"/>
                    <a:pt x="1744021" y="98343"/>
                  </a:cubicBezTo>
                  <a:close/>
                  <a:moveTo>
                    <a:pt x="971723" y="97222"/>
                  </a:moveTo>
                  <a:cubicBezTo>
                    <a:pt x="1004412" y="99145"/>
                    <a:pt x="1037101" y="97863"/>
                    <a:pt x="1070432" y="97863"/>
                  </a:cubicBezTo>
                  <a:cubicBezTo>
                    <a:pt x="1075560" y="130553"/>
                    <a:pt x="1065946" y="144013"/>
                    <a:pt x="1033897" y="142090"/>
                  </a:cubicBezTo>
                  <a:cubicBezTo>
                    <a:pt x="1001848" y="140167"/>
                    <a:pt x="969158" y="141449"/>
                    <a:pt x="935827" y="141449"/>
                  </a:cubicBezTo>
                  <a:cubicBezTo>
                    <a:pt x="930699" y="106196"/>
                    <a:pt x="942878" y="95299"/>
                    <a:pt x="971723" y="97222"/>
                  </a:cubicBezTo>
                  <a:close/>
                  <a:moveTo>
                    <a:pt x="819810" y="97222"/>
                  </a:moveTo>
                  <a:cubicBezTo>
                    <a:pt x="852500" y="99145"/>
                    <a:pt x="885190" y="97863"/>
                    <a:pt x="917880" y="97863"/>
                  </a:cubicBezTo>
                  <a:cubicBezTo>
                    <a:pt x="924930" y="130553"/>
                    <a:pt x="915316" y="143372"/>
                    <a:pt x="884549" y="142090"/>
                  </a:cubicBezTo>
                  <a:cubicBezTo>
                    <a:pt x="851218" y="140167"/>
                    <a:pt x="817246" y="141449"/>
                    <a:pt x="783916" y="141449"/>
                  </a:cubicBezTo>
                  <a:cubicBezTo>
                    <a:pt x="779429" y="108118"/>
                    <a:pt x="790325" y="95940"/>
                    <a:pt x="819810" y="97222"/>
                  </a:cubicBezTo>
                  <a:close/>
                  <a:moveTo>
                    <a:pt x="519191" y="96581"/>
                  </a:moveTo>
                  <a:cubicBezTo>
                    <a:pt x="551881" y="98503"/>
                    <a:pt x="584571" y="97221"/>
                    <a:pt x="619184" y="97221"/>
                  </a:cubicBezTo>
                  <a:cubicBezTo>
                    <a:pt x="618543" y="131834"/>
                    <a:pt x="604441" y="144013"/>
                    <a:pt x="574956" y="142089"/>
                  </a:cubicBezTo>
                  <a:cubicBezTo>
                    <a:pt x="542267" y="140167"/>
                    <a:pt x="509577" y="141449"/>
                    <a:pt x="474964" y="141449"/>
                  </a:cubicBezTo>
                  <a:cubicBezTo>
                    <a:pt x="476886" y="108759"/>
                    <a:pt x="489065" y="95299"/>
                    <a:pt x="519191" y="96581"/>
                  </a:cubicBezTo>
                  <a:close/>
                  <a:moveTo>
                    <a:pt x="670463" y="96580"/>
                  </a:moveTo>
                  <a:cubicBezTo>
                    <a:pt x="703152" y="98503"/>
                    <a:pt x="736483" y="97221"/>
                    <a:pt x="769814" y="97221"/>
                  </a:cubicBezTo>
                  <a:cubicBezTo>
                    <a:pt x="771096" y="133116"/>
                    <a:pt x="756353" y="144012"/>
                    <a:pt x="726869" y="142089"/>
                  </a:cubicBezTo>
                  <a:cubicBezTo>
                    <a:pt x="694820" y="140166"/>
                    <a:pt x="662130" y="141448"/>
                    <a:pt x="628799" y="141448"/>
                  </a:cubicBezTo>
                  <a:cubicBezTo>
                    <a:pt x="627517" y="106836"/>
                    <a:pt x="640336" y="95298"/>
                    <a:pt x="670463" y="96580"/>
                  </a:cubicBezTo>
                  <a:close/>
                  <a:moveTo>
                    <a:pt x="381621" y="95539"/>
                  </a:moveTo>
                  <a:cubicBezTo>
                    <a:pt x="406699" y="94016"/>
                    <a:pt x="437466" y="95298"/>
                    <a:pt x="467271" y="100426"/>
                  </a:cubicBezTo>
                  <a:cubicBezTo>
                    <a:pt x="460862" y="138243"/>
                    <a:pt x="458298" y="141448"/>
                    <a:pt x="423044" y="141448"/>
                  </a:cubicBezTo>
                  <a:cubicBezTo>
                    <a:pt x="330744" y="141448"/>
                    <a:pt x="238443" y="141448"/>
                    <a:pt x="146142" y="141448"/>
                  </a:cubicBezTo>
                  <a:cubicBezTo>
                    <a:pt x="136528" y="141448"/>
                    <a:pt x="127554" y="139526"/>
                    <a:pt x="116657" y="138884"/>
                  </a:cubicBezTo>
                  <a:cubicBezTo>
                    <a:pt x="124349" y="109400"/>
                    <a:pt x="138450" y="95298"/>
                    <a:pt x="168576" y="96580"/>
                  </a:cubicBezTo>
                  <a:cubicBezTo>
                    <a:pt x="212163" y="98503"/>
                    <a:pt x="255749" y="96580"/>
                    <a:pt x="299336" y="97862"/>
                  </a:cubicBezTo>
                  <a:cubicBezTo>
                    <a:pt x="308310" y="97862"/>
                    <a:pt x="316642" y="103631"/>
                    <a:pt x="330103" y="107477"/>
                  </a:cubicBezTo>
                  <a:cubicBezTo>
                    <a:pt x="337154" y="101388"/>
                    <a:pt x="356543" y="97061"/>
                    <a:pt x="381621" y="95539"/>
                  </a:cubicBezTo>
                  <a:close/>
                  <a:moveTo>
                    <a:pt x="1482582" y="48507"/>
                  </a:moveTo>
                  <a:cubicBezTo>
                    <a:pt x="1526810" y="48507"/>
                    <a:pt x="1569114" y="48507"/>
                    <a:pt x="1611418" y="48507"/>
                  </a:cubicBezTo>
                  <a:cubicBezTo>
                    <a:pt x="1613341" y="61327"/>
                    <a:pt x="1615264" y="71583"/>
                    <a:pt x="1617187" y="83761"/>
                  </a:cubicBezTo>
                  <a:cubicBezTo>
                    <a:pt x="1573600" y="83761"/>
                    <a:pt x="1532578" y="83761"/>
                    <a:pt x="1488992" y="83761"/>
                  </a:cubicBezTo>
                  <a:cubicBezTo>
                    <a:pt x="1487069" y="72864"/>
                    <a:pt x="1485146" y="61968"/>
                    <a:pt x="1482582" y="48507"/>
                  </a:cubicBezTo>
                  <a:close/>
                  <a:moveTo>
                    <a:pt x="2407114" y="47705"/>
                  </a:moveTo>
                  <a:cubicBezTo>
                    <a:pt x="2425942" y="47545"/>
                    <a:pt x="2444691" y="47865"/>
                    <a:pt x="2463279" y="49788"/>
                  </a:cubicBezTo>
                  <a:cubicBezTo>
                    <a:pt x="2474176" y="51070"/>
                    <a:pt x="2483791" y="69018"/>
                    <a:pt x="2501097" y="86325"/>
                  </a:cubicBezTo>
                  <a:cubicBezTo>
                    <a:pt x="2453024" y="86325"/>
                    <a:pt x="2415847" y="88889"/>
                    <a:pt x="2379311" y="85043"/>
                  </a:cubicBezTo>
                  <a:cubicBezTo>
                    <a:pt x="2367773" y="83761"/>
                    <a:pt x="2356877" y="67095"/>
                    <a:pt x="2345980" y="58121"/>
                  </a:cubicBezTo>
                  <a:cubicBezTo>
                    <a:pt x="2347262" y="54916"/>
                    <a:pt x="2348544" y="51712"/>
                    <a:pt x="2350467" y="48506"/>
                  </a:cubicBezTo>
                  <a:cubicBezTo>
                    <a:pt x="2369376" y="48506"/>
                    <a:pt x="2388285" y="47865"/>
                    <a:pt x="2407114" y="47705"/>
                  </a:cubicBezTo>
                  <a:close/>
                  <a:moveTo>
                    <a:pt x="1830873" y="47306"/>
                  </a:moveTo>
                  <a:cubicBezTo>
                    <a:pt x="1849702" y="47226"/>
                    <a:pt x="1868451" y="47546"/>
                    <a:pt x="1887039" y="49148"/>
                  </a:cubicBezTo>
                  <a:cubicBezTo>
                    <a:pt x="1896012" y="49790"/>
                    <a:pt x="1903704" y="67737"/>
                    <a:pt x="1912037" y="77993"/>
                  </a:cubicBezTo>
                  <a:cubicBezTo>
                    <a:pt x="1909473" y="80557"/>
                    <a:pt x="1907550" y="83121"/>
                    <a:pt x="1906268" y="85685"/>
                  </a:cubicBezTo>
                  <a:cubicBezTo>
                    <a:pt x="1869092" y="85685"/>
                    <a:pt x="1831914" y="87607"/>
                    <a:pt x="1794738" y="84403"/>
                  </a:cubicBezTo>
                  <a:cubicBezTo>
                    <a:pt x="1785123" y="83761"/>
                    <a:pt x="1776791" y="67096"/>
                    <a:pt x="1768458" y="57481"/>
                  </a:cubicBezTo>
                  <a:cubicBezTo>
                    <a:pt x="1770381" y="54276"/>
                    <a:pt x="1772304" y="51072"/>
                    <a:pt x="1774226" y="47866"/>
                  </a:cubicBezTo>
                  <a:cubicBezTo>
                    <a:pt x="1793135" y="47866"/>
                    <a:pt x="1812044" y="47386"/>
                    <a:pt x="1830873" y="47306"/>
                  </a:cubicBezTo>
                  <a:close/>
                  <a:moveTo>
                    <a:pt x="1972851" y="46665"/>
                  </a:moveTo>
                  <a:cubicBezTo>
                    <a:pt x="1992641" y="46585"/>
                    <a:pt x="2011069" y="46905"/>
                    <a:pt x="2029336" y="48507"/>
                  </a:cubicBezTo>
                  <a:cubicBezTo>
                    <a:pt x="2039593" y="49149"/>
                    <a:pt x="2047925" y="65814"/>
                    <a:pt x="2057539" y="75429"/>
                  </a:cubicBezTo>
                  <a:cubicBezTo>
                    <a:pt x="2056258" y="78634"/>
                    <a:pt x="2054335" y="81838"/>
                    <a:pt x="2053053" y="85044"/>
                  </a:cubicBezTo>
                  <a:cubicBezTo>
                    <a:pt x="2014594" y="85044"/>
                    <a:pt x="1976136" y="86966"/>
                    <a:pt x="1938318" y="83762"/>
                  </a:cubicBezTo>
                  <a:cubicBezTo>
                    <a:pt x="1929344" y="83120"/>
                    <a:pt x="1921652" y="64532"/>
                    <a:pt x="1908192" y="47225"/>
                  </a:cubicBezTo>
                  <a:cubicBezTo>
                    <a:pt x="1931908" y="47225"/>
                    <a:pt x="1953060" y="46745"/>
                    <a:pt x="1972851" y="46665"/>
                  </a:cubicBezTo>
                  <a:close/>
                  <a:moveTo>
                    <a:pt x="1687695" y="46665"/>
                  </a:moveTo>
                  <a:cubicBezTo>
                    <a:pt x="1706924" y="46585"/>
                    <a:pt x="1726153" y="46905"/>
                    <a:pt x="1745383" y="48507"/>
                  </a:cubicBezTo>
                  <a:cubicBezTo>
                    <a:pt x="1753074" y="49149"/>
                    <a:pt x="1759484" y="67096"/>
                    <a:pt x="1766535" y="77352"/>
                  </a:cubicBezTo>
                  <a:cubicBezTo>
                    <a:pt x="1763330" y="79916"/>
                    <a:pt x="1761407" y="83120"/>
                    <a:pt x="1759484" y="85684"/>
                  </a:cubicBezTo>
                  <a:cubicBezTo>
                    <a:pt x="1723589" y="85684"/>
                    <a:pt x="1687695" y="87608"/>
                    <a:pt x="1652441" y="84402"/>
                  </a:cubicBezTo>
                  <a:cubicBezTo>
                    <a:pt x="1642186" y="83762"/>
                    <a:pt x="1633212" y="68378"/>
                    <a:pt x="1623597" y="59404"/>
                  </a:cubicBezTo>
                  <a:cubicBezTo>
                    <a:pt x="1625520" y="55558"/>
                    <a:pt x="1627443" y="51071"/>
                    <a:pt x="1630007" y="47225"/>
                  </a:cubicBezTo>
                  <a:cubicBezTo>
                    <a:pt x="1649236" y="47225"/>
                    <a:pt x="1668465" y="46745"/>
                    <a:pt x="1687695" y="46665"/>
                  </a:cubicBezTo>
                  <a:close/>
                  <a:moveTo>
                    <a:pt x="2062666" y="46584"/>
                  </a:moveTo>
                  <a:cubicBezTo>
                    <a:pt x="2110099" y="46584"/>
                    <a:pt x="2158172" y="46584"/>
                    <a:pt x="2205605" y="46584"/>
                  </a:cubicBezTo>
                  <a:cubicBezTo>
                    <a:pt x="2236372" y="46584"/>
                    <a:pt x="2267779" y="48506"/>
                    <a:pt x="2298547" y="46584"/>
                  </a:cubicBezTo>
                  <a:cubicBezTo>
                    <a:pt x="2325467" y="44661"/>
                    <a:pt x="2339570" y="56198"/>
                    <a:pt x="2346620" y="85683"/>
                  </a:cubicBezTo>
                  <a:cubicBezTo>
                    <a:pt x="2258806" y="85683"/>
                    <a:pt x="2174197" y="86965"/>
                    <a:pt x="2090229" y="84402"/>
                  </a:cubicBezTo>
                  <a:cubicBezTo>
                    <a:pt x="2078691" y="84402"/>
                    <a:pt x="2067795" y="66454"/>
                    <a:pt x="2056898" y="56840"/>
                  </a:cubicBezTo>
                  <a:cubicBezTo>
                    <a:pt x="2058821" y="53634"/>
                    <a:pt x="2060744" y="50430"/>
                    <a:pt x="2062666" y="46584"/>
                  </a:cubicBezTo>
                  <a:close/>
                  <a:moveTo>
                    <a:pt x="1367205" y="45303"/>
                  </a:moveTo>
                  <a:cubicBezTo>
                    <a:pt x="1391563" y="46585"/>
                    <a:pt x="1415920" y="46585"/>
                    <a:pt x="1440278" y="45303"/>
                  </a:cubicBezTo>
                  <a:cubicBezTo>
                    <a:pt x="1467840" y="44662"/>
                    <a:pt x="1473608" y="58122"/>
                    <a:pt x="1467840" y="83121"/>
                  </a:cubicBezTo>
                  <a:cubicBezTo>
                    <a:pt x="1426176" y="83121"/>
                    <a:pt x="1385153" y="83121"/>
                    <a:pt x="1342849" y="83121"/>
                  </a:cubicBezTo>
                  <a:cubicBezTo>
                    <a:pt x="1334516" y="58763"/>
                    <a:pt x="1336439" y="44021"/>
                    <a:pt x="1367205" y="45303"/>
                  </a:cubicBezTo>
                  <a:close/>
                  <a:moveTo>
                    <a:pt x="1223627" y="44021"/>
                  </a:moveTo>
                  <a:cubicBezTo>
                    <a:pt x="1246702" y="45302"/>
                    <a:pt x="1270418" y="45943"/>
                    <a:pt x="1293493" y="45302"/>
                  </a:cubicBezTo>
                  <a:cubicBezTo>
                    <a:pt x="1319132" y="44021"/>
                    <a:pt x="1329388" y="53635"/>
                    <a:pt x="1320414" y="83761"/>
                  </a:cubicBezTo>
                  <a:cubicBezTo>
                    <a:pt x="1278751" y="83761"/>
                    <a:pt x="1237728" y="83761"/>
                    <a:pt x="1195423" y="83761"/>
                  </a:cubicBezTo>
                  <a:cubicBezTo>
                    <a:pt x="1187090" y="56840"/>
                    <a:pt x="1192859" y="42098"/>
                    <a:pt x="1223627" y="44021"/>
                  </a:cubicBezTo>
                  <a:close/>
                  <a:moveTo>
                    <a:pt x="919162" y="44020"/>
                  </a:moveTo>
                  <a:cubicBezTo>
                    <a:pt x="955057" y="42097"/>
                    <a:pt x="991593" y="44020"/>
                    <a:pt x="1028129" y="44020"/>
                  </a:cubicBezTo>
                  <a:cubicBezTo>
                    <a:pt x="1036462" y="78633"/>
                    <a:pt x="1023001" y="87607"/>
                    <a:pt x="995439" y="85684"/>
                  </a:cubicBezTo>
                  <a:cubicBezTo>
                    <a:pt x="964672" y="83761"/>
                    <a:pt x="933905" y="85043"/>
                    <a:pt x="900574" y="85043"/>
                  </a:cubicBezTo>
                  <a:cubicBezTo>
                    <a:pt x="896728" y="65172"/>
                    <a:pt x="892882" y="45943"/>
                    <a:pt x="919162" y="44020"/>
                  </a:cubicBezTo>
                  <a:close/>
                  <a:moveTo>
                    <a:pt x="1076842" y="43380"/>
                  </a:moveTo>
                  <a:cubicBezTo>
                    <a:pt x="1109533" y="44020"/>
                    <a:pt x="1141582" y="43380"/>
                    <a:pt x="1175553" y="43380"/>
                  </a:cubicBezTo>
                  <a:cubicBezTo>
                    <a:pt x="1175553" y="59404"/>
                    <a:pt x="1175553" y="69660"/>
                    <a:pt x="1175553" y="82479"/>
                  </a:cubicBezTo>
                  <a:cubicBezTo>
                    <a:pt x="1132608" y="82479"/>
                    <a:pt x="1090944" y="82479"/>
                    <a:pt x="1047998" y="82479"/>
                  </a:cubicBezTo>
                  <a:cubicBezTo>
                    <a:pt x="1040947" y="56840"/>
                    <a:pt x="1046716" y="42098"/>
                    <a:pt x="1076842" y="43380"/>
                  </a:cubicBezTo>
                  <a:close/>
                  <a:moveTo>
                    <a:pt x="643541" y="42739"/>
                  </a:moveTo>
                  <a:cubicBezTo>
                    <a:pt x="674949" y="44021"/>
                    <a:pt x="706357" y="43380"/>
                    <a:pt x="737765" y="43380"/>
                  </a:cubicBezTo>
                  <a:cubicBezTo>
                    <a:pt x="739688" y="77352"/>
                    <a:pt x="726868" y="87608"/>
                    <a:pt x="698665" y="85685"/>
                  </a:cubicBezTo>
                  <a:cubicBezTo>
                    <a:pt x="666616" y="83762"/>
                    <a:pt x="635209" y="85044"/>
                    <a:pt x="601237" y="85044"/>
                  </a:cubicBezTo>
                  <a:cubicBezTo>
                    <a:pt x="601237" y="52354"/>
                    <a:pt x="615338" y="41458"/>
                    <a:pt x="643541" y="42739"/>
                  </a:cubicBezTo>
                  <a:close/>
                  <a:moveTo>
                    <a:pt x="783915" y="42738"/>
                  </a:moveTo>
                  <a:cubicBezTo>
                    <a:pt x="817246" y="44020"/>
                    <a:pt x="849937" y="43379"/>
                    <a:pt x="883268" y="43379"/>
                  </a:cubicBezTo>
                  <a:cubicBezTo>
                    <a:pt x="887114" y="77351"/>
                    <a:pt x="874294" y="87607"/>
                    <a:pt x="847373" y="85684"/>
                  </a:cubicBezTo>
                  <a:cubicBezTo>
                    <a:pt x="815964" y="83761"/>
                    <a:pt x="783915" y="85043"/>
                    <a:pt x="751226" y="85043"/>
                  </a:cubicBezTo>
                  <a:cubicBezTo>
                    <a:pt x="747380" y="56199"/>
                    <a:pt x="755712" y="42097"/>
                    <a:pt x="783915" y="42738"/>
                  </a:cubicBezTo>
                  <a:close/>
                  <a:moveTo>
                    <a:pt x="496757" y="42097"/>
                  </a:moveTo>
                  <a:cubicBezTo>
                    <a:pt x="528165" y="44021"/>
                    <a:pt x="559573" y="42739"/>
                    <a:pt x="592262" y="42739"/>
                  </a:cubicBezTo>
                  <a:cubicBezTo>
                    <a:pt x="590340" y="78634"/>
                    <a:pt x="574316" y="86966"/>
                    <a:pt x="547394" y="85044"/>
                  </a:cubicBezTo>
                  <a:cubicBezTo>
                    <a:pt x="515986" y="83120"/>
                    <a:pt x="484579" y="84402"/>
                    <a:pt x="451889" y="84402"/>
                  </a:cubicBezTo>
                  <a:cubicBezTo>
                    <a:pt x="453812" y="52994"/>
                    <a:pt x="467914" y="40175"/>
                    <a:pt x="496757" y="42097"/>
                  </a:cubicBezTo>
                  <a:close/>
                  <a:moveTo>
                    <a:pt x="352537" y="42097"/>
                  </a:moveTo>
                  <a:cubicBezTo>
                    <a:pt x="382663" y="44020"/>
                    <a:pt x="413430" y="42738"/>
                    <a:pt x="444837" y="42738"/>
                  </a:cubicBezTo>
                  <a:cubicBezTo>
                    <a:pt x="440992" y="72864"/>
                    <a:pt x="430095" y="86966"/>
                    <a:pt x="401252" y="85684"/>
                  </a:cubicBezTo>
                  <a:cubicBezTo>
                    <a:pt x="369203" y="83120"/>
                    <a:pt x="336513" y="85043"/>
                    <a:pt x="301900" y="85043"/>
                  </a:cubicBezTo>
                  <a:cubicBezTo>
                    <a:pt x="307668" y="49788"/>
                    <a:pt x="324975" y="40815"/>
                    <a:pt x="352537" y="42097"/>
                  </a:cubicBezTo>
                  <a:close/>
                  <a:moveTo>
                    <a:pt x="229870" y="39344"/>
                  </a:moveTo>
                  <a:cubicBezTo>
                    <a:pt x="247377" y="39975"/>
                    <a:pt x="269210" y="42098"/>
                    <a:pt x="296772" y="45303"/>
                  </a:cubicBezTo>
                  <a:cubicBezTo>
                    <a:pt x="294208" y="72223"/>
                    <a:pt x="282671" y="86966"/>
                    <a:pt x="253186" y="85684"/>
                  </a:cubicBezTo>
                  <a:cubicBezTo>
                    <a:pt x="219214" y="83761"/>
                    <a:pt x="185883" y="85043"/>
                    <a:pt x="151270" y="85043"/>
                  </a:cubicBezTo>
                  <a:cubicBezTo>
                    <a:pt x="163769" y="48988"/>
                    <a:pt x="177350" y="37451"/>
                    <a:pt x="229870" y="39344"/>
                  </a:cubicBezTo>
                  <a:close/>
                  <a:moveTo>
                    <a:pt x="1149914" y="5561"/>
                  </a:moveTo>
                  <a:cubicBezTo>
                    <a:pt x="1180681" y="4279"/>
                    <a:pt x="1212090" y="4920"/>
                    <a:pt x="1242856" y="5561"/>
                  </a:cubicBezTo>
                  <a:cubicBezTo>
                    <a:pt x="1246702" y="5561"/>
                    <a:pt x="1254394" y="13894"/>
                    <a:pt x="1253753" y="17099"/>
                  </a:cubicBezTo>
                  <a:cubicBezTo>
                    <a:pt x="1252471" y="22867"/>
                    <a:pt x="1247343" y="31841"/>
                    <a:pt x="1242856" y="31841"/>
                  </a:cubicBezTo>
                  <a:cubicBezTo>
                    <a:pt x="1226832" y="33764"/>
                    <a:pt x="1210807" y="32482"/>
                    <a:pt x="1194783" y="32482"/>
                  </a:cubicBezTo>
                  <a:cubicBezTo>
                    <a:pt x="1180041" y="32482"/>
                    <a:pt x="1164657" y="33764"/>
                    <a:pt x="1149914" y="31841"/>
                  </a:cubicBezTo>
                  <a:cubicBezTo>
                    <a:pt x="1144787" y="31200"/>
                    <a:pt x="1136454" y="22867"/>
                    <a:pt x="1137095" y="19022"/>
                  </a:cubicBezTo>
                  <a:cubicBezTo>
                    <a:pt x="1137736" y="13894"/>
                    <a:pt x="1145428" y="5561"/>
                    <a:pt x="1149914" y="5561"/>
                  </a:cubicBezTo>
                  <a:close/>
                  <a:moveTo>
                    <a:pt x="2398300" y="5401"/>
                  </a:moveTo>
                  <a:cubicBezTo>
                    <a:pt x="2420013" y="5241"/>
                    <a:pt x="2441165" y="8767"/>
                    <a:pt x="2461356" y="26714"/>
                  </a:cubicBezTo>
                  <a:cubicBezTo>
                    <a:pt x="2405591" y="43379"/>
                    <a:pt x="2347903" y="36329"/>
                    <a:pt x="2331878" y="6202"/>
                  </a:cubicBezTo>
                  <a:cubicBezTo>
                    <a:pt x="2354312" y="9407"/>
                    <a:pt x="2376587" y="5562"/>
                    <a:pt x="2398300" y="5401"/>
                  </a:cubicBezTo>
                  <a:close/>
                  <a:moveTo>
                    <a:pt x="2240910" y="4950"/>
                  </a:moveTo>
                  <a:cubicBezTo>
                    <a:pt x="2284566" y="2035"/>
                    <a:pt x="2315694" y="13093"/>
                    <a:pt x="2324828" y="35687"/>
                  </a:cubicBezTo>
                  <a:cubicBezTo>
                    <a:pt x="2282523" y="26072"/>
                    <a:pt x="2237654" y="50429"/>
                    <a:pt x="2193427" y="12612"/>
                  </a:cubicBezTo>
                  <a:cubicBezTo>
                    <a:pt x="2210413" y="8445"/>
                    <a:pt x="2226357" y="5922"/>
                    <a:pt x="2240910" y="4950"/>
                  </a:cubicBezTo>
                  <a:close/>
                  <a:moveTo>
                    <a:pt x="1557576" y="4921"/>
                  </a:moveTo>
                  <a:cubicBezTo>
                    <a:pt x="1583856" y="3639"/>
                    <a:pt x="1610778" y="2997"/>
                    <a:pt x="1637699" y="5562"/>
                  </a:cubicBezTo>
                  <a:cubicBezTo>
                    <a:pt x="1646031" y="6203"/>
                    <a:pt x="1653082" y="17099"/>
                    <a:pt x="1661415" y="22868"/>
                  </a:cubicBezTo>
                  <a:cubicBezTo>
                    <a:pt x="1658851" y="26714"/>
                    <a:pt x="1657569" y="29919"/>
                    <a:pt x="1655646" y="33124"/>
                  </a:cubicBezTo>
                  <a:cubicBezTo>
                    <a:pt x="1622956" y="33124"/>
                    <a:pt x="1590266" y="33765"/>
                    <a:pt x="1557576" y="32483"/>
                  </a:cubicBezTo>
                  <a:cubicBezTo>
                    <a:pt x="1551166" y="32483"/>
                    <a:pt x="1545398" y="22227"/>
                    <a:pt x="1538988" y="16459"/>
                  </a:cubicBezTo>
                  <a:cubicBezTo>
                    <a:pt x="1545398" y="12613"/>
                    <a:pt x="1551166" y="5562"/>
                    <a:pt x="1557576" y="4921"/>
                  </a:cubicBezTo>
                  <a:close/>
                  <a:moveTo>
                    <a:pt x="1421689" y="4921"/>
                  </a:moveTo>
                  <a:cubicBezTo>
                    <a:pt x="1449251" y="3639"/>
                    <a:pt x="1477454" y="2997"/>
                    <a:pt x="1505016" y="5562"/>
                  </a:cubicBezTo>
                  <a:cubicBezTo>
                    <a:pt x="1512708" y="6203"/>
                    <a:pt x="1519118" y="17741"/>
                    <a:pt x="1526168" y="24150"/>
                  </a:cubicBezTo>
                  <a:cubicBezTo>
                    <a:pt x="1524246" y="26714"/>
                    <a:pt x="1522322" y="29919"/>
                    <a:pt x="1520400" y="33124"/>
                  </a:cubicBezTo>
                  <a:cubicBezTo>
                    <a:pt x="1487710" y="33124"/>
                    <a:pt x="1454379" y="33765"/>
                    <a:pt x="1421689" y="32483"/>
                  </a:cubicBezTo>
                  <a:cubicBezTo>
                    <a:pt x="1415920" y="32483"/>
                    <a:pt x="1410152" y="23509"/>
                    <a:pt x="1405024" y="18381"/>
                  </a:cubicBezTo>
                  <a:cubicBezTo>
                    <a:pt x="1410792" y="13895"/>
                    <a:pt x="1415920" y="5562"/>
                    <a:pt x="1421689" y="4921"/>
                  </a:cubicBezTo>
                  <a:close/>
                  <a:moveTo>
                    <a:pt x="2020523" y="4920"/>
                  </a:moveTo>
                  <a:cubicBezTo>
                    <a:pt x="2040554" y="8285"/>
                    <a:pt x="2053053" y="16458"/>
                    <a:pt x="2058181" y="29277"/>
                  </a:cubicBezTo>
                  <a:cubicBezTo>
                    <a:pt x="1999852" y="44020"/>
                    <a:pt x="1947292" y="35687"/>
                    <a:pt x="1937677" y="9407"/>
                  </a:cubicBezTo>
                  <a:cubicBezTo>
                    <a:pt x="1972931" y="2997"/>
                    <a:pt x="2000493" y="1555"/>
                    <a:pt x="2020523" y="4920"/>
                  </a:cubicBezTo>
                  <a:close/>
                  <a:moveTo>
                    <a:pt x="2107156" y="4429"/>
                  </a:moveTo>
                  <a:cubicBezTo>
                    <a:pt x="2150122" y="674"/>
                    <a:pt x="2183173" y="11972"/>
                    <a:pt x="2192787" y="36970"/>
                  </a:cubicBezTo>
                  <a:cubicBezTo>
                    <a:pt x="2148559" y="25432"/>
                    <a:pt x="2103691" y="50430"/>
                    <a:pt x="2061386" y="13253"/>
                  </a:cubicBezTo>
                  <a:cubicBezTo>
                    <a:pt x="2077410" y="8606"/>
                    <a:pt x="2092834" y="5682"/>
                    <a:pt x="2107156" y="4429"/>
                  </a:cubicBezTo>
                  <a:close/>
                  <a:moveTo>
                    <a:pt x="888716" y="4359"/>
                  </a:moveTo>
                  <a:cubicBezTo>
                    <a:pt x="904901" y="914"/>
                    <a:pt x="934866" y="2356"/>
                    <a:pt x="993516" y="5562"/>
                  </a:cubicBezTo>
                  <a:cubicBezTo>
                    <a:pt x="981978" y="17740"/>
                    <a:pt x="975568" y="30559"/>
                    <a:pt x="968518" y="31201"/>
                  </a:cubicBezTo>
                  <a:cubicBezTo>
                    <a:pt x="935828" y="33123"/>
                    <a:pt x="902497" y="32483"/>
                    <a:pt x="866602" y="32483"/>
                  </a:cubicBezTo>
                  <a:cubicBezTo>
                    <a:pt x="870127" y="16138"/>
                    <a:pt x="872531" y="7805"/>
                    <a:pt x="888716" y="4359"/>
                  </a:cubicBezTo>
                  <a:close/>
                  <a:moveTo>
                    <a:pt x="1331312" y="4279"/>
                  </a:moveTo>
                  <a:cubicBezTo>
                    <a:pt x="1344772" y="4279"/>
                    <a:pt x="1358874" y="2997"/>
                    <a:pt x="1372334" y="4920"/>
                  </a:cubicBezTo>
                  <a:cubicBezTo>
                    <a:pt x="1378744" y="5562"/>
                    <a:pt x="1383872" y="13894"/>
                    <a:pt x="1389641" y="18381"/>
                  </a:cubicBezTo>
                  <a:cubicBezTo>
                    <a:pt x="1384513" y="23509"/>
                    <a:pt x="1379385" y="32483"/>
                    <a:pt x="1373616" y="32483"/>
                  </a:cubicBezTo>
                  <a:cubicBezTo>
                    <a:pt x="1345413" y="33765"/>
                    <a:pt x="1316569" y="33765"/>
                    <a:pt x="1287725" y="32483"/>
                  </a:cubicBezTo>
                  <a:cubicBezTo>
                    <a:pt x="1281956" y="32483"/>
                    <a:pt x="1276187" y="23509"/>
                    <a:pt x="1270419" y="19022"/>
                  </a:cubicBezTo>
                  <a:cubicBezTo>
                    <a:pt x="1276829" y="13894"/>
                    <a:pt x="1282597" y="6202"/>
                    <a:pt x="1289648" y="4920"/>
                  </a:cubicBezTo>
                  <a:cubicBezTo>
                    <a:pt x="1303750" y="2356"/>
                    <a:pt x="1317210" y="4279"/>
                    <a:pt x="1331312" y="4279"/>
                  </a:cubicBezTo>
                  <a:close/>
                  <a:moveTo>
                    <a:pt x="1759405" y="3799"/>
                  </a:moveTo>
                  <a:cubicBezTo>
                    <a:pt x="1777593" y="7004"/>
                    <a:pt x="1786726" y="14856"/>
                    <a:pt x="1790252" y="27996"/>
                  </a:cubicBezTo>
                  <a:cubicBezTo>
                    <a:pt x="1735769" y="44662"/>
                    <a:pt x="1678081" y="35688"/>
                    <a:pt x="1674235" y="7485"/>
                  </a:cubicBezTo>
                  <a:cubicBezTo>
                    <a:pt x="1713975" y="2036"/>
                    <a:pt x="1741217" y="594"/>
                    <a:pt x="1759405" y="3799"/>
                  </a:cubicBezTo>
                  <a:close/>
                  <a:moveTo>
                    <a:pt x="1117224" y="3638"/>
                  </a:moveTo>
                  <a:cubicBezTo>
                    <a:pt x="1119788" y="6843"/>
                    <a:pt x="1122352" y="10049"/>
                    <a:pt x="1124916" y="13253"/>
                  </a:cubicBezTo>
                  <a:cubicBezTo>
                    <a:pt x="1118506" y="19663"/>
                    <a:pt x="1112096" y="30560"/>
                    <a:pt x="1105045" y="31201"/>
                  </a:cubicBezTo>
                  <a:cubicBezTo>
                    <a:pt x="1071074" y="33124"/>
                    <a:pt x="1037743" y="31842"/>
                    <a:pt x="1003771" y="31842"/>
                  </a:cubicBezTo>
                  <a:cubicBezTo>
                    <a:pt x="1001848" y="27996"/>
                    <a:pt x="999925" y="24791"/>
                    <a:pt x="998643" y="20945"/>
                  </a:cubicBezTo>
                  <a:cubicBezTo>
                    <a:pt x="1006335" y="15176"/>
                    <a:pt x="1013386" y="4280"/>
                    <a:pt x="1021718" y="4280"/>
                  </a:cubicBezTo>
                  <a:cubicBezTo>
                    <a:pt x="1053126" y="2356"/>
                    <a:pt x="1085175" y="3638"/>
                    <a:pt x="1117224" y="3638"/>
                  </a:cubicBezTo>
                  <a:close/>
                  <a:moveTo>
                    <a:pt x="1848320" y="2697"/>
                  </a:moveTo>
                  <a:cubicBezTo>
                    <a:pt x="1887680" y="-127"/>
                    <a:pt x="1918928" y="10209"/>
                    <a:pt x="1924216" y="29919"/>
                  </a:cubicBezTo>
                  <a:cubicBezTo>
                    <a:pt x="1856913" y="43380"/>
                    <a:pt x="1812685" y="35688"/>
                    <a:pt x="1806917" y="10049"/>
                  </a:cubicBezTo>
                  <a:cubicBezTo>
                    <a:pt x="1821179" y="6043"/>
                    <a:pt x="1835200" y="3639"/>
                    <a:pt x="1848320" y="2697"/>
                  </a:cubicBezTo>
                  <a:close/>
                  <a:moveTo>
                    <a:pt x="360550" y="1876"/>
                  </a:moveTo>
                  <a:cubicBezTo>
                    <a:pt x="380901" y="-1649"/>
                    <a:pt x="409264" y="-207"/>
                    <a:pt x="446120" y="6203"/>
                  </a:cubicBezTo>
                  <a:cubicBezTo>
                    <a:pt x="437146" y="33765"/>
                    <a:pt x="386509" y="42098"/>
                    <a:pt x="323052" y="27355"/>
                  </a:cubicBezTo>
                  <a:cubicBezTo>
                    <a:pt x="327859" y="13895"/>
                    <a:pt x="340198" y="5402"/>
                    <a:pt x="360550" y="1876"/>
                  </a:cubicBezTo>
                  <a:close/>
                  <a:moveTo>
                    <a:pt x="716613" y="1716"/>
                  </a:moveTo>
                  <a:cubicBezTo>
                    <a:pt x="712126" y="35047"/>
                    <a:pt x="675590" y="41457"/>
                    <a:pt x="595468" y="23509"/>
                  </a:cubicBezTo>
                  <a:cubicBezTo>
                    <a:pt x="630081" y="-13668"/>
                    <a:pt x="675590" y="12613"/>
                    <a:pt x="716613" y="1716"/>
                  </a:cubicBezTo>
                  <a:close/>
                  <a:moveTo>
                    <a:pt x="800382" y="1645"/>
                  </a:moveTo>
                  <a:cubicBezTo>
                    <a:pt x="816246" y="2316"/>
                    <a:pt x="835675" y="4119"/>
                    <a:pt x="859552" y="6843"/>
                  </a:cubicBezTo>
                  <a:cubicBezTo>
                    <a:pt x="848014" y="17740"/>
                    <a:pt x="841604" y="29919"/>
                    <a:pt x="833913" y="30559"/>
                  </a:cubicBezTo>
                  <a:cubicBezTo>
                    <a:pt x="800582" y="33123"/>
                    <a:pt x="767251" y="31841"/>
                    <a:pt x="730074" y="31841"/>
                  </a:cubicBezTo>
                  <a:cubicBezTo>
                    <a:pt x="737285" y="7805"/>
                    <a:pt x="752789" y="-368"/>
                    <a:pt x="800382" y="1645"/>
                  </a:cubicBezTo>
                  <a:close/>
                  <a:moveTo>
                    <a:pt x="529888" y="603"/>
                  </a:moveTo>
                  <a:cubicBezTo>
                    <a:pt x="544430" y="1274"/>
                    <a:pt x="561497" y="3157"/>
                    <a:pt x="581367" y="6202"/>
                  </a:cubicBezTo>
                  <a:cubicBezTo>
                    <a:pt x="574957" y="34406"/>
                    <a:pt x="532652" y="42097"/>
                    <a:pt x="459581" y="28637"/>
                  </a:cubicBezTo>
                  <a:cubicBezTo>
                    <a:pt x="465350" y="7484"/>
                    <a:pt x="486262" y="-1410"/>
                    <a:pt x="529888" y="603"/>
                  </a:cubicBezTo>
                  <a:close/>
                  <a:moveTo>
                    <a:pt x="310875" y="434"/>
                  </a:moveTo>
                  <a:cubicBezTo>
                    <a:pt x="302542" y="33765"/>
                    <a:pt x="253187" y="42098"/>
                    <a:pt x="179474" y="24151"/>
                  </a:cubicBezTo>
                  <a:cubicBezTo>
                    <a:pt x="221138" y="-16232"/>
                    <a:pt x="268570" y="13254"/>
                    <a:pt x="310875" y="434"/>
                  </a:cubicBezTo>
                  <a:close/>
                </a:path>
              </a:pathLst>
            </a:custGeom>
            <a:solidFill>
              <a:schemeClr val="accent1">
                <a:lumMod val="75000"/>
              </a:schemeClr>
            </a:solidFill>
            <a:ln w="9525" cap="flat">
              <a:noFill/>
              <a:prstDash val="solid"/>
              <a:miter/>
            </a:ln>
          </p:spPr>
          <p:txBody>
            <a:bodyPr wrap="square" rtlCol="0" anchor="ctr">
              <a:noAutofit/>
            </a:bodyPr>
            <a:lstStyle/>
            <a:p>
              <a:endParaRPr lang="en-US"/>
            </a:p>
          </p:txBody>
        </p:sp>
        <p:sp>
          <p:nvSpPr>
            <p:cNvPr id="91" name="Freeform: Shape 90"/>
            <p:cNvSpPr/>
            <p:nvPr/>
          </p:nvSpPr>
          <p:spPr>
            <a:xfrm>
              <a:off x="2354140" y="5141372"/>
              <a:ext cx="621749" cy="153835"/>
            </a:xfrm>
            <a:custGeom>
              <a:avLst/>
              <a:gdLst>
                <a:gd name="connsiteX0" fmla="*/ 874395 w 923925"/>
                <a:gd name="connsiteY0" fmla="*/ 0 h 228600"/>
                <a:gd name="connsiteX1" fmla="*/ 926782 w 923925"/>
                <a:gd name="connsiteY1" fmla="*/ 228600 h 228600"/>
                <a:gd name="connsiteX2" fmla="*/ 0 w 923925"/>
                <a:gd name="connsiteY2" fmla="*/ 228600 h 228600"/>
                <a:gd name="connsiteX3" fmla="*/ 46672 w 923925"/>
                <a:gd name="connsiteY3" fmla="*/ 18097 h 228600"/>
                <a:gd name="connsiteX4" fmla="*/ 75247 w 923925"/>
                <a:gd name="connsiteY4" fmla="*/ 953 h 228600"/>
                <a:gd name="connsiteX5" fmla="*/ 874395 w 923925"/>
                <a:gd name="connsiteY5" fmla="*/ 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925" h="228600">
                  <a:moveTo>
                    <a:pt x="874395" y="0"/>
                  </a:moveTo>
                  <a:cubicBezTo>
                    <a:pt x="891540" y="74295"/>
                    <a:pt x="908685" y="149543"/>
                    <a:pt x="926782" y="228600"/>
                  </a:cubicBezTo>
                  <a:cubicBezTo>
                    <a:pt x="618172" y="228600"/>
                    <a:pt x="313372" y="228600"/>
                    <a:pt x="0" y="228600"/>
                  </a:cubicBezTo>
                  <a:cubicBezTo>
                    <a:pt x="16192" y="155257"/>
                    <a:pt x="29528" y="85725"/>
                    <a:pt x="46672" y="18097"/>
                  </a:cubicBezTo>
                  <a:cubicBezTo>
                    <a:pt x="48578" y="10478"/>
                    <a:pt x="64770" y="953"/>
                    <a:pt x="75247" y="953"/>
                  </a:cubicBezTo>
                  <a:cubicBezTo>
                    <a:pt x="339090" y="0"/>
                    <a:pt x="603885" y="0"/>
                    <a:pt x="874395" y="0"/>
                  </a:cubicBezTo>
                  <a:close/>
                </a:path>
              </a:pathLst>
            </a:custGeom>
            <a:solidFill>
              <a:schemeClr val="accent1">
                <a:lumMod val="75000"/>
              </a:schemeClr>
            </a:solidFill>
            <a:ln w="9525" cap="flat">
              <a:noFill/>
              <a:prstDash val="solid"/>
              <a:miter/>
            </a:ln>
          </p:spPr>
          <p:txBody>
            <a:bodyPr rtlCol="0" anchor="ctr"/>
            <a:lstStyle/>
            <a:p>
              <a:endParaRPr lang="en-US"/>
            </a:p>
          </p:txBody>
        </p:sp>
        <p:sp>
          <p:nvSpPr>
            <p:cNvPr id="95" name="Freeform: Shape 94"/>
            <p:cNvSpPr/>
            <p:nvPr/>
          </p:nvSpPr>
          <p:spPr>
            <a:xfrm>
              <a:off x="2709333" y="2077401"/>
              <a:ext cx="2660060" cy="2756206"/>
            </a:xfrm>
            <a:custGeom>
              <a:avLst/>
              <a:gdLst>
                <a:gd name="connsiteX0" fmla="*/ 3877491 w 3952875"/>
                <a:gd name="connsiteY0" fmla="*/ 3295792 h 4095750"/>
                <a:gd name="connsiteX1" fmla="*/ 3034528 w 3952875"/>
                <a:gd name="connsiteY1" fmla="*/ 2520458 h 4095750"/>
                <a:gd name="connsiteX2" fmla="*/ 2997381 w 3952875"/>
                <a:gd name="connsiteY2" fmla="*/ 2485215 h 4095750"/>
                <a:gd name="connsiteX3" fmla="*/ 3021193 w 3952875"/>
                <a:gd name="connsiteY3" fmla="*/ 2444258 h 4095750"/>
                <a:gd name="connsiteX4" fmla="*/ 3215503 w 3952875"/>
                <a:gd name="connsiteY4" fmla="*/ 1302210 h 4095750"/>
                <a:gd name="connsiteX5" fmla="*/ 1768656 w 3952875"/>
                <a:gd name="connsiteY5" fmla="*/ 4905 h 4095750"/>
                <a:gd name="connsiteX6" fmla="*/ 217986 w 3952875"/>
                <a:gd name="connsiteY6" fmla="*/ 810720 h 4095750"/>
                <a:gd name="connsiteX7" fmla="*/ 78921 w 3952875"/>
                <a:gd name="connsiteY7" fmla="*/ 1110757 h 4095750"/>
                <a:gd name="connsiteX8" fmla="*/ 325618 w 3952875"/>
                <a:gd name="connsiteY8" fmla="*/ 2589037 h 4095750"/>
                <a:gd name="connsiteX9" fmla="*/ 1662928 w 3952875"/>
                <a:gd name="connsiteY9" fmla="*/ 3242452 h 4095750"/>
                <a:gd name="connsiteX10" fmla="*/ 2351586 w 3952875"/>
                <a:gd name="connsiteY10" fmla="*/ 3085290 h 4095750"/>
                <a:gd name="connsiteX11" fmla="*/ 2367778 w 3952875"/>
                <a:gd name="connsiteY11" fmla="*/ 3106245 h 4095750"/>
                <a:gd name="connsiteX12" fmla="*/ 3026908 w 3952875"/>
                <a:gd name="connsiteY12" fmla="*/ 4010167 h 4095750"/>
                <a:gd name="connsiteX13" fmla="*/ 3383143 w 3952875"/>
                <a:gd name="connsiteY13" fmla="*/ 4050173 h 4095750"/>
                <a:gd name="connsiteX14" fmla="*/ 3854631 w 3952875"/>
                <a:gd name="connsiteY14" fmla="*/ 3633930 h 4095750"/>
                <a:gd name="connsiteX15" fmla="*/ 3892731 w 3952875"/>
                <a:gd name="connsiteY15" fmla="*/ 3592020 h 4095750"/>
                <a:gd name="connsiteX16" fmla="*/ 3957501 w 3952875"/>
                <a:gd name="connsiteY16" fmla="*/ 3442477 h 4095750"/>
                <a:gd name="connsiteX17" fmla="*/ 3877491 w 3952875"/>
                <a:gd name="connsiteY17" fmla="*/ 3295792 h 4095750"/>
                <a:gd name="connsiteX18" fmla="*/ 1598158 w 3952875"/>
                <a:gd name="connsiteY18" fmla="*/ 3039570 h 4095750"/>
                <a:gd name="connsiteX19" fmla="*/ 194173 w 3952875"/>
                <a:gd name="connsiteY19" fmla="*/ 1613677 h 4095750"/>
                <a:gd name="connsiteX20" fmla="*/ 1625781 w 3952875"/>
                <a:gd name="connsiteY20" fmla="*/ 206835 h 4095750"/>
                <a:gd name="connsiteX21" fmla="*/ 3028813 w 3952875"/>
                <a:gd name="connsiteY21" fmla="*/ 1634632 h 4095750"/>
                <a:gd name="connsiteX22" fmla="*/ 1598158 w 3952875"/>
                <a:gd name="connsiteY22" fmla="*/ 3039570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52875" h="4095750">
                  <a:moveTo>
                    <a:pt x="3877491" y="3295792"/>
                  </a:moveTo>
                  <a:cubicBezTo>
                    <a:pt x="3595551" y="3038617"/>
                    <a:pt x="3315516" y="2778585"/>
                    <a:pt x="3034528" y="2520458"/>
                  </a:cubicBezTo>
                  <a:cubicBezTo>
                    <a:pt x="3022146" y="2509027"/>
                    <a:pt x="3009763" y="2496645"/>
                    <a:pt x="2997381" y="2485215"/>
                  </a:cubicBezTo>
                  <a:cubicBezTo>
                    <a:pt x="3006906" y="2469023"/>
                    <a:pt x="3013574" y="2456640"/>
                    <a:pt x="3021193" y="2444258"/>
                  </a:cubicBezTo>
                  <a:cubicBezTo>
                    <a:pt x="3227886" y="2088022"/>
                    <a:pt x="3294561" y="1706070"/>
                    <a:pt x="3215503" y="1302210"/>
                  </a:cubicBezTo>
                  <a:cubicBezTo>
                    <a:pt x="3077391" y="597360"/>
                    <a:pt x="2480174" y="53482"/>
                    <a:pt x="1768656" y="4905"/>
                  </a:cubicBezTo>
                  <a:cubicBezTo>
                    <a:pt x="1094286" y="-40815"/>
                    <a:pt x="574221" y="233505"/>
                    <a:pt x="217986" y="810720"/>
                  </a:cubicBezTo>
                  <a:cubicBezTo>
                    <a:pt x="196078" y="846915"/>
                    <a:pt x="104638" y="1035510"/>
                    <a:pt x="78921" y="1110757"/>
                  </a:cubicBezTo>
                  <a:cubicBezTo>
                    <a:pt x="-76337" y="1647967"/>
                    <a:pt x="-6804" y="2144220"/>
                    <a:pt x="325618" y="2589037"/>
                  </a:cubicBezTo>
                  <a:cubicBezTo>
                    <a:pt x="657088" y="3031950"/>
                    <a:pt x="1113336" y="3237690"/>
                    <a:pt x="1662928" y="3242452"/>
                  </a:cubicBezTo>
                  <a:cubicBezTo>
                    <a:pt x="1761036" y="3242452"/>
                    <a:pt x="2142036" y="3175777"/>
                    <a:pt x="2351586" y="3085290"/>
                  </a:cubicBezTo>
                  <a:cubicBezTo>
                    <a:pt x="2352538" y="3086242"/>
                    <a:pt x="2360158" y="3095767"/>
                    <a:pt x="2367778" y="3106245"/>
                  </a:cubicBezTo>
                  <a:cubicBezTo>
                    <a:pt x="2587806" y="3407235"/>
                    <a:pt x="2806881" y="3709177"/>
                    <a:pt x="3026908" y="4010167"/>
                  </a:cubicBezTo>
                  <a:cubicBezTo>
                    <a:pt x="3101203" y="4111133"/>
                    <a:pt x="3289799" y="4132087"/>
                    <a:pt x="3383143" y="4050173"/>
                  </a:cubicBezTo>
                  <a:cubicBezTo>
                    <a:pt x="3540306" y="3912060"/>
                    <a:pt x="3697468" y="3772995"/>
                    <a:pt x="3854631" y="3633930"/>
                  </a:cubicBezTo>
                  <a:cubicBezTo>
                    <a:pt x="3868918" y="3621548"/>
                    <a:pt x="3881301" y="3607260"/>
                    <a:pt x="3892731" y="3592020"/>
                  </a:cubicBezTo>
                  <a:cubicBezTo>
                    <a:pt x="3932736" y="3538680"/>
                    <a:pt x="3952738" y="3503437"/>
                    <a:pt x="3957501" y="3442477"/>
                  </a:cubicBezTo>
                  <a:cubicBezTo>
                    <a:pt x="3959406" y="3398662"/>
                    <a:pt x="3910828" y="3326273"/>
                    <a:pt x="3877491" y="3295792"/>
                  </a:cubicBezTo>
                  <a:close/>
                  <a:moveTo>
                    <a:pt x="1598158" y="3039570"/>
                  </a:moveTo>
                  <a:cubicBezTo>
                    <a:pt x="811393" y="3026235"/>
                    <a:pt x="181791" y="2387108"/>
                    <a:pt x="194173" y="1613677"/>
                  </a:cubicBezTo>
                  <a:cubicBezTo>
                    <a:pt x="206556" y="821197"/>
                    <a:pt x="845683" y="193500"/>
                    <a:pt x="1625781" y="206835"/>
                  </a:cubicBezTo>
                  <a:cubicBezTo>
                    <a:pt x="2411593" y="220170"/>
                    <a:pt x="3040243" y="860250"/>
                    <a:pt x="3028813" y="1634632"/>
                  </a:cubicBezTo>
                  <a:cubicBezTo>
                    <a:pt x="3016431" y="2420445"/>
                    <a:pt x="2373493" y="3052905"/>
                    <a:pt x="1598158" y="3039570"/>
                  </a:cubicBezTo>
                  <a:close/>
                </a:path>
              </a:pathLst>
            </a:custGeom>
            <a:solidFill>
              <a:schemeClr val="accent3"/>
            </a:solidFill>
            <a:ln w="9525" cap="flat">
              <a:noFill/>
              <a:prstDash val="solid"/>
              <a:miter/>
            </a:ln>
          </p:spPr>
          <p:txBody>
            <a:bodyPr rtlCol="0" anchor="ctr"/>
            <a:lstStyle/>
            <a:p>
              <a:endParaRPr lang="en-US"/>
            </a:p>
          </p:txBody>
        </p:sp>
        <p:sp>
          <p:nvSpPr>
            <p:cNvPr id="97" name="Freeform: Shape 96"/>
            <p:cNvSpPr/>
            <p:nvPr/>
          </p:nvSpPr>
          <p:spPr>
            <a:xfrm>
              <a:off x="3600791" y="2447478"/>
              <a:ext cx="439253" cy="1392068"/>
            </a:xfrm>
            <a:custGeom>
              <a:avLst/>
              <a:gdLst>
                <a:gd name="connsiteX0" fmla="*/ 25050 w 439253"/>
                <a:gd name="connsiteY0" fmla="*/ 443420 h 1392068"/>
                <a:gd name="connsiteX1" fmla="*/ 413483 w 439253"/>
                <a:gd name="connsiteY1" fmla="*/ 443420 h 1392068"/>
                <a:gd name="connsiteX2" fmla="*/ 413483 w 439253"/>
                <a:gd name="connsiteY2" fmla="*/ 1392068 h 1392068"/>
                <a:gd name="connsiteX3" fmla="*/ 25050 w 439253"/>
                <a:gd name="connsiteY3" fmla="*/ 1392068 h 1392068"/>
                <a:gd name="connsiteX4" fmla="*/ 25050 w 439253"/>
                <a:gd name="connsiteY4" fmla="*/ 443420 h 1392068"/>
                <a:gd name="connsiteX5" fmla="*/ 230242 w 439253"/>
                <a:gd name="connsiteY5" fmla="*/ 103 h 1392068"/>
                <a:gd name="connsiteX6" fmla="*/ 328232 w 439253"/>
                <a:gd name="connsiteY6" fmla="*/ 21015 h 1392068"/>
                <a:gd name="connsiteX7" fmla="*/ 439121 w 439253"/>
                <a:gd name="connsiteY7" fmla="*/ 174849 h 1392068"/>
                <a:gd name="connsiteX8" fmla="*/ 335924 w 439253"/>
                <a:gd name="connsiteY8" fmla="*/ 343427 h 1392068"/>
                <a:gd name="connsiteX9" fmla="*/ 217984 w 439253"/>
                <a:gd name="connsiteY9" fmla="*/ 374194 h 1392068"/>
                <a:gd name="connsiteX10" fmla="*/ 101966 w 439253"/>
                <a:gd name="connsiteY10" fmla="*/ 340222 h 1392068"/>
                <a:gd name="connsiteX11" fmla="*/ 692 w 439253"/>
                <a:gd name="connsiteY11" fmla="*/ 169722 h 1392068"/>
                <a:gd name="connsiteX12" fmla="*/ 130811 w 439253"/>
                <a:gd name="connsiteY12" fmla="*/ 13323 h 1392068"/>
                <a:gd name="connsiteX13" fmla="*/ 230242 w 439253"/>
                <a:gd name="connsiteY13" fmla="*/ 103 h 139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253" h="1392068">
                  <a:moveTo>
                    <a:pt x="25050" y="443420"/>
                  </a:moveTo>
                  <a:cubicBezTo>
                    <a:pt x="154528" y="443420"/>
                    <a:pt x="282724" y="443420"/>
                    <a:pt x="413483" y="443420"/>
                  </a:cubicBezTo>
                  <a:cubicBezTo>
                    <a:pt x="413483" y="759422"/>
                    <a:pt x="413483" y="1074783"/>
                    <a:pt x="413483" y="1392068"/>
                  </a:cubicBezTo>
                  <a:cubicBezTo>
                    <a:pt x="285287" y="1392068"/>
                    <a:pt x="156451" y="1392068"/>
                    <a:pt x="25050" y="1392068"/>
                  </a:cubicBezTo>
                  <a:cubicBezTo>
                    <a:pt x="25050" y="1074143"/>
                    <a:pt x="25050" y="760063"/>
                    <a:pt x="25050" y="443420"/>
                  </a:cubicBezTo>
                  <a:close/>
                  <a:moveTo>
                    <a:pt x="230242" y="103"/>
                  </a:moveTo>
                  <a:cubicBezTo>
                    <a:pt x="263333" y="984"/>
                    <a:pt x="296183" y="7554"/>
                    <a:pt x="328232" y="21015"/>
                  </a:cubicBezTo>
                  <a:cubicBezTo>
                    <a:pt x="395534" y="49218"/>
                    <a:pt x="435916" y="99214"/>
                    <a:pt x="439121" y="174849"/>
                  </a:cubicBezTo>
                  <a:cubicBezTo>
                    <a:pt x="441685" y="253690"/>
                    <a:pt x="407072" y="312019"/>
                    <a:pt x="335924" y="343427"/>
                  </a:cubicBezTo>
                  <a:cubicBezTo>
                    <a:pt x="300670" y="358810"/>
                    <a:pt x="259647" y="363938"/>
                    <a:pt x="217984" y="374194"/>
                  </a:cubicBezTo>
                  <a:cubicBezTo>
                    <a:pt x="178243" y="362656"/>
                    <a:pt x="137861" y="356887"/>
                    <a:pt x="101966" y="340222"/>
                  </a:cubicBezTo>
                  <a:cubicBezTo>
                    <a:pt x="32741" y="308173"/>
                    <a:pt x="-5718" y="238307"/>
                    <a:pt x="692" y="169722"/>
                  </a:cubicBezTo>
                  <a:cubicBezTo>
                    <a:pt x="8384" y="92164"/>
                    <a:pt x="53893" y="35758"/>
                    <a:pt x="130811" y="13323"/>
                  </a:cubicBezTo>
                  <a:cubicBezTo>
                    <a:pt x="163821" y="4029"/>
                    <a:pt x="197152" y="-778"/>
                    <a:pt x="230242" y="103"/>
                  </a:cubicBezTo>
                  <a:close/>
                </a:path>
              </a:pathLst>
            </a:custGeom>
            <a:solidFill>
              <a:schemeClr val="accent3"/>
            </a:solidFill>
            <a:ln w="9525" cap="flat">
              <a:noFill/>
              <a:prstDash val="solid"/>
              <a:miter/>
            </a:ln>
          </p:spPr>
          <p:txBody>
            <a:bodyPr wrap="square" rtlCol="0" anchor="ctr">
              <a:noAutofit/>
            </a:bodyPr>
            <a:lstStyle/>
            <a:p>
              <a:endParaRPr lang="en-US" dirty="0"/>
            </a:p>
          </p:txBody>
        </p:sp>
      </p:grpSp>
      <p:graphicFrame>
        <p:nvGraphicFramePr>
          <p:cNvPr id="5" name="Table 4"/>
          <p:cNvGraphicFramePr>
            <a:graphicFrameLocks noGrp="1"/>
          </p:cNvGraphicFramePr>
          <p:nvPr/>
        </p:nvGraphicFramePr>
        <p:xfrm>
          <a:off x="5886177" y="1809800"/>
          <a:ext cx="6131652" cy="4150360"/>
        </p:xfrm>
        <a:graphic>
          <a:graphicData uri="http://schemas.openxmlformats.org/drawingml/2006/table">
            <a:tbl>
              <a:tblPr firstRow="1" firstCol="1" bandRow="1">
                <a:tableStyleId>{5C22544A-7EE6-4342-B048-85BDC9FD1C3A}</a:tableStyleId>
              </a:tblPr>
              <a:tblGrid>
                <a:gridCol w="6131652"/>
              </a:tblGrid>
              <a:tr h="0">
                <a:tc>
                  <a:txBody>
                    <a:bodyPr/>
                    <a:lstStyle/>
                    <a:p>
                      <a:pPr algn="just">
                        <a:lnSpc>
                          <a:spcPct val="150000"/>
                        </a:lnSpc>
                        <a:spcAft>
                          <a:spcPts val="100"/>
                        </a:spcAft>
                      </a:pPr>
                      <a:r>
                        <a:rPr lang="en-US" sz="1600" dirty="0" err="1">
                          <a:solidFill>
                            <a:schemeClr val="tx1"/>
                          </a:solidFill>
                          <a:effectLst/>
                        </a:rPr>
                        <a:t>Perhitungan</a:t>
                      </a:r>
                      <a:r>
                        <a:rPr lang="en-US" sz="1600" dirty="0">
                          <a:solidFill>
                            <a:schemeClr val="tx1"/>
                          </a:solidFill>
                          <a:effectLst/>
                        </a:rPr>
                        <a:t> </a:t>
                      </a:r>
                      <a:r>
                        <a:rPr lang="en-US" sz="1600" dirty="0" err="1">
                          <a:solidFill>
                            <a:schemeClr val="tx1"/>
                          </a:solidFill>
                          <a:effectLst/>
                        </a:rPr>
                        <a:t>probabilitas</a:t>
                      </a:r>
                      <a:r>
                        <a:rPr lang="en-US" sz="1600" dirty="0">
                          <a:solidFill>
                            <a:schemeClr val="tx1"/>
                          </a:solidFill>
                          <a:effectLst/>
                        </a:rPr>
                        <a:t> </a:t>
                      </a:r>
                      <a:r>
                        <a:rPr lang="en-US" sz="1600" dirty="0" err="1">
                          <a:solidFill>
                            <a:schemeClr val="tx1"/>
                          </a:solidFill>
                          <a:effectLst/>
                        </a:rPr>
                        <a:t>untuk</a:t>
                      </a:r>
                      <a:r>
                        <a:rPr lang="en-US" sz="1600" dirty="0">
                          <a:solidFill>
                            <a:schemeClr val="tx1"/>
                          </a:solidFill>
                          <a:effectLst/>
                        </a:rPr>
                        <a:t> </a:t>
                      </a:r>
                      <a:r>
                        <a:rPr lang="en-US" sz="1600" dirty="0" err="1">
                          <a:solidFill>
                            <a:schemeClr val="tx1"/>
                          </a:solidFill>
                          <a:effectLst/>
                        </a:rPr>
                        <a:t>kategori</a:t>
                      </a:r>
                      <a:r>
                        <a:rPr lang="en-US" sz="1600" dirty="0">
                          <a:solidFill>
                            <a:schemeClr val="tx1"/>
                          </a:solidFill>
                          <a:effectLst/>
                        </a:rPr>
                        <a:t> </a:t>
                      </a:r>
                      <a:r>
                        <a:rPr lang="en-US" sz="1600" dirty="0" err="1">
                          <a:solidFill>
                            <a:schemeClr val="tx1"/>
                          </a:solidFill>
                          <a:effectLst/>
                        </a:rPr>
                        <a:t>umur</a:t>
                      </a:r>
                      <a:r>
                        <a:rPr lang="en-US" sz="1600" dirty="0">
                          <a:solidFill>
                            <a:schemeClr val="tx1"/>
                          </a:solidFill>
                          <a:effectLst/>
                        </a:rPr>
                        <a:t>:</a:t>
                      </a:r>
                      <a:endParaRPr lang="id-ID" sz="1600" dirty="0">
                        <a:solidFill>
                          <a:schemeClr val="tx1"/>
                        </a:solidFill>
                        <a:effectLst/>
                      </a:endParaRPr>
                    </a:p>
                    <a:p>
                      <a:pPr marL="685800" algn="just">
                        <a:lnSpc>
                          <a:spcPct val="150000"/>
                        </a:lnSpc>
                        <a:spcAft>
                          <a:spcPts val="100"/>
                        </a:spcAft>
                      </a:pPr>
                      <a:r>
                        <a:rPr lang="en-US" sz="1600" dirty="0">
                          <a:solidFill>
                            <a:schemeClr val="tx1"/>
                          </a:solidFill>
                          <a:effectLst/>
                        </a:rPr>
                        <a:t>P(age-&gt;3|cmu-&gt;1) = </a:t>
                      </a:r>
                      <a:r>
                        <a:rPr lang="en-US" sz="1600" dirty="0" err="1">
                          <a:solidFill>
                            <a:schemeClr val="tx1"/>
                          </a:solidFill>
                          <a:effectLst/>
                        </a:rPr>
                        <a:t>freq</a:t>
                      </a:r>
                      <a:r>
                        <a:rPr lang="en-US" sz="1600" dirty="0">
                          <a:solidFill>
                            <a:schemeClr val="tx1"/>
                          </a:solidFill>
                          <a:effectLst/>
                        </a:rPr>
                        <a:t>(age-&gt;3|cmu-&gt;1)/</a:t>
                      </a:r>
                      <a:r>
                        <a:rPr lang="en-US" sz="1600" dirty="0" err="1">
                          <a:solidFill>
                            <a:schemeClr val="tx1"/>
                          </a:solidFill>
                          <a:effectLst/>
                        </a:rPr>
                        <a:t>freq</a:t>
                      </a:r>
                      <a:r>
                        <a:rPr lang="en-US" sz="1600" dirty="0">
                          <a:solidFill>
                            <a:schemeClr val="tx1"/>
                          </a:solidFill>
                          <a:effectLst/>
                        </a:rPr>
                        <a:t>(</a:t>
                      </a:r>
                      <a:r>
                        <a:rPr lang="en-US" sz="1600" dirty="0" err="1">
                          <a:solidFill>
                            <a:schemeClr val="tx1"/>
                          </a:solidFill>
                          <a:effectLst/>
                        </a:rPr>
                        <a:t>cmu</a:t>
                      </a:r>
                      <a:r>
                        <a:rPr lang="en-US" sz="1600" dirty="0">
                          <a:solidFill>
                            <a:schemeClr val="tx1"/>
                          </a:solidFill>
                          <a:effectLst/>
                        </a:rPr>
                        <a:t>-&gt;1)</a:t>
                      </a:r>
                      <a:endParaRPr lang="id-ID" sz="1600" dirty="0">
                        <a:solidFill>
                          <a:schemeClr val="tx1"/>
                        </a:solidFill>
                        <a:effectLst/>
                      </a:endParaRPr>
                    </a:p>
                    <a:p>
                      <a:pPr marL="685800" algn="just">
                        <a:lnSpc>
                          <a:spcPct val="150000"/>
                        </a:lnSpc>
                        <a:spcAft>
                          <a:spcPts val="100"/>
                        </a:spcAft>
                      </a:pPr>
                      <a:r>
                        <a:rPr lang="en-US" sz="1600" dirty="0">
                          <a:solidFill>
                            <a:schemeClr val="tx1"/>
                          </a:solidFill>
                          <a:effectLst/>
                        </a:rPr>
                        <a:t>			= 175/629</a:t>
                      </a:r>
                      <a:endParaRPr lang="en-US" sz="1600" dirty="0">
                        <a:solidFill>
                          <a:schemeClr val="tx1"/>
                        </a:solidFill>
                        <a:effectLst/>
                      </a:endParaRPr>
                    </a:p>
                    <a:p>
                      <a:pPr marL="685800" algn="just">
                        <a:lnSpc>
                          <a:spcPct val="150000"/>
                        </a:lnSpc>
                        <a:spcAft>
                          <a:spcPts val="100"/>
                        </a:spcAft>
                      </a:pPr>
                      <a:r>
                        <a:rPr lang="en-US" sz="1600" dirty="0">
                          <a:solidFill>
                            <a:schemeClr val="tx1"/>
                          </a:solidFill>
                          <a:effectLst/>
                        </a:rPr>
                        <a:t>			= 0.2782194</a:t>
                      </a:r>
                      <a:endParaRPr lang="en-US" sz="1600" dirty="0">
                        <a:solidFill>
                          <a:schemeClr val="tx1"/>
                        </a:solidFill>
                        <a:effectLst/>
                      </a:endParaRPr>
                    </a:p>
                    <a:p>
                      <a:pPr marL="685800" algn="just">
                        <a:lnSpc>
                          <a:spcPct val="150000"/>
                        </a:lnSpc>
                        <a:spcAft>
                          <a:spcPts val="100"/>
                        </a:spcAft>
                      </a:pPr>
                      <a:r>
                        <a:rPr lang="en-US" sz="1600" dirty="0">
                          <a:solidFill>
                            <a:schemeClr val="tx1"/>
                          </a:solidFill>
                          <a:effectLst/>
                        </a:rPr>
                        <a:t>P(age-&gt;3|cmu-&gt;2) = </a:t>
                      </a:r>
                      <a:r>
                        <a:rPr lang="en-US" sz="1600" dirty="0" err="1">
                          <a:solidFill>
                            <a:schemeClr val="tx1"/>
                          </a:solidFill>
                          <a:effectLst/>
                        </a:rPr>
                        <a:t>freq</a:t>
                      </a:r>
                      <a:r>
                        <a:rPr lang="en-US" sz="1600" dirty="0">
                          <a:solidFill>
                            <a:schemeClr val="tx1"/>
                          </a:solidFill>
                          <a:effectLst/>
                        </a:rPr>
                        <a:t>(age-&gt;3|cmu-&gt;2)/</a:t>
                      </a:r>
                      <a:r>
                        <a:rPr lang="en-US" sz="1600" dirty="0" err="1">
                          <a:solidFill>
                            <a:schemeClr val="tx1"/>
                          </a:solidFill>
                          <a:effectLst/>
                        </a:rPr>
                        <a:t>freq</a:t>
                      </a:r>
                      <a:r>
                        <a:rPr lang="en-US" sz="1600" dirty="0">
                          <a:solidFill>
                            <a:schemeClr val="tx1"/>
                          </a:solidFill>
                          <a:effectLst/>
                        </a:rPr>
                        <a:t>(</a:t>
                      </a:r>
                      <a:r>
                        <a:rPr lang="en-US" sz="1600" dirty="0" err="1">
                          <a:solidFill>
                            <a:schemeClr val="tx1"/>
                          </a:solidFill>
                          <a:effectLst/>
                        </a:rPr>
                        <a:t>cmu</a:t>
                      </a:r>
                      <a:r>
                        <a:rPr lang="en-US" sz="1600" dirty="0">
                          <a:solidFill>
                            <a:schemeClr val="tx1"/>
                          </a:solidFill>
                          <a:effectLst/>
                        </a:rPr>
                        <a:t>-&gt;2)</a:t>
                      </a:r>
                      <a:endParaRPr lang="id-ID" sz="1600" dirty="0">
                        <a:solidFill>
                          <a:schemeClr val="tx1"/>
                        </a:solidFill>
                        <a:effectLst/>
                      </a:endParaRPr>
                    </a:p>
                    <a:p>
                      <a:pPr marL="685800" algn="just">
                        <a:lnSpc>
                          <a:spcPct val="150000"/>
                        </a:lnSpc>
                        <a:spcAft>
                          <a:spcPts val="100"/>
                        </a:spcAft>
                      </a:pPr>
                      <a:r>
                        <a:rPr lang="en-US" sz="1600" dirty="0">
                          <a:solidFill>
                            <a:schemeClr val="tx1"/>
                          </a:solidFill>
                          <a:effectLst/>
                        </a:rPr>
                        <a:t>			= 84/333</a:t>
                      </a:r>
                      <a:endParaRPr lang="en-US" sz="1600" dirty="0">
                        <a:solidFill>
                          <a:schemeClr val="tx1"/>
                        </a:solidFill>
                        <a:effectLst/>
                      </a:endParaRPr>
                    </a:p>
                    <a:p>
                      <a:pPr marL="685800" algn="just">
                        <a:lnSpc>
                          <a:spcPct val="150000"/>
                        </a:lnSpc>
                        <a:spcAft>
                          <a:spcPts val="100"/>
                        </a:spcAft>
                      </a:pPr>
                      <a:r>
                        <a:rPr lang="en-US" sz="1600" dirty="0">
                          <a:solidFill>
                            <a:schemeClr val="tx1"/>
                          </a:solidFill>
                          <a:effectLst/>
                        </a:rPr>
                        <a:t>			= 0.25225225</a:t>
                      </a:r>
                      <a:endParaRPr lang="en-US" sz="1600" dirty="0">
                        <a:solidFill>
                          <a:schemeClr val="tx1"/>
                        </a:solidFill>
                        <a:effectLst/>
                      </a:endParaRPr>
                    </a:p>
                    <a:p>
                      <a:pPr marL="685800" algn="just">
                        <a:lnSpc>
                          <a:spcPct val="150000"/>
                        </a:lnSpc>
                        <a:spcAft>
                          <a:spcPts val="100"/>
                        </a:spcAft>
                      </a:pPr>
                      <a:r>
                        <a:rPr lang="en-US" sz="1600" dirty="0">
                          <a:solidFill>
                            <a:schemeClr val="tx1"/>
                          </a:solidFill>
                          <a:effectLst/>
                        </a:rPr>
                        <a:t>P(age-&gt;3|cmu-&gt;3) = </a:t>
                      </a:r>
                      <a:r>
                        <a:rPr lang="en-US" sz="1600" dirty="0" err="1">
                          <a:solidFill>
                            <a:schemeClr val="tx1"/>
                          </a:solidFill>
                          <a:effectLst/>
                        </a:rPr>
                        <a:t>freq</a:t>
                      </a:r>
                      <a:r>
                        <a:rPr lang="en-US" sz="1600" dirty="0">
                          <a:solidFill>
                            <a:schemeClr val="tx1"/>
                          </a:solidFill>
                          <a:effectLst/>
                        </a:rPr>
                        <a:t>(age-&gt;3|cmu-&gt;3)/</a:t>
                      </a:r>
                      <a:r>
                        <a:rPr lang="en-US" sz="1600" dirty="0" err="1">
                          <a:solidFill>
                            <a:schemeClr val="tx1"/>
                          </a:solidFill>
                          <a:effectLst/>
                        </a:rPr>
                        <a:t>freq</a:t>
                      </a:r>
                      <a:r>
                        <a:rPr lang="en-US" sz="1600" dirty="0">
                          <a:solidFill>
                            <a:schemeClr val="tx1"/>
                          </a:solidFill>
                          <a:effectLst/>
                        </a:rPr>
                        <a:t>(</a:t>
                      </a:r>
                      <a:r>
                        <a:rPr lang="en-US" sz="1600" dirty="0" err="1">
                          <a:solidFill>
                            <a:schemeClr val="tx1"/>
                          </a:solidFill>
                          <a:effectLst/>
                        </a:rPr>
                        <a:t>cmu</a:t>
                      </a:r>
                      <a:r>
                        <a:rPr lang="en-US" sz="1600" dirty="0">
                          <a:solidFill>
                            <a:schemeClr val="tx1"/>
                          </a:solidFill>
                          <a:effectLst/>
                        </a:rPr>
                        <a:t>-&gt;3)</a:t>
                      </a:r>
                      <a:endParaRPr lang="id-ID" sz="1600" dirty="0">
                        <a:solidFill>
                          <a:schemeClr val="tx1"/>
                        </a:solidFill>
                        <a:effectLst/>
                      </a:endParaRPr>
                    </a:p>
                    <a:p>
                      <a:pPr marL="685800" algn="just">
                        <a:lnSpc>
                          <a:spcPct val="150000"/>
                        </a:lnSpc>
                        <a:spcAft>
                          <a:spcPts val="100"/>
                        </a:spcAft>
                      </a:pPr>
                      <a:r>
                        <a:rPr lang="en-US" sz="1600" dirty="0">
                          <a:solidFill>
                            <a:schemeClr val="tx1"/>
                          </a:solidFill>
                          <a:effectLst/>
                        </a:rPr>
                        <a:t>			= 47/511</a:t>
                      </a:r>
                      <a:endParaRPr lang="en-US" sz="1600" dirty="0">
                        <a:solidFill>
                          <a:schemeClr val="tx1"/>
                        </a:solidFill>
                        <a:effectLst/>
                      </a:endParaRPr>
                    </a:p>
                    <a:p>
                      <a:pPr marL="685800" algn="just">
                        <a:lnSpc>
                          <a:spcPct val="150000"/>
                        </a:lnSpc>
                        <a:spcAft>
                          <a:spcPts val="100"/>
                        </a:spcAft>
                      </a:pPr>
                      <a:r>
                        <a:rPr lang="en-US" sz="1600" dirty="0">
                          <a:solidFill>
                            <a:schemeClr val="tx1"/>
                          </a:solidFill>
                          <a:effectLst/>
                        </a:rPr>
                        <a:t>			= 0.09197652</a:t>
                      </a:r>
                      <a:endParaRPr lang="en-US" sz="1600" dirty="0">
                        <a:solidFill>
                          <a:schemeClr val="tx1"/>
                        </a:solidFill>
                        <a:effectLst/>
                      </a:endParaRPr>
                    </a:p>
                    <a:p>
                      <a:pPr algn="ctr">
                        <a:lnSpc>
                          <a:spcPct val="150000"/>
                        </a:lnSpc>
                        <a:spcAft>
                          <a:spcPts val="100"/>
                        </a:spcAft>
                      </a:pPr>
                      <a:r>
                        <a:rPr lang="en-US" sz="1600" dirty="0">
                          <a:solidFill>
                            <a:schemeClr val="tx1"/>
                          </a:solidFill>
                          <a:effectLst/>
                        </a:rPr>
                        <a:t> </a:t>
                      </a:r>
                      <a:endParaRPr lang="id-ID"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r>
            </a:tbl>
          </a:graphicData>
        </a:graphic>
      </p:graphicFrame>
    </p:spTree>
  </p:cSld>
  <p:clrMapOvr>
    <a:masterClrMapping/>
  </p:clrMapOvr>
</p:sld>
</file>

<file path=ppt/theme/theme1.xml><?xml version="1.0" encoding="utf-8"?>
<a:theme xmlns:a="http://schemas.openxmlformats.org/drawingml/2006/main" name="Cover and End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7771</Words>
  <Application>WPS Presentation</Application>
  <PresentationFormat>Widescreen</PresentationFormat>
  <Paragraphs>283</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23</vt:i4>
      </vt:variant>
    </vt:vector>
  </HeadingPairs>
  <TitlesOfParts>
    <vt:vector size="34" baseType="lpstr">
      <vt:lpstr>Arial</vt:lpstr>
      <vt:lpstr>SimSun</vt:lpstr>
      <vt:lpstr>Wingdings</vt:lpstr>
      <vt:lpstr>Bahnschrift Light Condensed</vt:lpstr>
      <vt:lpstr>Times New Roman</vt:lpstr>
      <vt:lpstr>Calibri</vt:lpstr>
      <vt:lpstr>Microsoft YaHei</vt:lpstr>
      <vt:lpstr>Arial Unicode MS</vt:lpstr>
      <vt:lpstr>Cover and End Slide Master</vt:lpstr>
      <vt:lpstr>Contents Slide Master</vt:lpstr>
      <vt:lpstr>Section Break Slide 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fazri</cp:lastModifiedBy>
  <cp:revision>84</cp:revision>
  <dcterms:created xsi:type="dcterms:W3CDTF">2020-01-20T05:08:00Z</dcterms:created>
  <dcterms:modified xsi:type="dcterms:W3CDTF">2021-06-29T07:18:19Z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