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5D4F-D031-499F-B932-BEC557AC706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3D9B-04E4-4B0A-BB66-8615F7DC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SZCO Website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Ahmed Jamil</a:t>
            </a:r>
          </a:p>
          <a:p>
            <a:r>
              <a:rPr lang="en-US" dirty="0" smtClean="0"/>
              <a:t>3/14/17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6145822"/>
            <a:ext cx="8088923" cy="61546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Can we force the system to update the item description format? See this description doesn’t have the font or font size of our normal description.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340701"/>
            <a:ext cx="78009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04"/>
            <a:ext cx="9035562" cy="4995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4" y="5141479"/>
            <a:ext cx="7353300" cy="910371"/>
          </a:xfrm>
        </p:spPr>
        <p:txBody>
          <a:bodyPr>
            <a:noAutofit/>
          </a:bodyPr>
          <a:lstStyle/>
          <a:p>
            <a:r>
              <a:rPr lang="en-US" sz="1400" dirty="0" smtClean="0"/>
              <a:t>Confused about what’s going on here</a:t>
            </a:r>
          </a:p>
          <a:p>
            <a:pPr lvl="1"/>
            <a:r>
              <a:rPr lang="en-US" sz="1400" dirty="0" smtClean="0"/>
              <a:t>Total in corner reads $0.00</a:t>
            </a:r>
          </a:p>
          <a:p>
            <a:pPr lvl="1"/>
            <a:r>
              <a:rPr lang="en-US" sz="1400" dirty="0" smtClean="0"/>
              <a:t>Out of stock items are getting calculated </a:t>
            </a:r>
          </a:p>
          <a:p>
            <a:pPr lvl="1"/>
            <a:r>
              <a:rPr lang="en-US" sz="1400" dirty="0" smtClean="0"/>
              <a:t>In stock items are being calculated</a:t>
            </a:r>
          </a:p>
          <a:p>
            <a:pPr lvl="1"/>
            <a:r>
              <a:rPr lang="en-US" sz="1400" dirty="0" smtClean="0"/>
              <a:t>But no addition is happening in card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60885" y="422031"/>
            <a:ext cx="5389684" cy="5108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98377" y="3200400"/>
            <a:ext cx="4492869" cy="2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77508" y="4193931"/>
            <a:ext cx="4448907" cy="16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14800" y="3648808"/>
            <a:ext cx="5011615" cy="24030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37892" y="4580792"/>
            <a:ext cx="4712677" cy="1740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6323" y="1740877"/>
            <a:ext cx="17731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Continued on Next Slide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84" y="5342547"/>
            <a:ext cx="10459916" cy="107583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System MSG said I needed to get above $100 so I tried changing 203259 (the only in stock item) to 10 pcs and then I got this error</a:t>
            </a:r>
          </a:p>
          <a:p>
            <a:r>
              <a:rPr lang="en-US" sz="1400" dirty="0" smtClean="0"/>
              <a:t>Now when I try to clear, I get the same error</a:t>
            </a:r>
          </a:p>
          <a:p>
            <a:r>
              <a:rPr lang="en-US" sz="1400" dirty="0" smtClean="0"/>
              <a:t>Eventually just logged out, and logged back in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8" y="566928"/>
            <a:ext cx="12184340" cy="44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239" y="3777517"/>
            <a:ext cx="5210908" cy="375749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Before I have saved the cart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Now I have saved the cart, but when I click “Continue with Saved Order”, it says “Please wait while the data is being processed”, and then nothing happens. I think when you click this, all the items should go back to the card and it should take you to the cart screen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4" y="276175"/>
            <a:ext cx="6919637" cy="3390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39" y="4246562"/>
            <a:ext cx="6210300" cy="140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431" y="826477"/>
            <a:ext cx="290146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354" y="4951412"/>
            <a:ext cx="290146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0984" y="826476"/>
            <a:ext cx="290146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599" y="1191627"/>
            <a:ext cx="4244646" cy="15593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1130" y="3156438"/>
            <a:ext cx="3065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clicked “Start New Order”, it took me back to the home screen, and then I somehow already have one item in my cart. Not sure why this is being pulling.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New Order takes very long time to load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14" y="4721469"/>
            <a:ext cx="9275885" cy="381183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When I click “Load Order to Cart”, it says “Wait for your data </a:t>
            </a:r>
            <a:r>
              <a:rPr lang="en-US" sz="1400" dirty="0" err="1" smtClean="0"/>
              <a:t>etc</a:t>
            </a:r>
            <a:r>
              <a:rPr lang="en-US" sz="1400" dirty="0" smtClean="0"/>
              <a:t>”, but then nothing happens. Shopping Cart total remains unchanged, and it doesn’t take me to the cart. It should take me to the cart with the order populated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14" y="728706"/>
            <a:ext cx="11489286" cy="37730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673362" y="3894992"/>
            <a:ext cx="359605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76" y="5055577"/>
            <a:ext cx="6306663" cy="35364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Card Holder Address Doesn’t need to be so big. It’s usually only one line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9" y="685800"/>
            <a:ext cx="11274354" cy="38445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031023" y="3261946"/>
            <a:ext cx="378069" cy="167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563206"/>
            <a:ext cx="2727961" cy="178484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Can’t figure out how to add items to categories online</a:t>
            </a:r>
          </a:p>
          <a:p>
            <a:r>
              <a:rPr lang="en-US" sz="1400" dirty="0" smtClean="0"/>
              <a:t>Also I’m not sure if it gives me the option to automatically add to the main category</a:t>
            </a:r>
          </a:p>
          <a:p>
            <a:r>
              <a:rPr lang="en-US" sz="1400" dirty="0" smtClean="0"/>
              <a:t>For example, if I put a knife into the subcategory “Quick Assist Knives”, it should also go into the main category of “Knives”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19" y="277942"/>
            <a:ext cx="6802315" cy="3992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192" y="3529584"/>
            <a:ext cx="7773663" cy="28184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017520" y="4114800"/>
            <a:ext cx="18288" cy="130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46720" y="594360"/>
            <a:ext cx="3639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page “Product List Without Categories”, there’s no way to go into the item and add it to a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go to the Categories page to add, which seems counterintuitive. I should be able to do it from both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14400" y="1463040"/>
            <a:ext cx="2578608" cy="448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72" y="5848985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Where do I approve customers who have requested Online Access to browse? (but not place an order, so they’re not going in FACTS yet)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56" y="640080"/>
            <a:ext cx="8932390" cy="49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2971799"/>
            <a:ext cx="7982712" cy="3593593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 smtClean="0"/>
              <a:t>I don’t see a breakdown for “Best Sellers” on the “Product Feature Settings” Page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I think we will just delete this section and have it all just be “Featured” items</a:t>
            </a:r>
          </a:p>
          <a:p>
            <a:r>
              <a:rPr lang="en-US" sz="1400" dirty="0" smtClean="0"/>
              <a:t>Best Sellers also comes up when you click Special on the home page, it should only be “Special”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9" y="557403"/>
            <a:ext cx="10982325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3372729"/>
            <a:ext cx="9107995" cy="25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933" y="4247092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On the master cutlery website, they have the ability to add an announcement as a pop-up – we want this also, like bad weather days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575"/>
            <a:ext cx="9965735" cy="170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353" y="673833"/>
            <a:ext cx="10515600" cy="4351338"/>
          </a:xfrm>
        </p:spPr>
        <p:txBody>
          <a:bodyPr/>
          <a:lstStyle/>
          <a:p>
            <a:r>
              <a:rPr lang="en-US" dirty="0"/>
              <a:t>Login screen sometimes gets stuck – at two times spent 30 seconds on the “Please wait while your data is being processed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Site moves very slowly sometimes (11:11am 3/14/2017)</a:t>
            </a:r>
          </a:p>
          <a:p>
            <a:r>
              <a:rPr lang="en-US" dirty="0" smtClean="0"/>
              <a:t>Logging in again takes very long time (12:27pm 3/14/2017)</a:t>
            </a:r>
          </a:p>
          <a:p>
            <a:r>
              <a:rPr lang="en-US" dirty="0" smtClean="0"/>
              <a:t>Logging in taking long again (1:25pm on 3/14/2017</a:t>
            </a:r>
          </a:p>
          <a:p>
            <a:r>
              <a:rPr lang="en-US" dirty="0" smtClean="0"/>
              <a:t>Website takes long to load (1:50pm 3/14/2017)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950" y="692539"/>
            <a:ext cx="2638689" cy="1215392"/>
          </a:xfrm>
        </p:spPr>
        <p:txBody>
          <a:bodyPr>
            <a:noAutofit/>
          </a:bodyPr>
          <a:lstStyle/>
          <a:p>
            <a:r>
              <a:rPr lang="en-US" sz="1600" dirty="0" smtClean="0"/>
              <a:t>We can remove one space from here. Understand that it may affect a small number of items with 3 line descriptions but we will deal with that later.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06" y="692539"/>
            <a:ext cx="3457575" cy="35147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527540" y="1345721"/>
            <a:ext cx="2467154" cy="110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733" y="709083"/>
            <a:ext cx="3293533" cy="45513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When an item is on sale, there should only be ONE price showing. It should not say “As low as”. </a:t>
            </a:r>
            <a:endParaRPr lang="en-US" sz="1400" dirty="0"/>
          </a:p>
          <a:p>
            <a:r>
              <a:rPr lang="en-US" sz="1400" dirty="0" smtClean="0"/>
              <a:t>The “Price” should show the Sale Price, not the standard price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3" y="688404"/>
            <a:ext cx="3409950" cy="3390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514600" y="1083733"/>
            <a:ext cx="2125133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75933" y="1710267"/>
            <a:ext cx="2463800" cy="143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289" y="683846"/>
            <a:ext cx="3166533" cy="4204230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 smtClean="0"/>
              <a:t>I’ve mentioned this before</a:t>
            </a:r>
          </a:p>
          <a:p>
            <a:r>
              <a:rPr lang="en-US" sz="1400" dirty="0" smtClean="0"/>
              <a:t>I know the HTML5 does some stuff to the formatting, but there has to be some way to lock certain things in place. I reduced the browser size only slightly, and it starts doing all these weird formatting things</a:t>
            </a:r>
          </a:p>
          <a:p>
            <a:pPr lvl="1"/>
            <a:r>
              <a:rPr lang="en-US" sz="1400" dirty="0" smtClean="0"/>
              <a:t>Green Bar enlarges</a:t>
            </a:r>
          </a:p>
          <a:p>
            <a:pPr lvl="1"/>
            <a:r>
              <a:rPr lang="en-US" sz="1400" dirty="0" smtClean="0"/>
              <a:t>Logo gets cutoff</a:t>
            </a:r>
          </a:p>
          <a:p>
            <a:pPr lvl="1"/>
            <a:r>
              <a:rPr lang="en-US" sz="1400" dirty="0" smtClean="0"/>
              <a:t>Blue bar enlarges by a lot</a:t>
            </a:r>
          </a:p>
          <a:p>
            <a:pPr lvl="1"/>
            <a:r>
              <a:rPr lang="en-US" sz="1400" dirty="0" smtClean="0"/>
              <a:t>Banners start stacking</a:t>
            </a:r>
          </a:p>
          <a:p>
            <a:pPr lvl="1"/>
            <a:r>
              <a:rPr lang="en-US" sz="1400" dirty="0" smtClean="0"/>
              <a:t>If we need to add those bars on the side of the site (like many sites </a:t>
            </a:r>
          </a:p>
          <a:p>
            <a:r>
              <a:rPr lang="en-US" sz="1800" dirty="0" smtClean="0"/>
              <a:t>We want to lock the site in place and people need to scroll left and right if they make the browser smaller. We don’t want it to wrap.</a:t>
            </a:r>
          </a:p>
          <a:p>
            <a:r>
              <a:rPr lang="en-US" sz="1800" dirty="0" smtClean="0"/>
              <a:t>Check out Mastercutlery.com on your phone browser – they have a separate mobile site that operates differently than their regular site. That’s what we should develop for phone and tablet users.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6" y="683846"/>
            <a:ext cx="7085623" cy="37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532" y="821266"/>
            <a:ext cx="3420533" cy="4068763"/>
          </a:xfrm>
        </p:spPr>
        <p:txBody>
          <a:bodyPr/>
          <a:lstStyle/>
          <a:p>
            <a:r>
              <a:rPr lang="en-US" sz="1400" dirty="0" smtClean="0"/>
              <a:t>How do we connect this to constant contact?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6" y="821266"/>
            <a:ext cx="6069153" cy="2335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224454" y="1063869"/>
            <a:ext cx="5354515" cy="184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25" y="4683918"/>
            <a:ext cx="7693268" cy="120692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If an item is out of stock, it should not be adding to the order total</a:t>
            </a:r>
          </a:p>
          <a:p>
            <a:r>
              <a:rPr lang="en-US" sz="1400" dirty="0" smtClean="0"/>
              <a:t>It should be showing as 0 in the “Total” column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5" y="658367"/>
            <a:ext cx="9333792" cy="38233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475285" y="2570034"/>
            <a:ext cx="4589584" cy="260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714" y="718038"/>
            <a:ext cx="3089031" cy="433057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Descriptions should always be forced to start right under product description</a:t>
            </a:r>
          </a:p>
          <a:p>
            <a:r>
              <a:rPr lang="en-US" sz="1400" dirty="0" smtClean="0"/>
              <a:t>I think bringing the descriptions over, some of ours didn’t start on the first line because it didn’t matter before.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4" y="718038"/>
            <a:ext cx="7060165" cy="3018692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1521069" y="2883327"/>
            <a:ext cx="650631" cy="475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21169" y="1027906"/>
            <a:ext cx="5978769" cy="21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553915" y="3358662"/>
            <a:ext cx="284285" cy="378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9824" y="2945423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84" y="5544772"/>
            <a:ext cx="10336824" cy="873613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Could you do a mock of moving the additional images to the left of the main picture? </a:t>
            </a:r>
          </a:p>
          <a:p>
            <a:r>
              <a:rPr lang="en-US" sz="1400" dirty="0" smtClean="0"/>
              <a:t>I don’t like the extra amount of white space on the left side of the screen</a:t>
            </a:r>
          </a:p>
          <a:p>
            <a:r>
              <a:rPr lang="en-US" sz="1400" dirty="0" smtClean="0"/>
              <a:t>This way, description will get moved up so customer can see everything on one screen, and there’s not lot of empty space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6" y="747234"/>
            <a:ext cx="11619284" cy="47216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95654" y="1178169"/>
            <a:ext cx="993531" cy="26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2144" y="1984986"/>
            <a:ext cx="1692841" cy="15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5654" y="2681654"/>
            <a:ext cx="2936631" cy="85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 rot="16200000">
            <a:off x="4994854" y="-3809115"/>
            <a:ext cx="361772" cy="8675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99538" y="187203"/>
            <a:ext cx="424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2419" y="-51471"/>
            <a:ext cx="456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Everything gets pushed to the right by an inch or so, whatever the size of the thumbnail is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932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SZCO Website Notes</vt:lpstr>
      <vt:lpstr>PowerPoint Presentation</vt:lpstr>
      <vt:lpstr>We can remove one space from here. Understand that it may affect a small number of items with 3 line descriptions but we will deal with that later.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jamil</dc:creator>
  <cp:lastModifiedBy>Ahmed jamil</cp:lastModifiedBy>
  <cp:revision>17</cp:revision>
  <dcterms:created xsi:type="dcterms:W3CDTF">2017-03-14T15:09:14Z</dcterms:created>
  <dcterms:modified xsi:type="dcterms:W3CDTF">2017-03-14T18:12:26Z</dcterms:modified>
</cp:coreProperties>
</file>