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8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E147-0C74-4F53-AFF2-8E57CFFFC84D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143B-79CE-442A-81A3-50B3F850A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E147-0C74-4F53-AFF2-8E57CFFFC84D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143B-79CE-442A-81A3-50B3F850A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E147-0C74-4F53-AFF2-8E57CFFFC84D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143B-79CE-442A-81A3-50B3F850A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E147-0C74-4F53-AFF2-8E57CFFFC84D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143B-79CE-442A-81A3-50B3F850A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E147-0C74-4F53-AFF2-8E57CFFFC84D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143B-79CE-442A-81A3-50B3F850A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E147-0C74-4F53-AFF2-8E57CFFFC84D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143B-79CE-442A-81A3-50B3F850A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E147-0C74-4F53-AFF2-8E57CFFFC84D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143B-79CE-442A-81A3-50B3F850A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E147-0C74-4F53-AFF2-8E57CFFFC84D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143B-79CE-442A-81A3-50B3F850A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E147-0C74-4F53-AFF2-8E57CFFFC84D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143B-79CE-442A-81A3-50B3F850A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E147-0C74-4F53-AFF2-8E57CFFFC84D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143B-79CE-442A-81A3-50B3F850A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E147-0C74-4F53-AFF2-8E57CFFFC84D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143B-79CE-442A-81A3-50B3F850A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CE147-0C74-4F53-AFF2-8E57CFFFC84D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B143B-79CE-442A-81A3-50B3F850A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8200" y="1219200"/>
            <a:ext cx="72390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.NET FOUNDATION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8200" y="1828800"/>
            <a:ext cx="72390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WORKFLOW / BPM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8200" y="2438400"/>
            <a:ext cx="91440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REPORTING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1752600" y="2438400"/>
            <a:ext cx="91440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TEAM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2590800" y="2438400"/>
            <a:ext cx="99060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SALES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3505200" y="2438400"/>
            <a:ext cx="91440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MARKETING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4343400" y="2438400"/>
            <a:ext cx="106680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INVENTORY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5257800" y="2438400"/>
            <a:ext cx="99060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E-COMMERCE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6248400" y="2438400"/>
            <a:ext cx="106680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DOCUMENT</a:t>
            </a:r>
            <a:endParaRPr lang="en-US" sz="1100" dirty="0" smtClean="0"/>
          </a:p>
          <a:p>
            <a:pPr algn="ctr"/>
            <a:r>
              <a:rPr lang="en-US" sz="1100" dirty="0" smtClean="0"/>
              <a:t>MANAGEMENT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7315200" y="2438400"/>
            <a:ext cx="76200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CRM</a:t>
            </a:r>
            <a:endParaRPr lang="en-US" sz="1100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2057400" y="914400"/>
            <a:ext cx="685800" cy="6888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MS -SQL</a:t>
            </a:r>
            <a:endParaRPr lang="en-US" sz="1100" dirty="0"/>
          </a:p>
        </p:txBody>
      </p:sp>
      <p:sp>
        <p:nvSpPr>
          <p:cNvPr id="23" name="Flowchart: Process 22"/>
          <p:cNvSpPr/>
          <p:nvPr/>
        </p:nvSpPr>
        <p:spPr>
          <a:xfrm>
            <a:off x="914400" y="99060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ACTIVE DIRECTORY</a:t>
            </a:r>
            <a:endParaRPr lang="en-US" sz="1100" dirty="0"/>
          </a:p>
        </p:txBody>
      </p:sp>
      <p:sp>
        <p:nvSpPr>
          <p:cNvPr id="25" name="Flowchart: Process 24"/>
          <p:cNvSpPr/>
          <p:nvPr/>
        </p:nvSpPr>
        <p:spPr>
          <a:xfrm>
            <a:off x="7162800" y="152400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ANALYTICS ENGINE</a:t>
            </a:r>
            <a:endParaRPr lang="en-US" sz="1100" dirty="0"/>
          </a:p>
        </p:txBody>
      </p:sp>
      <p:sp>
        <p:nvSpPr>
          <p:cNvPr id="30" name="Up-Down Arrow 29"/>
          <p:cNvSpPr/>
          <p:nvPr/>
        </p:nvSpPr>
        <p:spPr>
          <a:xfrm rot="10800000">
            <a:off x="2209800" y="3048000"/>
            <a:ext cx="484632" cy="835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-Down Arrow 30"/>
          <p:cNvSpPr/>
          <p:nvPr/>
        </p:nvSpPr>
        <p:spPr>
          <a:xfrm rot="10800000">
            <a:off x="4267200" y="3048000"/>
            <a:ext cx="484632" cy="835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-Down Arrow 31"/>
          <p:cNvSpPr/>
          <p:nvPr/>
        </p:nvSpPr>
        <p:spPr>
          <a:xfrm rot="10800000">
            <a:off x="6477000" y="3048000"/>
            <a:ext cx="484632" cy="8382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 rot="16200000">
            <a:off x="7467600" y="1905000"/>
            <a:ext cx="1828800" cy="45720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EDI/ API/ IMAP INTEGRATION</a:t>
            </a:r>
            <a:endParaRPr lang="en-US" sz="1100" dirty="0"/>
          </a:p>
        </p:txBody>
      </p:sp>
      <p:pic>
        <p:nvPicPr>
          <p:cNvPr id="22" name="Picture 21" descr="faztimate_banner_homepag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3886200"/>
            <a:ext cx="8229600" cy="284295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629400" y="5943600"/>
            <a:ext cx="608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You!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19200" y="304800"/>
            <a:ext cx="6744026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SIMPLIFY Your BACK-OFFICE Work w/ TECHNOLOGY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37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shoiab-dellxps-15z</dc:creator>
  <cp:lastModifiedBy>tislam</cp:lastModifiedBy>
  <cp:revision>17</cp:revision>
  <dcterms:created xsi:type="dcterms:W3CDTF">2013-12-18T21:15:15Z</dcterms:created>
  <dcterms:modified xsi:type="dcterms:W3CDTF">2014-03-05T00:42:09Z</dcterms:modified>
</cp:coreProperties>
</file>