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3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4C3C-406C-BAC8-984E-F98F1A4C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17675-4E09-E2BD-B2F0-FEF0E5FF2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6FBE-289A-03A8-7A2E-BF53CFBE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174D-79E5-FEF6-61B2-77BEB06E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5D27-91AC-1151-D963-723E298D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8438-47FD-E693-9C73-E2D0E2F0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EE56E-1648-0731-1217-43DC91537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C914-D80D-5043-1F8C-4B6872D0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F7CD-9786-E3A8-A9C0-205B4DD4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5357-771E-242E-E3D2-C740BCFC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FF49-B504-7A10-A317-4CAA5B0F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E5F02-7D4E-314E-D181-BF1DAAB4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6630-517E-4C20-D3A9-EBDA1EC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D703-41F5-BD15-63B8-753311C7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B89D-9C77-DB4D-B0CC-E107878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F13F-FC83-1866-E25C-28D2508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4904-3405-8851-A283-7D2EA6E6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7D7E-5CBC-12BE-0D73-5767CB81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EAFC-03CA-9259-C684-00B1178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32E4-8F7F-0546-4AA9-840B6F76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8B96-969B-6436-DAE8-2115C018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C123-E7CC-0945-8FAE-2A88798A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8812-F355-46E1-D531-8D0D7DFD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855E-3C56-BC13-BC85-6B708C0F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839A-043F-5730-8B31-28831587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58B0-A65C-F95A-437D-0CE46ECD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60C0-91ED-6095-0FE0-807410EF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5D108-5498-CEBC-85E5-9D24BDD7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46C8-FF00-AE68-CF4F-1B49F1E1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E998-781E-7067-EF70-F94DC79D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6B55-CF96-E66C-4AEF-4A828D5F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4A80-0442-A45B-11B0-70528308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118C-1E2B-4FDE-C05D-852DD74B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E4CD-0729-BE93-EF70-C10ECD35B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5C8C1-D49F-8299-4A48-FD4C325EB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CA613-8809-F90B-1A67-1E52D9242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25B2-A3BC-7D6D-D62E-976212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4C266-6068-1CF7-0493-6AAED7E2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807D9-A0C4-E834-2698-25FAFEFD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50C2-0B41-8034-8FC8-7AE31367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08918-E4A4-69E3-CF58-1F43A8D6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13E8-5B4D-772D-D285-0B1BBBBA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98794-4C22-2163-5615-D28569A4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65E4E-9904-FCF7-C67F-038E5614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13308-681D-BDD2-12F4-6D51CB02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8EA3-02CF-99CF-0064-A403F35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4CCA-4BE9-D56C-3510-31E51388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04EE-C1E5-44F6-EBB3-1B79737E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86FBA-8C8F-91B6-1D31-9084CA7E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67E09-8113-0739-32E1-428A067E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3A3A-C275-AC96-4DCF-3CA81B9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53FF-343B-F9E6-499E-93A3444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9B8A-8E85-227E-E40D-2E0A640F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1A2FB-CF08-99A7-0133-97A516EF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3E4BF-9B2F-DB44-7F1A-9FDF9E60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F4ABE-3737-7279-5FA4-51FBD9B0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B796-6A2C-5FF7-946A-ABFE0ADD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AC9C-7D01-AFD1-932A-90A15E1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9CAE3-5F9E-E5E8-317E-53681C16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92A95-58FE-CFE0-46C5-F58855C7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ECAA-0059-3402-7107-114C254FA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B2C80-821C-4085-BFAD-D26882B8B70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E66E-EC33-ADA8-F899-8C30460D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AF94-C6D1-8E9E-EBA7-2CE06E17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45F6C-2186-4481-B95D-9FB1781E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0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C0ACE7-DB7D-DCA2-EC58-89C0A05B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93"/>
            <a:ext cx="12192000" cy="530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0312F-05FD-E301-908C-91CDA624234F}"/>
              </a:ext>
            </a:extLst>
          </p:cNvPr>
          <p:cNvSpPr txBox="1"/>
          <p:nvPr/>
        </p:nvSpPr>
        <p:spPr>
          <a:xfrm>
            <a:off x="243384" y="341838"/>
            <a:ext cx="1206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1 : Installer Python 3.9.13 (l'application fonctionne avec d'autres versions, mais celle-ci est idéale).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1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453DDF-C21D-C46F-069B-7BD14B47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09" y="1374638"/>
            <a:ext cx="10351939" cy="5483361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114A1C92-3D40-41AF-B36B-6EBB1F8A5F80}"/>
              </a:ext>
            </a:extLst>
          </p:cNvPr>
          <p:cNvSpPr txBox="1"/>
          <p:nvPr/>
        </p:nvSpPr>
        <p:spPr>
          <a:xfrm>
            <a:off x="129082" y="87090"/>
            <a:ext cx="12062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6 : de manière successive, taper ces commandes : </a:t>
            </a:r>
          </a:p>
          <a:p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-3.9 -m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venv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myenv</a:t>
            </a:r>
            <a:endParaRPr lang="fr-F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myenv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\Scripts\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</a:t>
            </a:r>
            <a:endParaRPr lang="fr-F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-r requirements.txt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D3773D-43D1-D845-3829-8A53075D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" y="324359"/>
            <a:ext cx="12192000" cy="62092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29A63-9C17-872C-0CD4-AF7BE2CB9E28}"/>
              </a:ext>
            </a:extLst>
          </p:cNvPr>
          <p:cNvCxnSpPr>
            <a:cxnSpLocks/>
          </p:cNvCxnSpPr>
          <p:nvPr/>
        </p:nvCxnSpPr>
        <p:spPr>
          <a:xfrm flipH="1">
            <a:off x="7885471" y="2483373"/>
            <a:ext cx="2143432" cy="14453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E00DE9-05D2-8AED-4DA7-6424DB401C77}"/>
              </a:ext>
            </a:extLst>
          </p:cNvPr>
          <p:cNvSpPr txBox="1"/>
          <p:nvPr/>
        </p:nvSpPr>
        <p:spPr>
          <a:xfrm>
            <a:off x="9335093" y="2114041"/>
            <a:ext cx="17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Installation </a:t>
            </a:r>
            <a:r>
              <a:rPr lang="en-US" dirty="0" err="1">
                <a:solidFill>
                  <a:srgbClr val="FFFF00"/>
                </a:solidFill>
              </a:rPr>
              <a:t>finie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F2686-3E12-1151-BA31-97DABC537EE6}"/>
              </a:ext>
            </a:extLst>
          </p:cNvPr>
          <p:cNvSpPr txBox="1"/>
          <p:nvPr/>
        </p:nvSpPr>
        <p:spPr>
          <a:xfrm>
            <a:off x="8806679" y="4711387"/>
            <a:ext cx="283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Taper: </a:t>
            </a:r>
            <a:r>
              <a:rPr lang="en-US" dirty="0" err="1">
                <a:solidFill>
                  <a:srgbClr val="FFFF00"/>
                </a:solidFill>
              </a:rPr>
              <a:t>streamlit</a:t>
            </a:r>
            <a:r>
              <a:rPr lang="en-US" dirty="0">
                <a:solidFill>
                  <a:srgbClr val="FFFF00"/>
                </a:solidFill>
              </a:rPr>
              <a:t> run </a:t>
            </a:r>
            <a:r>
              <a:rPr lang="en-US" dirty="0" err="1">
                <a:solidFill>
                  <a:srgbClr val="FFFF00"/>
                </a:solidFill>
              </a:rPr>
              <a:t>app,py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F8B27-DAB3-6D59-662E-8060C3330C82}"/>
              </a:ext>
            </a:extLst>
          </p:cNvPr>
          <p:cNvCxnSpPr>
            <a:cxnSpLocks/>
          </p:cNvCxnSpPr>
          <p:nvPr/>
        </p:nvCxnSpPr>
        <p:spPr>
          <a:xfrm flipH="1">
            <a:off x="6744928" y="4896053"/>
            <a:ext cx="2061751" cy="1846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7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6AB98D89-6C94-52CE-83EE-8B59FD9F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6" y="245807"/>
            <a:ext cx="10847104" cy="6431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FDE03-6C7C-5FDB-93B0-7A7F119A4463}"/>
              </a:ext>
            </a:extLst>
          </p:cNvPr>
          <p:cNvSpPr txBox="1"/>
          <p:nvPr/>
        </p:nvSpPr>
        <p:spPr>
          <a:xfrm>
            <a:off x="5932708" y="-9832"/>
            <a:ext cx="1385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Enjoy</a:t>
            </a:r>
          </a:p>
        </p:txBody>
      </p:sp>
    </p:spTree>
    <p:extLst>
      <p:ext uri="{BB962C8B-B14F-4D97-AF65-F5344CB8AC3E}">
        <p14:creationId xmlns:p14="http://schemas.microsoft.com/office/powerpoint/2010/main" val="307308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EEDE60-A30E-A687-5E75-D219388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643435"/>
            <a:ext cx="11366810" cy="61274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C5377F8-738C-6993-7777-FA48EA46FBC1}"/>
              </a:ext>
            </a:extLst>
          </p:cNvPr>
          <p:cNvSpPr txBox="1"/>
          <p:nvPr/>
        </p:nvSpPr>
        <p:spPr>
          <a:xfrm>
            <a:off x="129082" y="87090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2 : Installer Python 3.9.13 (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installer 64-bit)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2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200A36AB-B850-54B5-0A4B-3FE4A9FAF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1028"/>
            <a:ext cx="6096000" cy="390939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D04ED7-D8E8-6667-07B5-B6000EC40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2" y="1911028"/>
            <a:ext cx="5555598" cy="3886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4F592F-9658-6A61-0DDB-11F71FC14EDF}"/>
              </a:ext>
            </a:extLst>
          </p:cNvPr>
          <p:cNvSpPr txBox="1"/>
          <p:nvPr/>
        </p:nvSpPr>
        <p:spPr>
          <a:xfrm>
            <a:off x="129082" y="87090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3 : compléter l’installation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159417-0021-A163-CD26-31C62779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6" y="-102870"/>
            <a:ext cx="6773767" cy="68580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8E3A9B56-1103-480A-69D9-33C4B24C5503}"/>
              </a:ext>
            </a:extLst>
          </p:cNvPr>
          <p:cNvSpPr txBox="1"/>
          <p:nvPr/>
        </p:nvSpPr>
        <p:spPr>
          <a:xfrm>
            <a:off x="129082" y="87090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4 : vérifier l’installation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7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9185BC-54F2-E58B-ED02-B7F5858E0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32" y="0"/>
            <a:ext cx="6866215" cy="660711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DEE1E4A-33A2-421F-57F9-289D28E4504E}"/>
              </a:ext>
            </a:extLst>
          </p:cNvPr>
          <p:cNvSpPr txBox="1"/>
          <p:nvPr/>
        </p:nvSpPr>
        <p:spPr>
          <a:xfrm>
            <a:off x="129083" y="87090"/>
            <a:ext cx="490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4 : vérifier l'installation (taper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-0). Regarder si Python 3.9 est installé.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8D4E0-8806-9F2B-B78F-0FF94C02261D}"/>
              </a:ext>
            </a:extLst>
          </p:cNvPr>
          <p:cNvSpPr/>
          <p:nvPr/>
        </p:nvSpPr>
        <p:spPr>
          <a:xfrm>
            <a:off x="6606540" y="891540"/>
            <a:ext cx="685800" cy="2857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27444C-07F8-03C5-769D-8AB6CDBD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5616"/>
            <a:ext cx="10660380" cy="5683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988C4-7992-C041-24DC-9048E2B927D9}"/>
              </a:ext>
            </a:extLst>
          </p:cNvPr>
          <p:cNvSpPr txBox="1"/>
          <p:nvPr/>
        </p:nvSpPr>
        <p:spPr>
          <a:xfrm>
            <a:off x="129082" y="87090"/>
            <a:ext cx="1004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4 : Créez un nouveau dossier et nommez-le comme vous voulez.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63387C-2906-E373-52BC-191AEC8E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7" y="852706"/>
            <a:ext cx="11031486" cy="5918204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561D0B7-5713-4A59-BC4D-16E3FC7C2E2C}"/>
              </a:ext>
            </a:extLst>
          </p:cNvPr>
          <p:cNvSpPr txBox="1"/>
          <p:nvPr/>
        </p:nvSpPr>
        <p:spPr>
          <a:xfrm>
            <a:off x="129082" y="87090"/>
            <a:ext cx="120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5 : extraire les fichiers de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googleDrive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dans ce dossier ; une fois que vous voyez le dossier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GrainSight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cliquez dedans.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2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F3CAED4-40DB-CF2F-97EC-E38D8F8F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39260"/>
            <a:ext cx="10915650" cy="586529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1ECD4D9-8425-EED6-84D4-AB660C46772C}"/>
              </a:ext>
            </a:extLst>
          </p:cNvPr>
          <p:cNvSpPr txBox="1"/>
          <p:nvPr/>
        </p:nvSpPr>
        <p:spPr>
          <a:xfrm>
            <a:off x="129082" y="87090"/>
            <a:ext cx="1206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Étape 5 : cliquer sur la position de la flèche et taper cmd puis ok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0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85B5A3-4D20-32DE-A09F-1A3C819C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3"/>
            <a:ext cx="12192000" cy="64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149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azzam</dc:creator>
  <cp:lastModifiedBy>fares azzam</cp:lastModifiedBy>
  <cp:revision>2</cp:revision>
  <dcterms:created xsi:type="dcterms:W3CDTF">2024-06-11T10:39:46Z</dcterms:created>
  <dcterms:modified xsi:type="dcterms:W3CDTF">2024-06-11T13:58:27Z</dcterms:modified>
</cp:coreProperties>
</file>