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62" r:id="rId3"/>
    <p:sldId id="260" r:id="rId4"/>
    <p:sldId id="261" r:id="rId5"/>
    <p:sldId id="256" r:id="rId6"/>
    <p:sldId id="264" r:id="rId7"/>
    <p:sldId id="267" r:id="rId8"/>
    <p:sldId id="265" r:id="rId9"/>
    <p:sldId id="266" r:id="rId10"/>
    <p:sldId id="263" r:id="rId11"/>
    <p:sldId id="268" r:id="rId12"/>
    <p:sldId id="269" r:id="rId13"/>
    <p:sldId id="270" r:id="rId14"/>
    <p:sldId id="271" r:id="rId15"/>
    <p:sldId id="281" r:id="rId16"/>
    <p:sldId id="282" r:id="rId17"/>
    <p:sldId id="272" r:id="rId18"/>
    <p:sldId id="273" r:id="rId19"/>
    <p:sldId id="280" r:id="rId20"/>
    <p:sldId id="274" r:id="rId21"/>
    <p:sldId id="276" r:id="rId22"/>
    <p:sldId id="277" r:id="rId23"/>
    <p:sldId id="27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35D"/>
    <a:srgbClr val="B8B8B8"/>
    <a:srgbClr val="84312E"/>
    <a:srgbClr val="0F1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14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F7E99-7CFC-4FFC-8CFC-CB61DA4F090C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FE565-9354-4D0D-935B-2F471CE3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6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8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9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FC93-207C-43F3-8B33-40C03027C7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F4301-24A9-4AFC-9286-52AD58FB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45366" y="48065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HIMTI UMT</a:t>
            </a:r>
            <a:endParaRPr lang="en-US" sz="48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8" y="86244"/>
            <a:ext cx="1508169" cy="12069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90" y="250954"/>
            <a:ext cx="827054" cy="8298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850694" y="898592"/>
            <a:ext cx="640466" cy="2972765"/>
            <a:chOff x="297084" y="481897"/>
            <a:chExt cx="640466" cy="2972765"/>
          </a:xfrm>
        </p:grpSpPr>
        <p:sp>
          <p:nvSpPr>
            <p:cNvPr id="9" name="Rectangle 8"/>
            <p:cNvSpPr/>
            <p:nvPr/>
          </p:nvSpPr>
          <p:spPr>
            <a:xfrm>
              <a:off x="297084" y="481897"/>
              <a:ext cx="640466" cy="640466"/>
            </a:xfrm>
            <a:prstGeom prst="rect">
              <a:avLst/>
            </a:prstGeom>
            <a:solidFill>
              <a:srgbClr val="8431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084" y="1259330"/>
              <a:ext cx="640466" cy="640466"/>
            </a:xfrm>
            <a:prstGeom prst="rect">
              <a:avLst/>
            </a:prstGeom>
            <a:solidFill>
              <a:srgbClr val="E893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084" y="2036763"/>
              <a:ext cx="640466" cy="640466"/>
            </a:xfrm>
            <a:prstGeom prst="rect">
              <a:avLst/>
            </a:prstGeom>
            <a:solidFill>
              <a:srgbClr val="B8B8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084" y="2814196"/>
              <a:ext cx="640466" cy="640466"/>
            </a:xfrm>
            <a:prstGeom prst="rect">
              <a:avLst/>
            </a:prstGeom>
            <a:solidFill>
              <a:srgbClr val="0F13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oogle Shape;3150;p48"/>
          <p:cNvGrpSpPr/>
          <p:nvPr/>
        </p:nvGrpSpPr>
        <p:grpSpPr>
          <a:xfrm flipH="1">
            <a:off x="11383420" y="-239832"/>
            <a:ext cx="1117834" cy="1029189"/>
            <a:chOff x="7291629" y="867403"/>
            <a:chExt cx="1528557" cy="1407341"/>
          </a:xfrm>
        </p:grpSpPr>
        <p:grpSp>
          <p:nvGrpSpPr>
            <p:cNvPr id="66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87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68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" name="Title 1"/>
          <p:cNvSpPr txBox="1">
            <a:spLocks/>
          </p:cNvSpPr>
          <p:nvPr/>
        </p:nvSpPr>
        <p:spPr>
          <a:xfrm>
            <a:off x="-2095692" y="535281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Universitas</a:t>
            </a:r>
            <a:r>
              <a:rPr lang="en-US" sz="2400" b="1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2400" b="1" dirty="0" err="1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Muhammadiyah</a:t>
            </a:r>
            <a:r>
              <a:rPr lang="en-US" sz="2400" b="1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 Tangerang</a:t>
            </a:r>
            <a:endParaRPr lang="en-US" sz="24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124" name="Google Shape;3208;p48"/>
          <p:cNvGrpSpPr/>
          <p:nvPr/>
        </p:nvGrpSpPr>
        <p:grpSpPr>
          <a:xfrm rot="18256537" flipH="1">
            <a:off x="9839288" y="4977086"/>
            <a:ext cx="3153551" cy="2837995"/>
            <a:chOff x="3256200" y="1561575"/>
            <a:chExt cx="787000" cy="708250"/>
          </a:xfrm>
        </p:grpSpPr>
        <p:sp>
          <p:nvSpPr>
            <p:cNvPr id="126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34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4794;p55"/>
          <p:cNvGrpSpPr/>
          <p:nvPr/>
        </p:nvGrpSpPr>
        <p:grpSpPr>
          <a:xfrm rot="8100000">
            <a:off x="-184776" y="-878850"/>
            <a:ext cx="1520877" cy="3695673"/>
            <a:chOff x="2508475" y="2379100"/>
            <a:chExt cx="147125" cy="376350"/>
          </a:xfrm>
        </p:grpSpPr>
        <p:sp>
          <p:nvSpPr>
            <p:cNvPr id="82" name="Google Shape;4795;p55"/>
            <p:cNvSpPr/>
            <p:nvPr/>
          </p:nvSpPr>
          <p:spPr>
            <a:xfrm>
              <a:off x="2508475" y="2438700"/>
              <a:ext cx="60875" cy="316750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4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6"/>
                    <a:pt x="309" y="5623"/>
                    <a:pt x="297" y="6355"/>
                  </a:cubicBezTo>
                  <a:cubicBezTo>
                    <a:pt x="284" y="7093"/>
                    <a:pt x="278" y="7850"/>
                    <a:pt x="284" y="8594"/>
                  </a:cubicBezTo>
                  <a:cubicBezTo>
                    <a:pt x="284" y="8783"/>
                    <a:pt x="297" y="8966"/>
                    <a:pt x="315" y="9149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1000" y="12590"/>
                    <a:pt x="1179" y="12670"/>
                    <a:pt x="1332" y="12670"/>
                  </a:cubicBezTo>
                  <a:cubicBezTo>
                    <a:pt x="2297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9" y="357"/>
                  </a:cubicBezTo>
                  <a:cubicBezTo>
                    <a:pt x="1673" y="109"/>
                    <a:pt x="1527" y="1"/>
                    <a:pt x="1394" y="1"/>
                  </a:cubicBezTo>
                  <a:close/>
                </a:path>
              </a:pathLst>
            </a:custGeom>
            <a:solidFill>
              <a:srgbClr val="FFC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4796;p55"/>
            <p:cNvSpPr/>
            <p:nvPr/>
          </p:nvSpPr>
          <p:spPr>
            <a:xfrm>
              <a:off x="2537725" y="2468000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91" y="0"/>
                  </a:moveTo>
                  <a:cubicBezTo>
                    <a:pt x="127" y="0"/>
                    <a:pt x="59" y="69"/>
                    <a:pt x="35" y="119"/>
                  </a:cubicBezTo>
                  <a:cubicBezTo>
                    <a:pt x="0" y="193"/>
                    <a:pt x="32" y="244"/>
                    <a:pt x="90" y="244"/>
                  </a:cubicBezTo>
                  <a:cubicBezTo>
                    <a:pt x="105" y="244"/>
                    <a:pt x="123" y="240"/>
                    <a:pt x="142" y="232"/>
                  </a:cubicBezTo>
                  <a:lnTo>
                    <a:pt x="186" y="213"/>
                  </a:lnTo>
                  <a:cubicBezTo>
                    <a:pt x="224" y="194"/>
                    <a:pt x="337" y="87"/>
                    <a:pt x="268" y="37"/>
                  </a:cubicBezTo>
                  <a:cubicBezTo>
                    <a:pt x="262" y="30"/>
                    <a:pt x="255" y="24"/>
                    <a:pt x="243" y="18"/>
                  </a:cubicBezTo>
                  <a:cubicBezTo>
                    <a:pt x="227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4797;p55"/>
            <p:cNvSpPr/>
            <p:nvPr/>
          </p:nvSpPr>
          <p:spPr>
            <a:xfrm>
              <a:off x="2547875" y="2471400"/>
              <a:ext cx="7500" cy="5125"/>
            </a:xfrm>
            <a:custGeom>
              <a:avLst/>
              <a:gdLst/>
              <a:ahLst/>
              <a:cxnLst/>
              <a:rect l="l" t="t" r="r" b="b"/>
              <a:pathLst>
                <a:path w="300" h="205" extrusionOk="0">
                  <a:moveTo>
                    <a:pt x="187" y="0"/>
                  </a:moveTo>
                  <a:cubicBezTo>
                    <a:pt x="182" y="0"/>
                    <a:pt x="177" y="1"/>
                    <a:pt x="171" y="1"/>
                  </a:cubicBezTo>
                  <a:cubicBezTo>
                    <a:pt x="108" y="8"/>
                    <a:pt x="45" y="46"/>
                    <a:pt x="20" y="109"/>
                  </a:cubicBezTo>
                  <a:cubicBezTo>
                    <a:pt x="13" y="128"/>
                    <a:pt x="1" y="165"/>
                    <a:pt x="20" y="184"/>
                  </a:cubicBezTo>
                  <a:lnTo>
                    <a:pt x="26" y="191"/>
                  </a:lnTo>
                  <a:cubicBezTo>
                    <a:pt x="39" y="200"/>
                    <a:pt x="51" y="205"/>
                    <a:pt x="64" y="205"/>
                  </a:cubicBezTo>
                  <a:cubicBezTo>
                    <a:pt x="77" y="205"/>
                    <a:pt x="89" y="200"/>
                    <a:pt x="102" y="191"/>
                  </a:cubicBezTo>
                  <a:cubicBezTo>
                    <a:pt x="103" y="191"/>
                    <a:pt x="105" y="191"/>
                    <a:pt x="106" y="191"/>
                  </a:cubicBezTo>
                  <a:cubicBezTo>
                    <a:pt x="207" y="191"/>
                    <a:pt x="300" y="0"/>
                    <a:pt x="18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4798;p55"/>
            <p:cNvSpPr/>
            <p:nvPr/>
          </p:nvSpPr>
          <p:spPr>
            <a:xfrm>
              <a:off x="2532900" y="2478150"/>
              <a:ext cx="8225" cy="6550"/>
            </a:xfrm>
            <a:custGeom>
              <a:avLst/>
              <a:gdLst/>
              <a:ahLst/>
              <a:cxnLst/>
              <a:rect l="l" t="t" r="r" b="b"/>
              <a:pathLst>
                <a:path w="329" h="262" extrusionOk="0">
                  <a:moveTo>
                    <a:pt x="204" y="0"/>
                  </a:moveTo>
                  <a:cubicBezTo>
                    <a:pt x="162" y="0"/>
                    <a:pt x="105" y="60"/>
                    <a:pt x="95" y="85"/>
                  </a:cubicBezTo>
                  <a:cubicBezTo>
                    <a:pt x="95" y="85"/>
                    <a:pt x="102" y="78"/>
                    <a:pt x="108" y="78"/>
                  </a:cubicBezTo>
                  <a:cubicBezTo>
                    <a:pt x="64" y="123"/>
                    <a:pt x="1" y="255"/>
                    <a:pt x="108" y="261"/>
                  </a:cubicBezTo>
                  <a:cubicBezTo>
                    <a:pt x="152" y="261"/>
                    <a:pt x="196" y="236"/>
                    <a:pt x="221" y="198"/>
                  </a:cubicBezTo>
                  <a:cubicBezTo>
                    <a:pt x="272" y="154"/>
                    <a:pt x="329" y="34"/>
                    <a:pt x="221" y="22"/>
                  </a:cubicBezTo>
                  <a:lnTo>
                    <a:pt x="234" y="15"/>
                  </a:lnTo>
                  <a:cubicBezTo>
                    <a:pt x="226" y="4"/>
                    <a:pt x="216" y="0"/>
                    <a:pt x="2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4799;p55"/>
            <p:cNvSpPr/>
            <p:nvPr/>
          </p:nvSpPr>
          <p:spPr>
            <a:xfrm>
              <a:off x="2531950" y="2695725"/>
              <a:ext cx="7450" cy="6750"/>
            </a:xfrm>
            <a:custGeom>
              <a:avLst/>
              <a:gdLst/>
              <a:ahLst/>
              <a:cxnLst/>
              <a:rect l="l" t="t" r="r" b="b"/>
              <a:pathLst>
                <a:path w="298" h="270" extrusionOk="0">
                  <a:moveTo>
                    <a:pt x="205" y="0"/>
                  </a:moveTo>
                  <a:cubicBezTo>
                    <a:pt x="153" y="0"/>
                    <a:pt x="94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1" y="224"/>
                    <a:pt x="70" y="243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80" y="264"/>
                    <a:pt x="93" y="269"/>
                    <a:pt x="108" y="269"/>
                  </a:cubicBezTo>
                  <a:cubicBezTo>
                    <a:pt x="156" y="269"/>
                    <a:pt x="220" y="203"/>
                    <a:pt x="234" y="174"/>
                  </a:cubicBezTo>
                  <a:cubicBezTo>
                    <a:pt x="234" y="167"/>
                    <a:pt x="234" y="161"/>
                    <a:pt x="241" y="161"/>
                  </a:cubicBezTo>
                  <a:cubicBezTo>
                    <a:pt x="266" y="129"/>
                    <a:pt x="297" y="47"/>
                    <a:pt x="253" y="16"/>
                  </a:cubicBezTo>
                  <a:cubicBezTo>
                    <a:pt x="239" y="5"/>
                    <a:pt x="222" y="0"/>
                    <a:pt x="2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4800;p55"/>
            <p:cNvSpPr/>
            <p:nvPr/>
          </p:nvSpPr>
          <p:spPr>
            <a:xfrm>
              <a:off x="2532750" y="2716450"/>
              <a:ext cx="11375" cy="6650"/>
            </a:xfrm>
            <a:custGeom>
              <a:avLst/>
              <a:gdLst/>
              <a:ahLst/>
              <a:cxnLst/>
              <a:rect l="l" t="t" r="r" b="b"/>
              <a:pathLst>
                <a:path w="455" h="266" extrusionOk="0">
                  <a:moveTo>
                    <a:pt x="290" y="0"/>
                  </a:moveTo>
                  <a:cubicBezTo>
                    <a:pt x="171" y="0"/>
                    <a:pt x="0" y="265"/>
                    <a:pt x="158" y="265"/>
                  </a:cubicBezTo>
                  <a:cubicBezTo>
                    <a:pt x="278" y="265"/>
                    <a:pt x="454" y="0"/>
                    <a:pt x="29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4801;p55"/>
            <p:cNvSpPr/>
            <p:nvPr/>
          </p:nvSpPr>
          <p:spPr>
            <a:xfrm>
              <a:off x="2527375" y="2658100"/>
              <a:ext cx="13750" cy="21000"/>
            </a:xfrm>
            <a:custGeom>
              <a:avLst/>
              <a:gdLst/>
              <a:ahLst/>
              <a:cxnLst/>
              <a:rect l="l" t="t" r="r" b="b"/>
              <a:pathLst>
                <a:path w="550" h="840" extrusionOk="0">
                  <a:moveTo>
                    <a:pt x="480" y="1"/>
                  </a:moveTo>
                  <a:cubicBezTo>
                    <a:pt x="411" y="7"/>
                    <a:pt x="348" y="51"/>
                    <a:pt x="316" y="121"/>
                  </a:cubicBezTo>
                  <a:cubicBezTo>
                    <a:pt x="278" y="190"/>
                    <a:pt x="278" y="278"/>
                    <a:pt x="316" y="348"/>
                  </a:cubicBezTo>
                  <a:cubicBezTo>
                    <a:pt x="196" y="386"/>
                    <a:pt x="102" y="474"/>
                    <a:pt x="45" y="587"/>
                  </a:cubicBezTo>
                  <a:cubicBezTo>
                    <a:pt x="1" y="682"/>
                    <a:pt x="1" y="840"/>
                    <a:pt x="146" y="840"/>
                  </a:cubicBezTo>
                  <a:cubicBezTo>
                    <a:pt x="291" y="840"/>
                    <a:pt x="430" y="714"/>
                    <a:pt x="487" y="594"/>
                  </a:cubicBezTo>
                  <a:cubicBezTo>
                    <a:pt x="518" y="531"/>
                    <a:pt x="524" y="455"/>
                    <a:pt x="493" y="392"/>
                  </a:cubicBezTo>
                  <a:cubicBezTo>
                    <a:pt x="499" y="386"/>
                    <a:pt x="505" y="373"/>
                    <a:pt x="499" y="360"/>
                  </a:cubicBezTo>
                  <a:cubicBezTo>
                    <a:pt x="480" y="259"/>
                    <a:pt x="518" y="184"/>
                    <a:pt x="537" y="89"/>
                  </a:cubicBezTo>
                  <a:cubicBezTo>
                    <a:pt x="550" y="45"/>
                    <a:pt x="537" y="1"/>
                    <a:pt x="4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4802;p55"/>
            <p:cNvSpPr/>
            <p:nvPr/>
          </p:nvSpPr>
          <p:spPr>
            <a:xfrm>
              <a:off x="2522650" y="2589625"/>
              <a:ext cx="9775" cy="7100"/>
            </a:xfrm>
            <a:custGeom>
              <a:avLst/>
              <a:gdLst/>
              <a:ahLst/>
              <a:cxnLst/>
              <a:rect l="l" t="t" r="r" b="b"/>
              <a:pathLst>
                <a:path w="391" h="284" extrusionOk="0">
                  <a:moveTo>
                    <a:pt x="295" y="1"/>
                  </a:moveTo>
                  <a:cubicBezTo>
                    <a:pt x="276" y="1"/>
                    <a:pt x="255" y="4"/>
                    <a:pt x="234" y="9"/>
                  </a:cubicBezTo>
                  <a:cubicBezTo>
                    <a:pt x="171" y="22"/>
                    <a:pt x="1" y="198"/>
                    <a:pt x="121" y="242"/>
                  </a:cubicBezTo>
                  <a:lnTo>
                    <a:pt x="133" y="242"/>
                  </a:lnTo>
                  <a:cubicBezTo>
                    <a:pt x="143" y="273"/>
                    <a:pt x="169" y="284"/>
                    <a:pt x="196" y="284"/>
                  </a:cubicBezTo>
                  <a:cubicBezTo>
                    <a:pt x="218" y="284"/>
                    <a:pt x="242" y="276"/>
                    <a:pt x="259" y="268"/>
                  </a:cubicBezTo>
                  <a:cubicBezTo>
                    <a:pt x="329" y="236"/>
                    <a:pt x="379" y="173"/>
                    <a:pt x="385" y="97"/>
                  </a:cubicBezTo>
                  <a:cubicBezTo>
                    <a:pt x="390" y="24"/>
                    <a:pt x="348" y="1"/>
                    <a:pt x="29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4803;p55"/>
            <p:cNvSpPr/>
            <p:nvPr/>
          </p:nvSpPr>
          <p:spPr>
            <a:xfrm>
              <a:off x="2534950" y="2602450"/>
              <a:ext cx="6975" cy="4425"/>
            </a:xfrm>
            <a:custGeom>
              <a:avLst/>
              <a:gdLst/>
              <a:ahLst/>
              <a:cxnLst/>
              <a:rect l="l" t="t" r="r" b="b"/>
              <a:pathLst>
                <a:path w="279" h="177" extrusionOk="0">
                  <a:moveTo>
                    <a:pt x="175" y="0"/>
                  </a:moveTo>
                  <a:cubicBezTo>
                    <a:pt x="144" y="0"/>
                    <a:pt x="107" y="22"/>
                    <a:pt x="89" y="45"/>
                  </a:cubicBezTo>
                  <a:lnTo>
                    <a:pt x="83" y="45"/>
                  </a:lnTo>
                  <a:cubicBezTo>
                    <a:pt x="64" y="51"/>
                    <a:pt x="1" y="108"/>
                    <a:pt x="39" y="133"/>
                  </a:cubicBezTo>
                  <a:lnTo>
                    <a:pt x="57" y="165"/>
                  </a:lnTo>
                  <a:cubicBezTo>
                    <a:pt x="66" y="173"/>
                    <a:pt x="78" y="176"/>
                    <a:pt x="92" y="176"/>
                  </a:cubicBezTo>
                  <a:cubicBezTo>
                    <a:pt x="108" y="176"/>
                    <a:pt x="126" y="171"/>
                    <a:pt x="139" y="165"/>
                  </a:cubicBezTo>
                  <a:cubicBezTo>
                    <a:pt x="184" y="139"/>
                    <a:pt x="278" y="76"/>
                    <a:pt x="209" y="13"/>
                  </a:cubicBezTo>
                  <a:cubicBezTo>
                    <a:pt x="200" y="4"/>
                    <a:pt x="188" y="0"/>
                    <a:pt x="17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4804;p55"/>
            <p:cNvSpPr/>
            <p:nvPr/>
          </p:nvSpPr>
          <p:spPr>
            <a:xfrm>
              <a:off x="2541325" y="2588875"/>
              <a:ext cx="9100" cy="5100"/>
            </a:xfrm>
            <a:custGeom>
              <a:avLst/>
              <a:gdLst/>
              <a:ahLst/>
              <a:cxnLst/>
              <a:rect l="l" t="t" r="r" b="b"/>
              <a:pathLst>
                <a:path w="364" h="204" extrusionOk="0">
                  <a:moveTo>
                    <a:pt x="197" y="1"/>
                  </a:moveTo>
                  <a:cubicBezTo>
                    <a:pt x="96" y="1"/>
                    <a:pt x="0" y="203"/>
                    <a:pt x="96" y="203"/>
                  </a:cubicBezTo>
                  <a:cubicBezTo>
                    <a:pt x="99" y="203"/>
                    <a:pt x="102" y="203"/>
                    <a:pt x="105" y="203"/>
                  </a:cubicBezTo>
                  <a:cubicBezTo>
                    <a:pt x="130" y="203"/>
                    <a:pt x="149" y="203"/>
                    <a:pt x="175" y="190"/>
                  </a:cubicBezTo>
                  <a:cubicBezTo>
                    <a:pt x="225" y="184"/>
                    <a:pt x="364" y="45"/>
                    <a:pt x="263" y="14"/>
                  </a:cubicBezTo>
                  <a:cubicBezTo>
                    <a:pt x="244" y="1"/>
                    <a:pt x="225" y="1"/>
                    <a:pt x="206" y="1"/>
                  </a:cubicBezTo>
                  <a:cubicBezTo>
                    <a:pt x="203" y="1"/>
                    <a:pt x="200" y="1"/>
                    <a:pt x="1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4805;p55"/>
            <p:cNvSpPr/>
            <p:nvPr/>
          </p:nvSpPr>
          <p:spPr>
            <a:xfrm>
              <a:off x="2534475" y="2553725"/>
              <a:ext cx="12475" cy="7275"/>
            </a:xfrm>
            <a:custGeom>
              <a:avLst/>
              <a:gdLst/>
              <a:ahLst/>
              <a:cxnLst/>
              <a:rect l="l" t="t" r="r" b="b"/>
              <a:pathLst>
                <a:path w="499" h="291" extrusionOk="0">
                  <a:moveTo>
                    <a:pt x="316" y="1"/>
                  </a:moveTo>
                  <a:cubicBezTo>
                    <a:pt x="184" y="1"/>
                    <a:pt x="1" y="291"/>
                    <a:pt x="177" y="291"/>
                  </a:cubicBezTo>
                  <a:cubicBezTo>
                    <a:pt x="310" y="291"/>
                    <a:pt x="499" y="1"/>
                    <a:pt x="31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4806;p55"/>
            <p:cNvSpPr/>
            <p:nvPr/>
          </p:nvSpPr>
          <p:spPr>
            <a:xfrm>
              <a:off x="2544900" y="2523150"/>
              <a:ext cx="6325" cy="5225"/>
            </a:xfrm>
            <a:custGeom>
              <a:avLst/>
              <a:gdLst/>
              <a:ahLst/>
              <a:cxnLst/>
              <a:rect l="l" t="t" r="r" b="b"/>
              <a:pathLst>
                <a:path w="253" h="209" extrusionOk="0">
                  <a:moveTo>
                    <a:pt x="202" y="0"/>
                  </a:moveTo>
                  <a:cubicBezTo>
                    <a:pt x="170" y="0"/>
                    <a:pt x="139" y="6"/>
                    <a:pt x="107" y="25"/>
                  </a:cubicBezTo>
                  <a:cubicBezTo>
                    <a:pt x="82" y="32"/>
                    <a:pt x="0" y="120"/>
                    <a:pt x="50" y="145"/>
                  </a:cubicBezTo>
                  <a:cubicBezTo>
                    <a:pt x="63" y="158"/>
                    <a:pt x="69" y="164"/>
                    <a:pt x="76" y="177"/>
                  </a:cubicBezTo>
                  <a:cubicBezTo>
                    <a:pt x="82" y="200"/>
                    <a:pt x="95" y="209"/>
                    <a:pt x="111" y="209"/>
                  </a:cubicBezTo>
                  <a:cubicBezTo>
                    <a:pt x="163" y="209"/>
                    <a:pt x="248" y="119"/>
                    <a:pt x="252" y="76"/>
                  </a:cubicBezTo>
                  <a:cubicBezTo>
                    <a:pt x="252" y="57"/>
                    <a:pt x="246" y="44"/>
                    <a:pt x="246" y="32"/>
                  </a:cubicBezTo>
                  <a:cubicBezTo>
                    <a:pt x="233" y="13"/>
                    <a:pt x="221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4807;p55"/>
            <p:cNvSpPr/>
            <p:nvPr/>
          </p:nvSpPr>
          <p:spPr>
            <a:xfrm>
              <a:off x="2540325" y="2540925"/>
              <a:ext cx="10475" cy="5925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0"/>
                  </a:moveTo>
                  <a:cubicBezTo>
                    <a:pt x="273" y="0"/>
                    <a:pt x="266" y="1"/>
                    <a:pt x="259" y="2"/>
                  </a:cubicBezTo>
                  <a:cubicBezTo>
                    <a:pt x="240" y="2"/>
                    <a:pt x="227" y="8"/>
                    <a:pt x="215" y="14"/>
                  </a:cubicBezTo>
                  <a:cubicBezTo>
                    <a:pt x="158" y="27"/>
                    <a:pt x="0" y="178"/>
                    <a:pt x="114" y="216"/>
                  </a:cubicBezTo>
                  <a:cubicBezTo>
                    <a:pt x="133" y="229"/>
                    <a:pt x="151" y="229"/>
                    <a:pt x="177" y="235"/>
                  </a:cubicBezTo>
                  <a:cubicBezTo>
                    <a:pt x="181" y="236"/>
                    <a:pt x="185" y="236"/>
                    <a:pt x="189" y="236"/>
                  </a:cubicBezTo>
                  <a:cubicBezTo>
                    <a:pt x="306" y="236"/>
                    <a:pt x="419" y="0"/>
                    <a:pt x="2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4808;p55"/>
            <p:cNvSpPr/>
            <p:nvPr/>
          </p:nvSpPr>
          <p:spPr>
            <a:xfrm>
              <a:off x="2594725" y="2379100"/>
              <a:ext cx="60875" cy="316750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0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5"/>
                    <a:pt x="309" y="5623"/>
                    <a:pt x="296" y="6355"/>
                  </a:cubicBezTo>
                  <a:cubicBezTo>
                    <a:pt x="278" y="7093"/>
                    <a:pt x="278" y="7850"/>
                    <a:pt x="284" y="8594"/>
                  </a:cubicBezTo>
                  <a:cubicBezTo>
                    <a:pt x="284" y="8777"/>
                    <a:pt x="296" y="8966"/>
                    <a:pt x="315" y="9143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999" y="12590"/>
                    <a:pt x="1178" y="12670"/>
                    <a:pt x="1330" y="12670"/>
                  </a:cubicBezTo>
                  <a:cubicBezTo>
                    <a:pt x="2292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3" y="357"/>
                  </a:cubicBezTo>
                  <a:cubicBezTo>
                    <a:pt x="1667" y="109"/>
                    <a:pt x="1523" y="1"/>
                    <a:pt x="1390" y="1"/>
                  </a:cubicBezTo>
                  <a:close/>
                </a:path>
              </a:pathLst>
            </a:custGeom>
            <a:solidFill>
              <a:srgbClr val="FF8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4809;p55"/>
            <p:cNvSpPr/>
            <p:nvPr/>
          </p:nvSpPr>
          <p:spPr>
            <a:xfrm>
              <a:off x="2623925" y="24083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191" y="0"/>
                  </a:moveTo>
                  <a:cubicBezTo>
                    <a:pt x="127" y="0"/>
                    <a:pt x="60" y="66"/>
                    <a:pt x="30" y="120"/>
                  </a:cubicBezTo>
                  <a:cubicBezTo>
                    <a:pt x="1" y="189"/>
                    <a:pt x="33" y="239"/>
                    <a:pt x="91" y="239"/>
                  </a:cubicBezTo>
                  <a:cubicBezTo>
                    <a:pt x="107" y="239"/>
                    <a:pt x="125" y="235"/>
                    <a:pt x="144" y="227"/>
                  </a:cubicBezTo>
                  <a:lnTo>
                    <a:pt x="188" y="208"/>
                  </a:lnTo>
                  <a:cubicBezTo>
                    <a:pt x="226" y="189"/>
                    <a:pt x="333" y="82"/>
                    <a:pt x="270" y="38"/>
                  </a:cubicBezTo>
                  <a:lnTo>
                    <a:pt x="245" y="19"/>
                  </a:lnTo>
                  <a:cubicBezTo>
                    <a:pt x="228" y="6"/>
                    <a:pt x="210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4810;p55"/>
            <p:cNvSpPr/>
            <p:nvPr/>
          </p:nvSpPr>
          <p:spPr>
            <a:xfrm>
              <a:off x="2626075" y="2427050"/>
              <a:ext cx="9025" cy="7625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177" y="0"/>
                  </a:moveTo>
                  <a:cubicBezTo>
                    <a:pt x="151" y="0"/>
                    <a:pt x="122" y="24"/>
                    <a:pt x="108" y="47"/>
                  </a:cubicBezTo>
                  <a:cubicBezTo>
                    <a:pt x="89" y="73"/>
                    <a:pt x="70" y="104"/>
                    <a:pt x="52" y="129"/>
                  </a:cubicBezTo>
                  <a:cubicBezTo>
                    <a:pt x="0" y="206"/>
                    <a:pt x="12" y="304"/>
                    <a:pt x="89" y="304"/>
                  </a:cubicBezTo>
                  <a:cubicBezTo>
                    <a:pt x="106" y="304"/>
                    <a:pt x="128" y="299"/>
                    <a:pt x="152" y="287"/>
                  </a:cubicBezTo>
                  <a:cubicBezTo>
                    <a:pt x="228" y="249"/>
                    <a:pt x="361" y="98"/>
                    <a:pt x="247" y="35"/>
                  </a:cubicBezTo>
                  <a:lnTo>
                    <a:pt x="203" y="10"/>
                  </a:lnTo>
                  <a:cubicBezTo>
                    <a:pt x="195" y="3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4811;p55"/>
            <p:cNvSpPr/>
            <p:nvPr/>
          </p:nvSpPr>
          <p:spPr>
            <a:xfrm>
              <a:off x="2634125" y="2411650"/>
              <a:ext cx="7550" cy="5175"/>
            </a:xfrm>
            <a:custGeom>
              <a:avLst/>
              <a:gdLst/>
              <a:ahLst/>
              <a:cxnLst/>
              <a:rect l="l" t="t" r="r" b="b"/>
              <a:pathLst>
                <a:path w="302" h="207" extrusionOk="0">
                  <a:moveTo>
                    <a:pt x="182" y="1"/>
                  </a:moveTo>
                  <a:cubicBezTo>
                    <a:pt x="179" y="1"/>
                    <a:pt x="175" y="1"/>
                    <a:pt x="171" y="1"/>
                  </a:cubicBezTo>
                  <a:cubicBezTo>
                    <a:pt x="102" y="7"/>
                    <a:pt x="45" y="52"/>
                    <a:pt x="20" y="108"/>
                  </a:cubicBezTo>
                  <a:cubicBezTo>
                    <a:pt x="13" y="134"/>
                    <a:pt x="1" y="165"/>
                    <a:pt x="20" y="190"/>
                  </a:cubicBezTo>
                  <a:lnTo>
                    <a:pt x="26" y="197"/>
                  </a:lnTo>
                  <a:cubicBezTo>
                    <a:pt x="35" y="203"/>
                    <a:pt x="48" y="206"/>
                    <a:pt x="61" y="206"/>
                  </a:cubicBezTo>
                  <a:cubicBezTo>
                    <a:pt x="73" y="206"/>
                    <a:pt x="86" y="203"/>
                    <a:pt x="95" y="197"/>
                  </a:cubicBezTo>
                  <a:cubicBezTo>
                    <a:pt x="97" y="197"/>
                    <a:pt x="98" y="197"/>
                    <a:pt x="100" y="197"/>
                  </a:cubicBezTo>
                  <a:cubicBezTo>
                    <a:pt x="203" y="197"/>
                    <a:pt x="302" y="1"/>
                    <a:pt x="18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4812;p55"/>
            <p:cNvSpPr/>
            <p:nvPr/>
          </p:nvSpPr>
          <p:spPr>
            <a:xfrm>
              <a:off x="2619150" y="2418525"/>
              <a:ext cx="8075" cy="6400"/>
            </a:xfrm>
            <a:custGeom>
              <a:avLst/>
              <a:gdLst/>
              <a:ahLst/>
              <a:cxnLst/>
              <a:rect l="l" t="t" r="r" b="b"/>
              <a:pathLst>
                <a:path w="323" h="256" extrusionOk="0">
                  <a:moveTo>
                    <a:pt x="202" y="0"/>
                  </a:moveTo>
                  <a:cubicBezTo>
                    <a:pt x="160" y="0"/>
                    <a:pt x="105" y="56"/>
                    <a:pt x="95" y="86"/>
                  </a:cubicBezTo>
                  <a:lnTo>
                    <a:pt x="101" y="79"/>
                  </a:lnTo>
                  <a:lnTo>
                    <a:pt x="101" y="79"/>
                  </a:lnTo>
                  <a:cubicBezTo>
                    <a:pt x="64" y="117"/>
                    <a:pt x="1" y="250"/>
                    <a:pt x="102" y="256"/>
                  </a:cubicBezTo>
                  <a:cubicBezTo>
                    <a:pt x="152" y="256"/>
                    <a:pt x="196" y="237"/>
                    <a:pt x="221" y="199"/>
                  </a:cubicBezTo>
                  <a:cubicBezTo>
                    <a:pt x="272" y="149"/>
                    <a:pt x="322" y="35"/>
                    <a:pt x="221" y="23"/>
                  </a:cubicBezTo>
                  <a:lnTo>
                    <a:pt x="234" y="16"/>
                  </a:lnTo>
                  <a:cubicBezTo>
                    <a:pt x="225" y="5"/>
                    <a:pt x="214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4813;p55"/>
            <p:cNvSpPr/>
            <p:nvPr/>
          </p:nvSpPr>
          <p:spPr>
            <a:xfrm>
              <a:off x="2618050" y="2636125"/>
              <a:ext cx="7600" cy="6675"/>
            </a:xfrm>
            <a:custGeom>
              <a:avLst/>
              <a:gdLst/>
              <a:ahLst/>
              <a:cxnLst/>
              <a:rect l="l" t="t" r="r" b="b"/>
              <a:pathLst>
                <a:path w="304" h="267" extrusionOk="0">
                  <a:moveTo>
                    <a:pt x="207" y="0"/>
                  </a:moveTo>
                  <a:cubicBezTo>
                    <a:pt x="153" y="0"/>
                    <a:pt x="93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0" y="218"/>
                    <a:pt x="70" y="243"/>
                  </a:cubicBezTo>
                  <a:cubicBezTo>
                    <a:pt x="70" y="243"/>
                    <a:pt x="70" y="243"/>
                    <a:pt x="70" y="249"/>
                  </a:cubicBezTo>
                  <a:cubicBezTo>
                    <a:pt x="79" y="261"/>
                    <a:pt x="91" y="266"/>
                    <a:pt x="105" y="266"/>
                  </a:cubicBezTo>
                  <a:cubicBezTo>
                    <a:pt x="155" y="266"/>
                    <a:pt x="224" y="197"/>
                    <a:pt x="234" y="167"/>
                  </a:cubicBezTo>
                  <a:lnTo>
                    <a:pt x="240" y="155"/>
                  </a:lnTo>
                  <a:cubicBezTo>
                    <a:pt x="265" y="123"/>
                    <a:pt x="303" y="41"/>
                    <a:pt x="259" y="16"/>
                  </a:cubicBezTo>
                  <a:cubicBezTo>
                    <a:pt x="243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4814;p55"/>
            <p:cNvSpPr/>
            <p:nvPr/>
          </p:nvSpPr>
          <p:spPr>
            <a:xfrm>
              <a:off x="2618825" y="2656700"/>
              <a:ext cx="11400" cy="6650"/>
            </a:xfrm>
            <a:custGeom>
              <a:avLst/>
              <a:gdLst/>
              <a:ahLst/>
              <a:cxnLst/>
              <a:rect l="l" t="t" r="r" b="b"/>
              <a:pathLst>
                <a:path w="456" h="266" extrusionOk="0">
                  <a:moveTo>
                    <a:pt x="297" y="0"/>
                  </a:moveTo>
                  <a:cubicBezTo>
                    <a:pt x="171" y="0"/>
                    <a:pt x="1" y="265"/>
                    <a:pt x="165" y="265"/>
                  </a:cubicBezTo>
                  <a:cubicBezTo>
                    <a:pt x="285" y="265"/>
                    <a:pt x="455" y="0"/>
                    <a:pt x="2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4815;p55"/>
            <p:cNvSpPr/>
            <p:nvPr/>
          </p:nvSpPr>
          <p:spPr>
            <a:xfrm>
              <a:off x="2630025" y="2637450"/>
              <a:ext cx="5075" cy="2875"/>
            </a:xfrm>
            <a:custGeom>
              <a:avLst/>
              <a:gdLst/>
              <a:ahLst/>
              <a:cxnLst/>
              <a:rect l="l" t="t" r="r" b="b"/>
              <a:pathLst>
                <a:path w="203" h="115" extrusionOk="0">
                  <a:moveTo>
                    <a:pt x="127" y="1"/>
                  </a:moveTo>
                  <a:cubicBezTo>
                    <a:pt x="76" y="1"/>
                    <a:pt x="1" y="114"/>
                    <a:pt x="70" y="114"/>
                  </a:cubicBezTo>
                  <a:cubicBezTo>
                    <a:pt x="127" y="114"/>
                    <a:pt x="203" y="1"/>
                    <a:pt x="12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4816;p55"/>
            <p:cNvSpPr/>
            <p:nvPr/>
          </p:nvSpPr>
          <p:spPr>
            <a:xfrm>
              <a:off x="2621200" y="2542675"/>
              <a:ext cx="6975" cy="4500"/>
            </a:xfrm>
            <a:custGeom>
              <a:avLst/>
              <a:gdLst/>
              <a:ahLst/>
              <a:cxnLst/>
              <a:rect l="l" t="t" r="r" b="b"/>
              <a:pathLst>
                <a:path w="279" h="180" extrusionOk="0">
                  <a:moveTo>
                    <a:pt x="175" y="1"/>
                  </a:moveTo>
                  <a:cubicBezTo>
                    <a:pt x="143" y="1"/>
                    <a:pt x="107" y="23"/>
                    <a:pt x="89" y="45"/>
                  </a:cubicBezTo>
                  <a:lnTo>
                    <a:pt x="83" y="45"/>
                  </a:lnTo>
                  <a:cubicBezTo>
                    <a:pt x="64" y="52"/>
                    <a:pt x="1" y="115"/>
                    <a:pt x="38" y="134"/>
                  </a:cubicBezTo>
                  <a:lnTo>
                    <a:pt x="57" y="165"/>
                  </a:lnTo>
                  <a:cubicBezTo>
                    <a:pt x="65" y="176"/>
                    <a:pt x="78" y="180"/>
                    <a:pt x="91" y="180"/>
                  </a:cubicBezTo>
                  <a:cubicBezTo>
                    <a:pt x="109" y="180"/>
                    <a:pt x="128" y="172"/>
                    <a:pt x="139" y="165"/>
                  </a:cubicBezTo>
                  <a:cubicBezTo>
                    <a:pt x="183" y="146"/>
                    <a:pt x="278" y="83"/>
                    <a:pt x="209" y="14"/>
                  </a:cubicBezTo>
                  <a:cubicBezTo>
                    <a:pt x="199" y="5"/>
                    <a:pt x="188" y="1"/>
                    <a:pt x="17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4817;p55"/>
            <p:cNvSpPr/>
            <p:nvPr/>
          </p:nvSpPr>
          <p:spPr>
            <a:xfrm>
              <a:off x="2627550" y="2529125"/>
              <a:ext cx="9125" cy="5250"/>
            </a:xfrm>
            <a:custGeom>
              <a:avLst/>
              <a:gdLst/>
              <a:ahLst/>
              <a:cxnLst/>
              <a:rect l="l" t="t" r="r" b="b"/>
              <a:pathLst>
                <a:path w="365" h="210" extrusionOk="0">
                  <a:moveTo>
                    <a:pt x="198" y="0"/>
                  </a:moveTo>
                  <a:cubicBezTo>
                    <a:pt x="91" y="0"/>
                    <a:pt x="1" y="209"/>
                    <a:pt x="98" y="209"/>
                  </a:cubicBezTo>
                  <a:cubicBezTo>
                    <a:pt x="100" y="209"/>
                    <a:pt x="103" y="209"/>
                    <a:pt x="106" y="209"/>
                  </a:cubicBezTo>
                  <a:cubicBezTo>
                    <a:pt x="125" y="209"/>
                    <a:pt x="150" y="203"/>
                    <a:pt x="175" y="196"/>
                  </a:cubicBezTo>
                  <a:cubicBezTo>
                    <a:pt x="226" y="184"/>
                    <a:pt x="365" y="51"/>
                    <a:pt x="264" y="13"/>
                  </a:cubicBezTo>
                  <a:cubicBezTo>
                    <a:pt x="245" y="7"/>
                    <a:pt x="226" y="1"/>
                    <a:pt x="207" y="1"/>
                  </a:cubicBezTo>
                  <a:cubicBezTo>
                    <a:pt x="204" y="0"/>
                    <a:pt x="201" y="0"/>
                    <a:pt x="19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4818;p55"/>
            <p:cNvSpPr/>
            <p:nvPr/>
          </p:nvSpPr>
          <p:spPr>
            <a:xfrm>
              <a:off x="2620725" y="2493975"/>
              <a:ext cx="12325" cy="7425"/>
            </a:xfrm>
            <a:custGeom>
              <a:avLst/>
              <a:gdLst/>
              <a:ahLst/>
              <a:cxnLst/>
              <a:rect l="l" t="t" r="r" b="b"/>
              <a:pathLst>
                <a:path w="493" h="297" extrusionOk="0">
                  <a:moveTo>
                    <a:pt x="316" y="0"/>
                  </a:moveTo>
                  <a:cubicBezTo>
                    <a:pt x="184" y="0"/>
                    <a:pt x="1" y="297"/>
                    <a:pt x="177" y="297"/>
                  </a:cubicBezTo>
                  <a:cubicBezTo>
                    <a:pt x="310" y="297"/>
                    <a:pt x="493" y="0"/>
                    <a:pt x="3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4819;p55"/>
            <p:cNvSpPr/>
            <p:nvPr/>
          </p:nvSpPr>
          <p:spPr>
            <a:xfrm>
              <a:off x="2631125" y="2463500"/>
              <a:ext cx="6175" cy="5250"/>
            </a:xfrm>
            <a:custGeom>
              <a:avLst/>
              <a:gdLst/>
              <a:ahLst/>
              <a:cxnLst/>
              <a:rect l="l" t="t" r="r" b="b"/>
              <a:pathLst>
                <a:path w="247" h="210" extrusionOk="0">
                  <a:moveTo>
                    <a:pt x="179" y="0"/>
                  </a:moveTo>
                  <a:cubicBezTo>
                    <a:pt x="154" y="0"/>
                    <a:pt x="129" y="11"/>
                    <a:pt x="108" y="21"/>
                  </a:cubicBezTo>
                  <a:cubicBezTo>
                    <a:pt x="83" y="34"/>
                    <a:pt x="1" y="116"/>
                    <a:pt x="45" y="147"/>
                  </a:cubicBezTo>
                  <a:cubicBezTo>
                    <a:pt x="64" y="153"/>
                    <a:pt x="70" y="160"/>
                    <a:pt x="77" y="179"/>
                  </a:cubicBezTo>
                  <a:cubicBezTo>
                    <a:pt x="83" y="201"/>
                    <a:pt x="95" y="210"/>
                    <a:pt x="111" y="210"/>
                  </a:cubicBezTo>
                  <a:cubicBezTo>
                    <a:pt x="162" y="210"/>
                    <a:pt x="247" y="115"/>
                    <a:pt x="247" y="72"/>
                  </a:cubicBezTo>
                  <a:cubicBezTo>
                    <a:pt x="247" y="59"/>
                    <a:pt x="247" y="40"/>
                    <a:pt x="241" y="27"/>
                  </a:cubicBezTo>
                  <a:cubicBezTo>
                    <a:pt x="234" y="8"/>
                    <a:pt x="215" y="2"/>
                    <a:pt x="196" y="2"/>
                  </a:cubicBezTo>
                  <a:cubicBezTo>
                    <a:pt x="191" y="1"/>
                    <a:pt x="185" y="0"/>
                    <a:pt x="17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4820;p55"/>
            <p:cNvSpPr/>
            <p:nvPr/>
          </p:nvSpPr>
          <p:spPr>
            <a:xfrm>
              <a:off x="2626575" y="2481150"/>
              <a:ext cx="10475" cy="5925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1"/>
                  </a:moveTo>
                  <a:cubicBezTo>
                    <a:pt x="273" y="1"/>
                    <a:pt x="266" y="1"/>
                    <a:pt x="259" y="3"/>
                  </a:cubicBezTo>
                  <a:cubicBezTo>
                    <a:pt x="240" y="9"/>
                    <a:pt x="227" y="9"/>
                    <a:pt x="208" y="15"/>
                  </a:cubicBezTo>
                  <a:cubicBezTo>
                    <a:pt x="158" y="28"/>
                    <a:pt x="0" y="179"/>
                    <a:pt x="114" y="223"/>
                  </a:cubicBezTo>
                  <a:cubicBezTo>
                    <a:pt x="132" y="230"/>
                    <a:pt x="151" y="236"/>
                    <a:pt x="170" y="236"/>
                  </a:cubicBezTo>
                  <a:cubicBezTo>
                    <a:pt x="175" y="236"/>
                    <a:pt x="179" y="237"/>
                    <a:pt x="183" y="237"/>
                  </a:cubicBezTo>
                  <a:cubicBezTo>
                    <a:pt x="305" y="237"/>
                    <a:pt x="419" y="1"/>
                    <a:pt x="2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833;p31"/>
          <p:cNvGrpSpPr/>
          <p:nvPr/>
        </p:nvGrpSpPr>
        <p:grpSpPr>
          <a:xfrm>
            <a:off x="5810111" y="4456751"/>
            <a:ext cx="680610" cy="388869"/>
            <a:chOff x="479379" y="1634028"/>
            <a:chExt cx="2410840" cy="1377443"/>
          </a:xfrm>
        </p:grpSpPr>
        <p:sp>
          <p:nvSpPr>
            <p:cNvPr id="48" name="Google Shape;834;p31"/>
            <p:cNvSpPr/>
            <p:nvPr/>
          </p:nvSpPr>
          <p:spPr>
            <a:xfrm>
              <a:off x="479379" y="1634028"/>
              <a:ext cx="2410840" cy="1377443"/>
            </a:xfrm>
            <a:custGeom>
              <a:avLst/>
              <a:gdLst/>
              <a:ahLst/>
              <a:cxnLst/>
              <a:rect l="l" t="t" r="r" b="b"/>
              <a:pathLst>
                <a:path w="13393" h="10386" extrusionOk="0">
                  <a:moveTo>
                    <a:pt x="7902" y="0"/>
                  </a:moveTo>
                  <a:cubicBezTo>
                    <a:pt x="3449" y="0"/>
                    <a:pt x="0" y="4648"/>
                    <a:pt x="2601" y="8721"/>
                  </a:cubicBezTo>
                  <a:cubicBezTo>
                    <a:pt x="3365" y="9917"/>
                    <a:pt x="4775" y="10385"/>
                    <a:pt x="6270" y="10385"/>
                  </a:cubicBezTo>
                  <a:cubicBezTo>
                    <a:pt x="8000" y="10385"/>
                    <a:pt x="9844" y="9760"/>
                    <a:pt x="10933" y="8911"/>
                  </a:cubicBezTo>
                  <a:cubicBezTo>
                    <a:pt x="13153" y="7182"/>
                    <a:pt x="13392" y="1222"/>
                    <a:pt x="9577" y="220"/>
                  </a:cubicBezTo>
                  <a:cubicBezTo>
                    <a:pt x="9010" y="70"/>
                    <a:pt x="8448" y="0"/>
                    <a:pt x="7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35;p31"/>
            <p:cNvSpPr/>
            <p:nvPr/>
          </p:nvSpPr>
          <p:spPr>
            <a:xfrm>
              <a:off x="2313115" y="1886811"/>
              <a:ext cx="74343" cy="51591"/>
            </a:xfrm>
            <a:custGeom>
              <a:avLst/>
              <a:gdLst/>
              <a:ahLst/>
              <a:cxnLst/>
              <a:rect l="l" t="t" r="r" b="b"/>
              <a:pathLst>
                <a:path w="413" h="389" extrusionOk="0">
                  <a:moveTo>
                    <a:pt x="306" y="1"/>
                  </a:moveTo>
                  <a:cubicBezTo>
                    <a:pt x="188" y="1"/>
                    <a:pt x="0" y="131"/>
                    <a:pt x="46" y="288"/>
                  </a:cubicBezTo>
                  <a:cubicBezTo>
                    <a:pt x="52" y="307"/>
                    <a:pt x="58" y="326"/>
                    <a:pt x="71" y="338"/>
                  </a:cubicBezTo>
                  <a:cubicBezTo>
                    <a:pt x="91" y="374"/>
                    <a:pt x="120" y="389"/>
                    <a:pt x="152" y="389"/>
                  </a:cubicBezTo>
                  <a:cubicBezTo>
                    <a:pt x="233" y="389"/>
                    <a:pt x="332" y="300"/>
                    <a:pt x="355" y="237"/>
                  </a:cubicBezTo>
                  <a:cubicBezTo>
                    <a:pt x="367" y="199"/>
                    <a:pt x="380" y="162"/>
                    <a:pt x="393" y="124"/>
                  </a:cubicBezTo>
                  <a:cubicBezTo>
                    <a:pt x="412" y="37"/>
                    <a:pt x="369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6;p31"/>
            <p:cNvSpPr/>
            <p:nvPr/>
          </p:nvSpPr>
          <p:spPr>
            <a:xfrm>
              <a:off x="2045444" y="2694895"/>
              <a:ext cx="84244" cy="43236"/>
            </a:xfrm>
            <a:custGeom>
              <a:avLst/>
              <a:gdLst/>
              <a:ahLst/>
              <a:cxnLst/>
              <a:rect l="l" t="t" r="r" b="b"/>
              <a:pathLst>
                <a:path w="468" h="326" extrusionOk="0">
                  <a:moveTo>
                    <a:pt x="329" y="1"/>
                  </a:moveTo>
                  <a:cubicBezTo>
                    <a:pt x="315" y="1"/>
                    <a:pt x="299" y="4"/>
                    <a:pt x="284" y="10"/>
                  </a:cubicBezTo>
                  <a:cubicBezTo>
                    <a:pt x="208" y="48"/>
                    <a:pt x="0" y="325"/>
                    <a:pt x="208" y="325"/>
                  </a:cubicBezTo>
                  <a:cubicBezTo>
                    <a:pt x="309" y="306"/>
                    <a:pt x="391" y="243"/>
                    <a:pt x="442" y="155"/>
                  </a:cubicBezTo>
                  <a:cubicBezTo>
                    <a:pt x="468" y="75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7;p31"/>
            <p:cNvSpPr/>
            <p:nvPr/>
          </p:nvSpPr>
          <p:spPr>
            <a:xfrm>
              <a:off x="1626567" y="1794239"/>
              <a:ext cx="91984" cy="52387"/>
            </a:xfrm>
            <a:custGeom>
              <a:avLst/>
              <a:gdLst/>
              <a:ahLst/>
              <a:cxnLst/>
              <a:rect l="l" t="t" r="r" b="b"/>
              <a:pathLst>
                <a:path w="511" h="395" extrusionOk="0">
                  <a:moveTo>
                    <a:pt x="397" y="0"/>
                  </a:moveTo>
                  <a:cubicBezTo>
                    <a:pt x="256" y="0"/>
                    <a:pt x="0" y="208"/>
                    <a:pt x="132" y="355"/>
                  </a:cubicBezTo>
                  <a:lnTo>
                    <a:pt x="139" y="368"/>
                  </a:lnTo>
                  <a:cubicBezTo>
                    <a:pt x="155" y="387"/>
                    <a:pt x="180" y="394"/>
                    <a:pt x="206" y="394"/>
                  </a:cubicBezTo>
                  <a:cubicBezTo>
                    <a:pt x="241" y="394"/>
                    <a:pt x="278" y="382"/>
                    <a:pt x="303" y="368"/>
                  </a:cubicBezTo>
                  <a:cubicBezTo>
                    <a:pt x="422" y="311"/>
                    <a:pt x="511" y="204"/>
                    <a:pt x="479" y="59"/>
                  </a:cubicBezTo>
                  <a:cubicBezTo>
                    <a:pt x="469" y="18"/>
                    <a:pt x="438" y="0"/>
                    <a:pt x="3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8;p31"/>
            <p:cNvSpPr/>
            <p:nvPr/>
          </p:nvSpPr>
          <p:spPr>
            <a:xfrm>
              <a:off x="1875157" y="1853655"/>
              <a:ext cx="68223" cy="51591"/>
            </a:xfrm>
            <a:custGeom>
              <a:avLst/>
              <a:gdLst/>
              <a:ahLst/>
              <a:cxnLst/>
              <a:rect l="l" t="t" r="r" b="b"/>
              <a:pathLst>
                <a:path w="379" h="389" extrusionOk="0">
                  <a:moveTo>
                    <a:pt x="292" y="0"/>
                  </a:moveTo>
                  <a:cubicBezTo>
                    <a:pt x="245" y="0"/>
                    <a:pt x="188" y="30"/>
                    <a:pt x="158" y="52"/>
                  </a:cubicBezTo>
                  <a:cubicBezTo>
                    <a:pt x="114" y="71"/>
                    <a:pt x="76" y="109"/>
                    <a:pt x="57" y="153"/>
                  </a:cubicBezTo>
                  <a:cubicBezTo>
                    <a:pt x="50" y="172"/>
                    <a:pt x="38" y="191"/>
                    <a:pt x="32" y="210"/>
                  </a:cubicBezTo>
                  <a:lnTo>
                    <a:pt x="32" y="229"/>
                  </a:lnTo>
                  <a:cubicBezTo>
                    <a:pt x="0" y="266"/>
                    <a:pt x="13" y="330"/>
                    <a:pt x="57" y="355"/>
                  </a:cubicBezTo>
                  <a:lnTo>
                    <a:pt x="82" y="374"/>
                  </a:lnTo>
                  <a:cubicBezTo>
                    <a:pt x="99" y="384"/>
                    <a:pt x="116" y="388"/>
                    <a:pt x="133" y="388"/>
                  </a:cubicBezTo>
                  <a:cubicBezTo>
                    <a:pt x="234" y="388"/>
                    <a:pt x="339" y="236"/>
                    <a:pt x="366" y="172"/>
                  </a:cubicBezTo>
                  <a:cubicBezTo>
                    <a:pt x="378" y="134"/>
                    <a:pt x="378" y="90"/>
                    <a:pt x="366" y="52"/>
                  </a:cubicBezTo>
                  <a:cubicBezTo>
                    <a:pt x="353" y="14"/>
                    <a:pt x="325" y="0"/>
                    <a:pt x="29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9;p31"/>
            <p:cNvSpPr/>
            <p:nvPr/>
          </p:nvSpPr>
          <p:spPr>
            <a:xfrm>
              <a:off x="1691189" y="2836008"/>
              <a:ext cx="123665" cy="70822"/>
            </a:xfrm>
            <a:custGeom>
              <a:avLst/>
              <a:gdLst/>
              <a:ahLst/>
              <a:cxnLst/>
              <a:rect l="l" t="t" r="r" b="b"/>
              <a:pathLst>
                <a:path w="687" h="534" extrusionOk="0">
                  <a:moveTo>
                    <a:pt x="493" y="1"/>
                  </a:moveTo>
                  <a:cubicBezTo>
                    <a:pt x="459" y="1"/>
                    <a:pt x="420" y="10"/>
                    <a:pt x="379" y="30"/>
                  </a:cubicBezTo>
                  <a:cubicBezTo>
                    <a:pt x="316" y="56"/>
                    <a:pt x="259" y="100"/>
                    <a:pt x="215" y="144"/>
                  </a:cubicBezTo>
                  <a:cubicBezTo>
                    <a:pt x="139" y="220"/>
                    <a:pt x="0" y="516"/>
                    <a:pt x="202" y="522"/>
                  </a:cubicBezTo>
                  <a:cubicBezTo>
                    <a:pt x="223" y="530"/>
                    <a:pt x="245" y="533"/>
                    <a:pt x="266" y="533"/>
                  </a:cubicBezTo>
                  <a:cubicBezTo>
                    <a:pt x="412" y="533"/>
                    <a:pt x="563" y="379"/>
                    <a:pt x="612" y="264"/>
                  </a:cubicBezTo>
                  <a:cubicBezTo>
                    <a:pt x="686" y="121"/>
                    <a:pt x="617" y="1"/>
                    <a:pt x="49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833;p31"/>
          <p:cNvGrpSpPr/>
          <p:nvPr/>
        </p:nvGrpSpPr>
        <p:grpSpPr>
          <a:xfrm>
            <a:off x="5852423" y="3103365"/>
            <a:ext cx="680610" cy="388869"/>
            <a:chOff x="479379" y="1634028"/>
            <a:chExt cx="2410840" cy="1377443"/>
          </a:xfrm>
        </p:grpSpPr>
        <p:sp>
          <p:nvSpPr>
            <p:cNvPr id="34" name="Google Shape;834;p31"/>
            <p:cNvSpPr/>
            <p:nvPr/>
          </p:nvSpPr>
          <p:spPr>
            <a:xfrm>
              <a:off x="479379" y="1634028"/>
              <a:ext cx="2410840" cy="1377443"/>
            </a:xfrm>
            <a:custGeom>
              <a:avLst/>
              <a:gdLst/>
              <a:ahLst/>
              <a:cxnLst/>
              <a:rect l="l" t="t" r="r" b="b"/>
              <a:pathLst>
                <a:path w="13393" h="10386" extrusionOk="0">
                  <a:moveTo>
                    <a:pt x="7902" y="0"/>
                  </a:moveTo>
                  <a:cubicBezTo>
                    <a:pt x="3449" y="0"/>
                    <a:pt x="0" y="4648"/>
                    <a:pt x="2601" y="8721"/>
                  </a:cubicBezTo>
                  <a:cubicBezTo>
                    <a:pt x="3365" y="9917"/>
                    <a:pt x="4775" y="10385"/>
                    <a:pt x="6270" y="10385"/>
                  </a:cubicBezTo>
                  <a:cubicBezTo>
                    <a:pt x="8000" y="10385"/>
                    <a:pt x="9844" y="9760"/>
                    <a:pt x="10933" y="8911"/>
                  </a:cubicBezTo>
                  <a:cubicBezTo>
                    <a:pt x="13153" y="7182"/>
                    <a:pt x="13392" y="1222"/>
                    <a:pt x="9577" y="220"/>
                  </a:cubicBezTo>
                  <a:cubicBezTo>
                    <a:pt x="9010" y="70"/>
                    <a:pt x="8448" y="0"/>
                    <a:pt x="7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5;p31"/>
            <p:cNvSpPr/>
            <p:nvPr/>
          </p:nvSpPr>
          <p:spPr>
            <a:xfrm>
              <a:off x="2313115" y="1886811"/>
              <a:ext cx="74343" cy="51591"/>
            </a:xfrm>
            <a:custGeom>
              <a:avLst/>
              <a:gdLst/>
              <a:ahLst/>
              <a:cxnLst/>
              <a:rect l="l" t="t" r="r" b="b"/>
              <a:pathLst>
                <a:path w="413" h="389" extrusionOk="0">
                  <a:moveTo>
                    <a:pt x="306" y="1"/>
                  </a:moveTo>
                  <a:cubicBezTo>
                    <a:pt x="188" y="1"/>
                    <a:pt x="0" y="131"/>
                    <a:pt x="46" y="288"/>
                  </a:cubicBezTo>
                  <a:cubicBezTo>
                    <a:pt x="52" y="307"/>
                    <a:pt x="58" y="326"/>
                    <a:pt x="71" y="338"/>
                  </a:cubicBezTo>
                  <a:cubicBezTo>
                    <a:pt x="91" y="374"/>
                    <a:pt x="120" y="389"/>
                    <a:pt x="152" y="389"/>
                  </a:cubicBezTo>
                  <a:cubicBezTo>
                    <a:pt x="233" y="389"/>
                    <a:pt x="332" y="300"/>
                    <a:pt x="355" y="237"/>
                  </a:cubicBezTo>
                  <a:cubicBezTo>
                    <a:pt x="367" y="199"/>
                    <a:pt x="380" y="162"/>
                    <a:pt x="393" y="124"/>
                  </a:cubicBezTo>
                  <a:cubicBezTo>
                    <a:pt x="412" y="37"/>
                    <a:pt x="369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6;p31"/>
            <p:cNvSpPr/>
            <p:nvPr/>
          </p:nvSpPr>
          <p:spPr>
            <a:xfrm>
              <a:off x="2045444" y="2694895"/>
              <a:ext cx="84244" cy="43236"/>
            </a:xfrm>
            <a:custGeom>
              <a:avLst/>
              <a:gdLst/>
              <a:ahLst/>
              <a:cxnLst/>
              <a:rect l="l" t="t" r="r" b="b"/>
              <a:pathLst>
                <a:path w="468" h="326" extrusionOk="0">
                  <a:moveTo>
                    <a:pt x="329" y="1"/>
                  </a:moveTo>
                  <a:cubicBezTo>
                    <a:pt x="315" y="1"/>
                    <a:pt x="299" y="4"/>
                    <a:pt x="284" y="10"/>
                  </a:cubicBezTo>
                  <a:cubicBezTo>
                    <a:pt x="208" y="48"/>
                    <a:pt x="0" y="325"/>
                    <a:pt x="208" y="325"/>
                  </a:cubicBezTo>
                  <a:cubicBezTo>
                    <a:pt x="309" y="306"/>
                    <a:pt x="391" y="243"/>
                    <a:pt x="442" y="155"/>
                  </a:cubicBezTo>
                  <a:cubicBezTo>
                    <a:pt x="468" y="75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37;p31"/>
            <p:cNvSpPr/>
            <p:nvPr/>
          </p:nvSpPr>
          <p:spPr>
            <a:xfrm>
              <a:off x="1626567" y="1794239"/>
              <a:ext cx="91984" cy="52387"/>
            </a:xfrm>
            <a:custGeom>
              <a:avLst/>
              <a:gdLst/>
              <a:ahLst/>
              <a:cxnLst/>
              <a:rect l="l" t="t" r="r" b="b"/>
              <a:pathLst>
                <a:path w="511" h="395" extrusionOk="0">
                  <a:moveTo>
                    <a:pt x="397" y="0"/>
                  </a:moveTo>
                  <a:cubicBezTo>
                    <a:pt x="256" y="0"/>
                    <a:pt x="0" y="208"/>
                    <a:pt x="132" y="355"/>
                  </a:cubicBezTo>
                  <a:lnTo>
                    <a:pt x="139" y="368"/>
                  </a:lnTo>
                  <a:cubicBezTo>
                    <a:pt x="155" y="387"/>
                    <a:pt x="180" y="394"/>
                    <a:pt x="206" y="394"/>
                  </a:cubicBezTo>
                  <a:cubicBezTo>
                    <a:pt x="241" y="394"/>
                    <a:pt x="278" y="382"/>
                    <a:pt x="303" y="368"/>
                  </a:cubicBezTo>
                  <a:cubicBezTo>
                    <a:pt x="422" y="311"/>
                    <a:pt x="511" y="204"/>
                    <a:pt x="479" y="59"/>
                  </a:cubicBezTo>
                  <a:cubicBezTo>
                    <a:pt x="469" y="18"/>
                    <a:pt x="438" y="0"/>
                    <a:pt x="3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38;p31"/>
            <p:cNvSpPr/>
            <p:nvPr/>
          </p:nvSpPr>
          <p:spPr>
            <a:xfrm>
              <a:off x="1875157" y="1853655"/>
              <a:ext cx="68223" cy="51591"/>
            </a:xfrm>
            <a:custGeom>
              <a:avLst/>
              <a:gdLst/>
              <a:ahLst/>
              <a:cxnLst/>
              <a:rect l="l" t="t" r="r" b="b"/>
              <a:pathLst>
                <a:path w="379" h="389" extrusionOk="0">
                  <a:moveTo>
                    <a:pt x="292" y="0"/>
                  </a:moveTo>
                  <a:cubicBezTo>
                    <a:pt x="245" y="0"/>
                    <a:pt x="188" y="30"/>
                    <a:pt x="158" y="52"/>
                  </a:cubicBezTo>
                  <a:cubicBezTo>
                    <a:pt x="114" y="71"/>
                    <a:pt x="76" y="109"/>
                    <a:pt x="57" y="153"/>
                  </a:cubicBezTo>
                  <a:cubicBezTo>
                    <a:pt x="50" y="172"/>
                    <a:pt x="38" y="191"/>
                    <a:pt x="32" y="210"/>
                  </a:cubicBezTo>
                  <a:lnTo>
                    <a:pt x="32" y="229"/>
                  </a:lnTo>
                  <a:cubicBezTo>
                    <a:pt x="0" y="266"/>
                    <a:pt x="13" y="330"/>
                    <a:pt x="57" y="355"/>
                  </a:cubicBezTo>
                  <a:lnTo>
                    <a:pt x="82" y="374"/>
                  </a:lnTo>
                  <a:cubicBezTo>
                    <a:pt x="99" y="384"/>
                    <a:pt x="116" y="388"/>
                    <a:pt x="133" y="388"/>
                  </a:cubicBezTo>
                  <a:cubicBezTo>
                    <a:pt x="234" y="388"/>
                    <a:pt x="339" y="236"/>
                    <a:pt x="366" y="172"/>
                  </a:cubicBezTo>
                  <a:cubicBezTo>
                    <a:pt x="378" y="134"/>
                    <a:pt x="378" y="90"/>
                    <a:pt x="366" y="52"/>
                  </a:cubicBezTo>
                  <a:cubicBezTo>
                    <a:pt x="353" y="14"/>
                    <a:pt x="325" y="0"/>
                    <a:pt x="29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9;p31"/>
            <p:cNvSpPr/>
            <p:nvPr/>
          </p:nvSpPr>
          <p:spPr>
            <a:xfrm>
              <a:off x="1691189" y="2836008"/>
              <a:ext cx="123665" cy="70822"/>
            </a:xfrm>
            <a:custGeom>
              <a:avLst/>
              <a:gdLst/>
              <a:ahLst/>
              <a:cxnLst/>
              <a:rect l="l" t="t" r="r" b="b"/>
              <a:pathLst>
                <a:path w="687" h="534" extrusionOk="0">
                  <a:moveTo>
                    <a:pt x="493" y="1"/>
                  </a:moveTo>
                  <a:cubicBezTo>
                    <a:pt x="459" y="1"/>
                    <a:pt x="420" y="10"/>
                    <a:pt x="379" y="30"/>
                  </a:cubicBezTo>
                  <a:cubicBezTo>
                    <a:pt x="316" y="56"/>
                    <a:pt x="259" y="100"/>
                    <a:pt x="215" y="144"/>
                  </a:cubicBezTo>
                  <a:cubicBezTo>
                    <a:pt x="139" y="220"/>
                    <a:pt x="0" y="516"/>
                    <a:pt x="202" y="522"/>
                  </a:cubicBezTo>
                  <a:cubicBezTo>
                    <a:pt x="223" y="530"/>
                    <a:pt x="245" y="533"/>
                    <a:pt x="266" y="533"/>
                  </a:cubicBezTo>
                  <a:cubicBezTo>
                    <a:pt x="412" y="533"/>
                    <a:pt x="563" y="379"/>
                    <a:pt x="612" y="264"/>
                  </a:cubicBezTo>
                  <a:cubicBezTo>
                    <a:pt x="686" y="121"/>
                    <a:pt x="617" y="1"/>
                    <a:pt x="49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739395" y="1930033"/>
            <a:ext cx="2322763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endParaRPr lang="en-US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2495043"/>
            <a:ext cx="273558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Design Thinking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9856" y="2942678"/>
            <a:ext cx="1930218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Ideate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9856" y="4408170"/>
            <a:ext cx="1930218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Testing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5868709" y="1785696"/>
            <a:ext cx="2830872" cy="582341"/>
            <a:chOff x="5868709" y="1785696"/>
            <a:chExt cx="2830872" cy="58234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6769363" y="1803027"/>
              <a:ext cx="1930218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err="1" smtClean="0">
                  <a:latin typeface="Poppins" panose="00000500000000000000" pitchFamily="2" charset="0"/>
                  <a:cs typeface="Poppins" panose="00000500000000000000" pitchFamily="2" charset="0"/>
                </a:rPr>
                <a:t>Emphatize</a:t>
              </a:r>
              <a:endParaRPr lang="en-US" sz="2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1" name="Google Shape;833;p31"/>
            <p:cNvGrpSpPr/>
            <p:nvPr/>
          </p:nvGrpSpPr>
          <p:grpSpPr>
            <a:xfrm>
              <a:off x="5868709" y="1884706"/>
              <a:ext cx="680610" cy="388869"/>
              <a:chOff x="479379" y="1634028"/>
              <a:chExt cx="2410840" cy="1377443"/>
            </a:xfrm>
          </p:grpSpPr>
          <p:sp>
            <p:nvSpPr>
              <p:cNvPr id="14" name="Google Shape;834;p31"/>
              <p:cNvSpPr/>
              <p:nvPr/>
            </p:nvSpPr>
            <p:spPr>
              <a:xfrm>
                <a:off x="479379" y="1634028"/>
                <a:ext cx="2410840" cy="1377443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0386" extrusionOk="0">
                    <a:moveTo>
                      <a:pt x="7902" y="0"/>
                    </a:moveTo>
                    <a:cubicBezTo>
                      <a:pt x="3449" y="0"/>
                      <a:pt x="0" y="4648"/>
                      <a:pt x="2601" y="8721"/>
                    </a:cubicBezTo>
                    <a:cubicBezTo>
                      <a:pt x="3365" y="9917"/>
                      <a:pt x="4775" y="10385"/>
                      <a:pt x="6270" y="10385"/>
                    </a:cubicBezTo>
                    <a:cubicBezTo>
                      <a:pt x="8000" y="10385"/>
                      <a:pt x="9844" y="9760"/>
                      <a:pt x="10933" y="8911"/>
                    </a:cubicBezTo>
                    <a:cubicBezTo>
                      <a:pt x="13153" y="7182"/>
                      <a:pt x="13392" y="1222"/>
                      <a:pt x="9577" y="220"/>
                    </a:cubicBezTo>
                    <a:cubicBezTo>
                      <a:pt x="9010" y="70"/>
                      <a:pt x="8448" y="0"/>
                      <a:pt x="7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574" y="1785696"/>
              <a:ext cx="459366" cy="459366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00" y="4408170"/>
            <a:ext cx="486033" cy="486033"/>
          </a:xfrm>
          <a:prstGeom prst="rect">
            <a:avLst/>
          </a:prstGeom>
        </p:spPr>
      </p:pic>
      <p:grpSp>
        <p:nvGrpSpPr>
          <p:cNvPr id="137" name="Group 136"/>
          <p:cNvGrpSpPr/>
          <p:nvPr/>
        </p:nvGrpSpPr>
        <p:grpSpPr>
          <a:xfrm>
            <a:off x="5865253" y="2368037"/>
            <a:ext cx="2844821" cy="565010"/>
            <a:chOff x="5865253" y="2368037"/>
            <a:chExt cx="2844821" cy="565010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6779856" y="2368037"/>
              <a:ext cx="1930218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Define</a:t>
              </a:r>
              <a:endParaRPr lang="en-US" sz="2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24" name="Google Shape;833;p31"/>
            <p:cNvGrpSpPr/>
            <p:nvPr/>
          </p:nvGrpSpPr>
          <p:grpSpPr>
            <a:xfrm>
              <a:off x="5865253" y="2523349"/>
              <a:ext cx="680610" cy="388869"/>
              <a:chOff x="479379" y="1634028"/>
              <a:chExt cx="2410840" cy="1377443"/>
            </a:xfrm>
          </p:grpSpPr>
          <p:sp>
            <p:nvSpPr>
              <p:cNvPr id="25" name="Google Shape;834;p31"/>
              <p:cNvSpPr/>
              <p:nvPr/>
            </p:nvSpPr>
            <p:spPr>
              <a:xfrm>
                <a:off x="479379" y="1634028"/>
                <a:ext cx="2410840" cy="1377443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0386" extrusionOk="0">
                    <a:moveTo>
                      <a:pt x="7902" y="0"/>
                    </a:moveTo>
                    <a:cubicBezTo>
                      <a:pt x="3449" y="0"/>
                      <a:pt x="0" y="4648"/>
                      <a:pt x="2601" y="8721"/>
                    </a:cubicBezTo>
                    <a:cubicBezTo>
                      <a:pt x="3365" y="9917"/>
                      <a:pt x="4775" y="10385"/>
                      <a:pt x="6270" y="10385"/>
                    </a:cubicBezTo>
                    <a:cubicBezTo>
                      <a:pt x="8000" y="10385"/>
                      <a:pt x="9844" y="9760"/>
                      <a:pt x="10933" y="8911"/>
                    </a:cubicBezTo>
                    <a:cubicBezTo>
                      <a:pt x="13153" y="7182"/>
                      <a:pt x="13392" y="1222"/>
                      <a:pt x="9577" y="220"/>
                    </a:cubicBezTo>
                    <a:cubicBezTo>
                      <a:pt x="9010" y="70"/>
                      <a:pt x="8448" y="0"/>
                      <a:pt x="7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6" y="2396404"/>
              <a:ext cx="438517" cy="438517"/>
            </a:xfrm>
            <a:prstGeom prst="rect">
              <a:avLst/>
            </a:prstGeom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22" y="3039163"/>
            <a:ext cx="440611" cy="440611"/>
          </a:xfrm>
          <a:prstGeom prst="rect">
            <a:avLst/>
          </a:prstGeom>
        </p:spPr>
      </p:pic>
      <p:grpSp>
        <p:nvGrpSpPr>
          <p:cNvPr id="108" name="Google Shape;4794;p55"/>
          <p:cNvGrpSpPr/>
          <p:nvPr/>
        </p:nvGrpSpPr>
        <p:grpSpPr>
          <a:xfrm rot="18682246">
            <a:off x="11042025" y="3940466"/>
            <a:ext cx="1520877" cy="3695673"/>
            <a:chOff x="2508475" y="2379100"/>
            <a:chExt cx="147125" cy="376350"/>
          </a:xfrm>
        </p:grpSpPr>
        <p:sp>
          <p:nvSpPr>
            <p:cNvPr id="109" name="Google Shape;4795;p55"/>
            <p:cNvSpPr/>
            <p:nvPr/>
          </p:nvSpPr>
          <p:spPr>
            <a:xfrm>
              <a:off x="2508475" y="2438700"/>
              <a:ext cx="60875" cy="316750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4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6"/>
                    <a:pt x="309" y="5623"/>
                    <a:pt x="297" y="6355"/>
                  </a:cubicBezTo>
                  <a:cubicBezTo>
                    <a:pt x="284" y="7093"/>
                    <a:pt x="278" y="7850"/>
                    <a:pt x="284" y="8594"/>
                  </a:cubicBezTo>
                  <a:cubicBezTo>
                    <a:pt x="284" y="8783"/>
                    <a:pt x="297" y="8966"/>
                    <a:pt x="315" y="9149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1000" y="12590"/>
                    <a:pt x="1179" y="12670"/>
                    <a:pt x="1332" y="12670"/>
                  </a:cubicBezTo>
                  <a:cubicBezTo>
                    <a:pt x="2297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9" y="357"/>
                  </a:cubicBezTo>
                  <a:cubicBezTo>
                    <a:pt x="1673" y="109"/>
                    <a:pt x="1527" y="1"/>
                    <a:pt x="1394" y="1"/>
                  </a:cubicBezTo>
                  <a:close/>
                </a:path>
              </a:pathLst>
            </a:custGeom>
            <a:solidFill>
              <a:srgbClr val="FFC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4796;p55"/>
            <p:cNvSpPr/>
            <p:nvPr/>
          </p:nvSpPr>
          <p:spPr>
            <a:xfrm>
              <a:off x="2537725" y="2468000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91" y="0"/>
                  </a:moveTo>
                  <a:cubicBezTo>
                    <a:pt x="127" y="0"/>
                    <a:pt x="59" y="69"/>
                    <a:pt x="35" y="119"/>
                  </a:cubicBezTo>
                  <a:cubicBezTo>
                    <a:pt x="0" y="193"/>
                    <a:pt x="32" y="244"/>
                    <a:pt x="90" y="244"/>
                  </a:cubicBezTo>
                  <a:cubicBezTo>
                    <a:pt x="105" y="244"/>
                    <a:pt x="123" y="240"/>
                    <a:pt x="142" y="232"/>
                  </a:cubicBezTo>
                  <a:lnTo>
                    <a:pt x="186" y="213"/>
                  </a:lnTo>
                  <a:cubicBezTo>
                    <a:pt x="224" y="194"/>
                    <a:pt x="337" y="87"/>
                    <a:pt x="268" y="37"/>
                  </a:cubicBezTo>
                  <a:cubicBezTo>
                    <a:pt x="262" y="30"/>
                    <a:pt x="255" y="24"/>
                    <a:pt x="243" y="18"/>
                  </a:cubicBezTo>
                  <a:cubicBezTo>
                    <a:pt x="227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4797;p55"/>
            <p:cNvSpPr/>
            <p:nvPr/>
          </p:nvSpPr>
          <p:spPr>
            <a:xfrm>
              <a:off x="2547875" y="2471400"/>
              <a:ext cx="7500" cy="5125"/>
            </a:xfrm>
            <a:custGeom>
              <a:avLst/>
              <a:gdLst/>
              <a:ahLst/>
              <a:cxnLst/>
              <a:rect l="l" t="t" r="r" b="b"/>
              <a:pathLst>
                <a:path w="300" h="205" extrusionOk="0">
                  <a:moveTo>
                    <a:pt x="187" y="0"/>
                  </a:moveTo>
                  <a:cubicBezTo>
                    <a:pt x="182" y="0"/>
                    <a:pt x="177" y="1"/>
                    <a:pt x="171" y="1"/>
                  </a:cubicBezTo>
                  <a:cubicBezTo>
                    <a:pt x="108" y="8"/>
                    <a:pt x="45" y="46"/>
                    <a:pt x="20" y="109"/>
                  </a:cubicBezTo>
                  <a:cubicBezTo>
                    <a:pt x="13" y="128"/>
                    <a:pt x="1" y="165"/>
                    <a:pt x="20" y="184"/>
                  </a:cubicBezTo>
                  <a:lnTo>
                    <a:pt x="26" y="191"/>
                  </a:lnTo>
                  <a:cubicBezTo>
                    <a:pt x="39" y="200"/>
                    <a:pt x="51" y="205"/>
                    <a:pt x="64" y="205"/>
                  </a:cubicBezTo>
                  <a:cubicBezTo>
                    <a:pt x="77" y="205"/>
                    <a:pt x="89" y="200"/>
                    <a:pt x="102" y="191"/>
                  </a:cubicBezTo>
                  <a:cubicBezTo>
                    <a:pt x="103" y="191"/>
                    <a:pt x="105" y="191"/>
                    <a:pt x="106" y="191"/>
                  </a:cubicBezTo>
                  <a:cubicBezTo>
                    <a:pt x="207" y="191"/>
                    <a:pt x="300" y="0"/>
                    <a:pt x="18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4798;p55"/>
            <p:cNvSpPr/>
            <p:nvPr/>
          </p:nvSpPr>
          <p:spPr>
            <a:xfrm>
              <a:off x="2532900" y="2478150"/>
              <a:ext cx="8225" cy="6550"/>
            </a:xfrm>
            <a:custGeom>
              <a:avLst/>
              <a:gdLst/>
              <a:ahLst/>
              <a:cxnLst/>
              <a:rect l="l" t="t" r="r" b="b"/>
              <a:pathLst>
                <a:path w="329" h="262" extrusionOk="0">
                  <a:moveTo>
                    <a:pt x="204" y="0"/>
                  </a:moveTo>
                  <a:cubicBezTo>
                    <a:pt x="162" y="0"/>
                    <a:pt x="105" y="60"/>
                    <a:pt x="95" y="85"/>
                  </a:cubicBezTo>
                  <a:cubicBezTo>
                    <a:pt x="95" y="85"/>
                    <a:pt x="102" y="78"/>
                    <a:pt x="108" y="78"/>
                  </a:cubicBezTo>
                  <a:cubicBezTo>
                    <a:pt x="64" y="123"/>
                    <a:pt x="1" y="255"/>
                    <a:pt x="108" y="261"/>
                  </a:cubicBezTo>
                  <a:cubicBezTo>
                    <a:pt x="152" y="261"/>
                    <a:pt x="196" y="236"/>
                    <a:pt x="221" y="198"/>
                  </a:cubicBezTo>
                  <a:cubicBezTo>
                    <a:pt x="272" y="154"/>
                    <a:pt x="329" y="34"/>
                    <a:pt x="221" y="22"/>
                  </a:cubicBezTo>
                  <a:lnTo>
                    <a:pt x="234" y="15"/>
                  </a:lnTo>
                  <a:cubicBezTo>
                    <a:pt x="226" y="4"/>
                    <a:pt x="216" y="0"/>
                    <a:pt x="2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4799;p55"/>
            <p:cNvSpPr/>
            <p:nvPr/>
          </p:nvSpPr>
          <p:spPr>
            <a:xfrm>
              <a:off x="2531950" y="2695725"/>
              <a:ext cx="7450" cy="6750"/>
            </a:xfrm>
            <a:custGeom>
              <a:avLst/>
              <a:gdLst/>
              <a:ahLst/>
              <a:cxnLst/>
              <a:rect l="l" t="t" r="r" b="b"/>
              <a:pathLst>
                <a:path w="298" h="270" extrusionOk="0">
                  <a:moveTo>
                    <a:pt x="205" y="0"/>
                  </a:moveTo>
                  <a:cubicBezTo>
                    <a:pt x="153" y="0"/>
                    <a:pt x="94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1" y="224"/>
                    <a:pt x="70" y="243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80" y="264"/>
                    <a:pt x="93" y="269"/>
                    <a:pt x="108" y="269"/>
                  </a:cubicBezTo>
                  <a:cubicBezTo>
                    <a:pt x="156" y="269"/>
                    <a:pt x="220" y="203"/>
                    <a:pt x="234" y="174"/>
                  </a:cubicBezTo>
                  <a:cubicBezTo>
                    <a:pt x="234" y="167"/>
                    <a:pt x="234" y="161"/>
                    <a:pt x="241" y="161"/>
                  </a:cubicBezTo>
                  <a:cubicBezTo>
                    <a:pt x="266" y="129"/>
                    <a:pt x="297" y="47"/>
                    <a:pt x="253" y="16"/>
                  </a:cubicBezTo>
                  <a:cubicBezTo>
                    <a:pt x="239" y="5"/>
                    <a:pt x="222" y="0"/>
                    <a:pt x="2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4800;p55"/>
            <p:cNvSpPr/>
            <p:nvPr/>
          </p:nvSpPr>
          <p:spPr>
            <a:xfrm>
              <a:off x="2532750" y="2716450"/>
              <a:ext cx="11375" cy="6650"/>
            </a:xfrm>
            <a:custGeom>
              <a:avLst/>
              <a:gdLst/>
              <a:ahLst/>
              <a:cxnLst/>
              <a:rect l="l" t="t" r="r" b="b"/>
              <a:pathLst>
                <a:path w="455" h="266" extrusionOk="0">
                  <a:moveTo>
                    <a:pt x="290" y="0"/>
                  </a:moveTo>
                  <a:cubicBezTo>
                    <a:pt x="171" y="0"/>
                    <a:pt x="0" y="265"/>
                    <a:pt x="158" y="265"/>
                  </a:cubicBezTo>
                  <a:cubicBezTo>
                    <a:pt x="278" y="265"/>
                    <a:pt x="454" y="0"/>
                    <a:pt x="29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4801;p55"/>
            <p:cNvSpPr/>
            <p:nvPr/>
          </p:nvSpPr>
          <p:spPr>
            <a:xfrm>
              <a:off x="2527375" y="2658100"/>
              <a:ext cx="13750" cy="21000"/>
            </a:xfrm>
            <a:custGeom>
              <a:avLst/>
              <a:gdLst/>
              <a:ahLst/>
              <a:cxnLst/>
              <a:rect l="l" t="t" r="r" b="b"/>
              <a:pathLst>
                <a:path w="550" h="840" extrusionOk="0">
                  <a:moveTo>
                    <a:pt x="480" y="1"/>
                  </a:moveTo>
                  <a:cubicBezTo>
                    <a:pt x="411" y="7"/>
                    <a:pt x="348" y="51"/>
                    <a:pt x="316" y="121"/>
                  </a:cubicBezTo>
                  <a:cubicBezTo>
                    <a:pt x="278" y="190"/>
                    <a:pt x="278" y="278"/>
                    <a:pt x="316" y="348"/>
                  </a:cubicBezTo>
                  <a:cubicBezTo>
                    <a:pt x="196" y="386"/>
                    <a:pt x="102" y="474"/>
                    <a:pt x="45" y="587"/>
                  </a:cubicBezTo>
                  <a:cubicBezTo>
                    <a:pt x="1" y="682"/>
                    <a:pt x="1" y="840"/>
                    <a:pt x="146" y="840"/>
                  </a:cubicBezTo>
                  <a:cubicBezTo>
                    <a:pt x="291" y="840"/>
                    <a:pt x="430" y="714"/>
                    <a:pt x="487" y="594"/>
                  </a:cubicBezTo>
                  <a:cubicBezTo>
                    <a:pt x="518" y="531"/>
                    <a:pt x="524" y="455"/>
                    <a:pt x="493" y="392"/>
                  </a:cubicBezTo>
                  <a:cubicBezTo>
                    <a:pt x="499" y="386"/>
                    <a:pt x="505" y="373"/>
                    <a:pt x="499" y="360"/>
                  </a:cubicBezTo>
                  <a:cubicBezTo>
                    <a:pt x="480" y="259"/>
                    <a:pt x="518" y="184"/>
                    <a:pt x="537" y="89"/>
                  </a:cubicBezTo>
                  <a:cubicBezTo>
                    <a:pt x="550" y="45"/>
                    <a:pt x="537" y="1"/>
                    <a:pt x="4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802;p55"/>
            <p:cNvSpPr/>
            <p:nvPr/>
          </p:nvSpPr>
          <p:spPr>
            <a:xfrm>
              <a:off x="2522650" y="2589625"/>
              <a:ext cx="9775" cy="7100"/>
            </a:xfrm>
            <a:custGeom>
              <a:avLst/>
              <a:gdLst/>
              <a:ahLst/>
              <a:cxnLst/>
              <a:rect l="l" t="t" r="r" b="b"/>
              <a:pathLst>
                <a:path w="391" h="284" extrusionOk="0">
                  <a:moveTo>
                    <a:pt x="295" y="1"/>
                  </a:moveTo>
                  <a:cubicBezTo>
                    <a:pt x="276" y="1"/>
                    <a:pt x="255" y="4"/>
                    <a:pt x="234" y="9"/>
                  </a:cubicBezTo>
                  <a:cubicBezTo>
                    <a:pt x="171" y="22"/>
                    <a:pt x="1" y="198"/>
                    <a:pt x="121" y="242"/>
                  </a:cubicBezTo>
                  <a:lnTo>
                    <a:pt x="133" y="242"/>
                  </a:lnTo>
                  <a:cubicBezTo>
                    <a:pt x="143" y="273"/>
                    <a:pt x="169" y="284"/>
                    <a:pt x="196" y="284"/>
                  </a:cubicBezTo>
                  <a:cubicBezTo>
                    <a:pt x="218" y="284"/>
                    <a:pt x="242" y="276"/>
                    <a:pt x="259" y="268"/>
                  </a:cubicBezTo>
                  <a:cubicBezTo>
                    <a:pt x="329" y="236"/>
                    <a:pt x="379" y="173"/>
                    <a:pt x="385" y="97"/>
                  </a:cubicBezTo>
                  <a:cubicBezTo>
                    <a:pt x="390" y="24"/>
                    <a:pt x="348" y="1"/>
                    <a:pt x="29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4803;p55"/>
            <p:cNvSpPr/>
            <p:nvPr/>
          </p:nvSpPr>
          <p:spPr>
            <a:xfrm>
              <a:off x="2534950" y="2602450"/>
              <a:ext cx="6975" cy="4425"/>
            </a:xfrm>
            <a:custGeom>
              <a:avLst/>
              <a:gdLst/>
              <a:ahLst/>
              <a:cxnLst/>
              <a:rect l="l" t="t" r="r" b="b"/>
              <a:pathLst>
                <a:path w="279" h="177" extrusionOk="0">
                  <a:moveTo>
                    <a:pt x="175" y="0"/>
                  </a:moveTo>
                  <a:cubicBezTo>
                    <a:pt x="144" y="0"/>
                    <a:pt x="107" y="22"/>
                    <a:pt x="89" y="45"/>
                  </a:cubicBezTo>
                  <a:lnTo>
                    <a:pt x="83" y="45"/>
                  </a:lnTo>
                  <a:cubicBezTo>
                    <a:pt x="64" y="51"/>
                    <a:pt x="1" y="108"/>
                    <a:pt x="39" y="133"/>
                  </a:cubicBezTo>
                  <a:lnTo>
                    <a:pt x="57" y="165"/>
                  </a:lnTo>
                  <a:cubicBezTo>
                    <a:pt x="66" y="173"/>
                    <a:pt x="78" y="176"/>
                    <a:pt x="92" y="176"/>
                  </a:cubicBezTo>
                  <a:cubicBezTo>
                    <a:pt x="108" y="176"/>
                    <a:pt x="126" y="171"/>
                    <a:pt x="139" y="165"/>
                  </a:cubicBezTo>
                  <a:cubicBezTo>
                    <a:pt x="184" y="139"/>
                    <a:pt x="278" y="76"/>
                    <a:pt x="209" y="13"/>
                  </a:cubicBezTo>
                  <a:cubicBezTo>
                    <a:pt x="200" y="4"/>
                    <a:pt x="188" y="0"/>
                    <a:pt x="17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804;p55"/>
            <p:cNvSpPr/>
            <p:nvPr/>
          </p:nvSpPr>
          <p:spPr>
            <a:xfrm>
              <a:off x="2541325" y="2588875"/>
              <a:ext cx="9100" cy="5100"/>
            </a:xfrm>
            <a:custGeom>
              <a:avLst/>
              <a:gdLst/>
              <a:ahLst/>
              <a:cxnLst/>
              <a:rect l="l" t="t" r="r" b="b"/>
              <a:pathLst>
                <a:path w="364" h="204" extrusionOk="0">
                  <a:moveTo>
                    <a:pt x="197" y="1"/>
                  </a:moveTo>
                  <a:cubicBezTo>
                    <a:pt x="96" y="1"/>
                    <a:pt x="0" y="203"/>
                    <a:pt x="96" y="203"/>
                  </a:cubicBezTo>
                  <a:cubicBezTo>
                    <a:pt x="99" y="203"/>
                    <a:pt x="102" y="203"/>
                    <a:pt x="105" y="203"/>
                  </a:cubicBezTo>
                  <a:cubicBezTo>
                    <a:pt x="130" y="203"/>
                    <a:pt x="149" y="203"/>
                    <a:pt x="175" y="190"/>
                  </a:cubicBezTo>
                  <a:cubicBezTo>
                    <a:pt x="225" y="184"/>
                    <a:pt x="364" y="45"/>
                    <a:pt x="263" y="14"/>
                  </a:cubicBezTo>
                  <a:cubicBezTo>
                    <a:pt x="244" y="1"/>
                    <a:pt x="225" y="1"/>
                    <a:pt x="206" y="1"/>
                  </a:cubicBezTo>
                  <a:cubicBezTo>
                    <a:pt x="203" y="1"/>
                    <a:pt x="200" y="1"/>
                    <a:pt x="1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4805;p55"/>
            <p:cNvSpPr/>
            <p:nvPr/>
          </p:nvSpPr>
          <p:spPr>
            <a:xfrm>
              <a:off x="2534475" y="2553725"/>
              <a:ext cx="12475" cy="7275"/>
            </a:xfrm>
            <a:custGeom>
              <a:avLst/>
              <a:gdLst/>
              <a:ahLst/>
              <a:cxnLst/>
              <a:rect l="l" t="t" r="r" b="b"/>
              <a:pathLst>
                <a:path w="499" h="291" extrusionOk="0">
                  <a:moveTo>
                    <a:pt x="316" y="1"/>
                  </a:moveTo>
                  <a:cubicBezTo>
                    <a:pt x="184" y="1"/>
                    <a:pt x="1" y="291"/>
                    <a:pt x="177" y="291"/>
                  </a:cubicBezTo>
                  <a:cubicBezTo>
                    <a:pt x="310" y="291"/>
                    <a:pt x="499" y="1"/>
                    <a:pt x="31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4806;p55"/>
            <p:cNvSpPr/>
            <p:nvPr/>
          </p:nvSpPr>
          <p:spPr>
            <a:xfrm>
              <a:off x="2544900" y="2523150"/>
              <a:ext cx="6325" cy="5225"/>
            </a:xfrm>
            <a:custGeom>
              <a:avLst/>
              <a:gdLst/>
              <a:ahLst/>
              <a:cxnLst/>
              <a:rect l="l" t="t" r="r" b="b"/>
              <a:pathLst>
                <a:path w="253" h="209" extrusionOk="0">
                  <a:moveTo>
                    <a:pt x="202" y="0"/>
                  </a:moveTo>
                  <a:cubicBezTo>
                    <a:pt x="170" y="0"/>
                    <a:pt x="139" y="6"/>
                    <a:pt x="107" y="25"/>
                  </a:cubicBezTo>
                  <a:cubicBezTo>
                    <a:pt x="82" y="32"/>
                    <a:pt x="0" y="120"/>
                    <a:pt x="50" y="145"/>
                  </a:cubicBezTo>
                  <a:cubicBezTo>
                    <a:pt x="63" y="158"/>
                    <a:pt x="69" y="164"/>
                    <a:pt x="76" y="177"/>
                  </a:cubicBezTo>
                  <a:cubicBezTo>
                    <a:pt x="82" y="200"/>
                    <a:pt x="95" y="209"/>
                    <a:pt x="111" y="209"/>
                  </a:cubicBezTo>
                  <a:cubicBezTo>
                    <a:pt x="163" y="209"/>
                    <a:pt x="248" y="119"/>
                    <a:pt x="252" y="76"/>
                  </a:cubicBezTo>
                  <a:cubicBezTo>
                    <a:pt x="252" y="57"/>
                    <a:pt x="246" y="44"/>
                    <a:pt x="246" y="32"/>
                  </a:cubicBezTo>
                  <a:cubicBezTo>
                    <a:pt x="233" y="13"/>
                    <a:pt x="221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4807;p55"/>
            <p:cNvSpPr/>
            <p:nvPr/>
          </p:nvSpPr>
          <p:spPr>
            <a:xfrm>
              <a:off x="2540325" y="2540925"/>
              <a:ext cx="10475" cy="5925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0"/>
                  </a:moveTo>
                  <a:cubicBezTo>
                    <a:pt x="273" y="0"/>
                    <a:pt x="266" y="1"/>
                    <a:pt x="259" y="2"/>
                  </a:cubicBezTo>
                  <a:cubicBezTo>
                    <a:pt x="240" y="2"/>
                    <a:pt x="227" y="8"/>
                    <a:pt x="215" y="14"/>
                  </a:cubicBezTo>
                  <a:cubicBezTo>
                    <a:pt x="158" y="27"/>
                    <a:pt x="0" y="178"/>
                    <a:pt x="114" y="216"/>
                  </a:cubicBezTo>
                  <a:cubicBezTo>
                    <a:pt x="133" y="229"/>
                    <a:pt x="151" y="229"/>
                    <a:pt x="177" y="235"/>
                  </a:cubicBezTo>
                  <a:cubicBezTo>
                    <a:pt x="181" y="236"/>
                    <a:pt x="185" y="236"/>
                    <a:pt x="189" y="236"/>
                  </a:cubicBezTo>
                  <a:cubicBezTo>
                    <a:pt x="306" y="236"/>
                    <a:pt x="419" y="0"/>
                    <a:pt x="2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4808;p55"/>
            <p:cNvSpPr/>
            <p:nvPr/>
          </p:nvSpPr>
          <p:spPr>
            <a:xfrm>
              <a:off x="2594725" y="2379100"/>
              <a:ext cx="60875" cy="316750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0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5"/>
                    <a:pt x="309" y="5623"/>
                    <a:pt x="296" y="6355"/>
                  </a:cubicBezTo>
                  <a:cubicBezTo>
                    <a:pt x="278" y="7093"/>
                    <a:pt x="278" y="7850"/>
                    <a:pt x="284" y="8594"/>
                  </a:cubicBezTo>
                  <a:cubicBezTo>
                    <a:pt x="284" y="8777"/>
                    <a:pt x="296" y="8966"/>
                    <a:pt x="315" y="9143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999" y="12590"/>
                    <a:pt x="1178" y="12670"/>
                    <a:pt x="1330" y="12670"/>
                  </a:cubicBezTo>
                  <a:cubicBezTo>
                    <a:pt x="2292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3" y="357"/>
                  </a:cubicBezTo>
                  <a:cubicBezTo>
                    <a:pt x="1667" y="109"/>
                    <a:pt x="1523" y="1"/>
                    <a:pt x="1390" y="1"/>
                  </a:cubicBezTo>
                  <a:close/>
                </a:path>
              </a:pathLst>
            </a:custGeom>
            <a:solidFill>
              <a:srgbClr val="FF8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4809;p55"/>
            <p:cNvSpPr/>
            <p:nvPr/>
          </p:nvSpPr>
          <p:spPr>
            <a:xfrm>
              <a:off x="2623925" y="24083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191" y="0"/>
                  </a:moveTo>
                  <a:cubicBezTo>
                    <a:pt x="127" y="0"/>
                    <a:pt x="60" y="66"/>
                    <a:pt x="30" y="120"/>
                  </a:cubicBezTo>
                  <a:cubicBezTo>
                    <a:pt x="1" y="189"/>
                    <a:pt x="33" y="239"/>
                    <a:pt x="91" y="239"/>
                  </a:cubicBezTo>
                  <a:cubicBezTo>
                    <a:pt x="107" y="239"/>
                    <a:pt x="125" y="235"/>
                    <a:pt x="144" y="227"/>
                  </a:cubicBezTo>
                  <a:lnTo>
                    <a:pt x="188" y="208"/>
                  </a:lnTo>
                  <a:cubicBezTo>
                    <a:pt x="226" y="189"/>
                    <a:pt x="333" y="82"/>
                    <a:pt x="270" y="38"/>
                  </a:cubicBezTo>
                  <a:lnTo>
                    <a:pt x="245" y="19"/>
                  </a:lnTo>
                  <a:cubicBezTo>
                    <a:pt x="228" y="6"/>
                    <a:pt x="210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4810;p55"/>
            <p:cNvSpPr/>
            <p:nvPr/>
          </p:nvSpPr>
          <p:spPr>
            <a:xfrm>
              <a:off x="2626075" y="2427050"/>
              <a:ext cx="9025" cy="7625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177" y="0"/>
                  </a:moveTo>
                  <a:cubicBezTo>
                    <a:pt x="151" y="0"/>
                    <a:pt x="122" y="24"/>
                    <a:pt x="108" y="47"/>
                  </a:cubicBezTo>
                  <a:cubicBezTo>
                    <a:pt x="89" y="73"/>
                    <a:pt x="70" y="104"/>
                    <a:pt x="52" y="129"/>
                  </a:cubicBezTo>
                  <a:cubicBezTo>
                    <a:pt x="0" y="206"/>
                    <a:pt x="12" y="304"/>
                    <a:pt x="89" y="304"/>
                  </a:cubicBezTo>
                  <a:cubicBezTo>
                    <a:pt x="106" y="304"/>
                    <a:pt x="128" y="299"/>
                    <a:pt x="152" y="287"/>
                  </a:cubicBezTo>
                  <a:cubicBezTo>
                    <a:pt x="228" y="249"/>
                    <a:pt x="361" y="98"/>
                    <a:pt x="247" y="35"/>
                  </a:cubicBezTo>
                  <a:lnTo>
                    <a:pt x="203" y="10"/>
                  </a:lnTo>
                  <a:cubicBezTo>
                    <a:pt x="195" y="3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4811;p55"/>
            <p:cNvSpPr/>
            <p:nvPr/>
          </p:nvSpPr>
          <p:spPr>
            <a:xfrm>
              <a:off x="2634125" y="2411650"/>
              <a:ext cx="7550" cy="5175"/>
            </a:xfrm>
            <a:custGeom>
              <a:avLst/>
              <a:gdLst/>
              <a:ahLst/>
              <a:cxnLst/>
              <a:rect l="l" t="t" r="r" b="b"/>
              <a:pathLst>
                <a:path w="302" h="207" extrusionOk="0">
                  <a:moveTo>
                    <a:pt x="182" y="1"/>
                  </a:moveTo>
                  <a:cubicBezTo>
                    <a:pt x="179" y="1"/>
                    <a:pt x="175" y="1"/>
                    <a:pt x="171" y="1"/>
                  </a:cubicBezTo>
                  <a:cubicBezTo>
                    <a:pt x="102" y="7"/>
                    <a:pt x="45" y="52"/>
                    <a:pt x="20" y="108"/>
                  </a:cubicBezTo>
                  <a:cubicBezTo>
                    <a:pt x="13" y="134"/>
                    <a:pt x="1" y="165"/>
                    <a:pt x="20" y="190"/>
                  </a:cubicBezTo>
                  <a:lnTo>
                    <a:pt x="26" y="197"/>
                  </a:lnTo>
                  <a:cubicBezTo>
                    <a:pt x="35" y="203"/>
                    <a:pt x="48" y="206"/>
                    <a:pt x="61" y="206"/>
                  </a:cubicBezTo>
                  <a:cubicBezTo>
                    <a:pt x="73" y="206"/>
                    <a:pt x="86" y="203"/>
                    <a:pt x="95" y="197"/>
                  </a:cubicBezTo>
                  <a:cubicBezTo>
                    <a:pt x="97" y="197"/>
                    <a:pt x="98" y="197"/>
                    <a:pt x="100" y="197"/>
                  </a:cubicBezTo>
                  <a:cubicBezTo>
                    <a:pt x="203" y="197"/>
                    <a:pt x="302" y="1"/>
                    <a:pt x="18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4812;p55"/>
            <p:cNvSpPr/>
            <p:nvPr/>
          </p:nvSpPr>
          <p:spPr>
            <a:xfrm>
              <a:off x="2619150" y="2418525"/>
              <a:ext cx="8075" cy="6400"/>
            </a:xfrm>
            <a:custGeom>
              <a:avLst/>
              <a:gdLst/>
              <a:ahLst/>
              <a:cxnLst/>
              <a:rect l="l" t="t" r="r" b="b"/>
              <a:pathLst>
                <a:path w="323" h="256" extrusionOk="0">
                  <a:moveTo>
                    <a:pt x="202" y="0"/>
                  </a:moveTo>
                  <a:cubicBezTo>
                    <a:pt x="160" y="0"/>
                    <a:pt x="105" y="56"/>
                    <a:pt x="95" y="86"/>
                  </a:cubicBezTo>
                  <a:lnTo>
                    <a:pt x="101" y="79"/>
                  </a:lnTo>
                  <a:lnTo>
                    <a:pt x="101" y="79"/>
                  </a:lnTo>
                  <a:cubicBezTo>
                    <a:pt x="64" y="117"/>
                    <a:pt x="1" y="250"/>
                    <a:pt x="102" y="256"/>
                  </a:cubicBezTo>
                  <a:cubicBezTo>
                    <a:pt x="152" y="256"/>
                    <a:pt x="196" y="237"/>
                    <a:pt x="221" y="199"/>
                  </a:cubicBezTo>
                  <a:cubicBezTo>
                    <a:pt x="272" y="149"/>
                    <a:pt x="322" y="35"/>
                    <a:pt x="221" y="23"/>
                  </a:cubicBezTo>
                  <a:lnTo>
                    <a:pt x="234" y="16"/>
                  </a:lnTo>
                  <a:cubicBezTo>
                    <a:pt x="225" y="5"/>
                    <a:pt x="214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4813;p55"/>
            <p:cNvSpPr/>
            <p:nvPr/>
          </p:nvSpPr>
          <p:spPr>
            <a:xfrm>
              <a:off x="2618050" y="2636125"/>
              <a:ext cx="7600" cy="6675"/>
            </a:xfrm>
            <a:custGeom>
              <a:avLst/>
              <a:gdLst/>
              <a:ahLst/>
              <a:cxnLst/>
              <a:rect l="l" t="t" r="r" b="b"/>
              <a:pathLst>
                <a:path w="304" h="267" extrusionOk="0">
                  <a:moveTo>
                    <a:pt x="207" y="0"/>
                  </a:moveTo>
                  <a:cubicBezTo>
                    <a:pt x="153" y="0"/>
                    <a:pt x="93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0" y="218"/>
                    <a:pt x="70" y="243"/>
                  </a:cubicBezTo>
                  <a:cubicBezTo>
                    <a:pt x="70" y="243"/>
                    <a:pt x="70" y="243"/>
                    <a:pt x="70" y="249"/>
                  </a:cubicBezTo>
                  <a:cubicBezTo>
                    <a:pt x="79" y="261"/>
                    <a:pt x="91" y="266"/>
                    <a:pt x="105" y="266"/>
                  </a:cubicBezTo>
                  <a:cubicBezTo>
                    <a:pt x="155" y="266"/>
                    <a:pt x="224" y="197"/>
                    <a:pt x="234" y="167"/>
                  </a:cubicBezTo>
                  <a:lnTo>
                    <a:pt x="240" y="155"/>
                  </a:lnTo>
                  <a:cubicBezTo>
                    <a:pt x="265" y="123"/>
                    <a:pt x="303" y="41"/>
                    <a:pt x="259" y="16"/>
                  </a:cubicBezTo>
                  <a:cubicBezTo>
                    <a:pt x="243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4814;p55"/>
            <p:cNvSpPr/>
            <p:nvPr/>
          </p:nvSpPr>
          <p:spPr>
            <a:xfrm>
              <a:off x="2618825" y="2656700"/>
              <a:ext cx="11400" cy="6650"/>
            </a:xfrm>
            <a:custGeom>
              <a:avLst/>
              <a:gdLst/>
              <a:ahLst/>
              <a:cxnLst/>
              <a:rect l="l" t="t" r="r" b="b"/>
              <a:pathLst>
                <a:path w="456" h="266" extrusionOk="0">
                  <a:moveTo>
                    <a:pt x="297" y="0"/>
                  </a:moveTo>
                  <a:cubicBezTo>
                    <a:pt x="171" y="0"/>
                    <a:pt x="1" y="265"/>
                    <a:pt x="165" y="265"/>
                  </a:cubicBezTo>
                  <a:cubicBezTo>
                    <a:pt x="285" y="265"/>
                    <a:pt x="455" y="0"/>
                    <a:pt x="2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4815;p55"/>
            <p:cNvSpPr/>
            <p:nvPr/>
          </p:nvSpPr>
          <p:spPr>
            <a:xfrm>
              <a:off x="2630025" y="2637450"/>
              <a:ext cx="5075" cy="2875"/>
            </a:xfrm>
            <a:custGeom>
              <a:avLst/>
              <a:gdLst/>
              <a:ahLst/>
              <a:cxnLst/>
              <a:rect l="l" t="t" r="r" b="b"/>
              <a:pathLst>
                <a:path w="203" h="115" extrusionOk="0">
                  <a:moveTo>
                    <a:pt x="127" y="1"/>
                  </a:moveTo>
                  <a:cubicBezTo>
                    <a:pt x="76" y="1"/>
                    <a:pt x="1" y="114"/>
                    <a:pt x="70" y="114"/>
                  </a:cubicBezTo>
                  <a:cubicBezTo>
                    <a:pt x="127" y="114"/>
                    <a:pt x="203" y="1"/>
                    <a:pt x="12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4816;p55"/>
            <p:cNvSpPr/>
            <p:nvPr/>
          </p:nvSpPr>
          <p:spPr>
            <a:xfrm>
              <a:off x="2621200" y="2542675"/>
              <a:ext cx="6975" cy="4500"/>
            </a:xfrm>
            <a:custGeom>
              <a:avLst/>
              <a:gdLst/>
              <a:ahLst/>
              <a:cxnLst/>
              <a:rect l="l" t="t" r="r" b="b"/>
              <a:pathLst>
                <a:path w="279" h="180" extrusionOk="0">
                  <a:moveTo>
                    <a:pt x="175" y="1"/>
                  </a:moveTo>
                  <a:cubicBezTo>
                    <a:pt x="143" y="1"/>
                    <a:pt x="107" y="23"/>
                    <a:pt x="89" y="45"/>
                  </a:cubicBezTo>
                  <a:lnTo>
                    <a:pt x="83" y="45"/>
                  </a:lnTo>
                  <a:cubicBezTo>
                    <a:pt x="64" y="52"/>
                    <a:pt x="1" y="115"/>
                    <a:pt x="38" y="134"/>
                  </a:cubicBezTo>
                  <a:lnTo>
                    <a:pt x="57" y="165"/>
                  </a:lnTo>
                  <a:cubicBezTo>
                    <a:pt x="65" y="176"/>
                    <a:pt x="78" y="180"/>
                    <a:pt x="91" y="180"/>
                  </a:cubicBezTo>
                  <a:cubicBezTo>
                    <a:pt x="109" y="180"/>
                    <a:pt x="128" y="172"/>
                    <a:pt x="139" y="165"/>
                  </a:cubicBezTo>
                  <a:cubicBezTo>
                    <a:pt x="183" y="146"/>
                    <a:pt x="278" y="83"/>
                    <a:pt x="209" y="14"/>
                  </a:cubicBezTo>
                  <a:cubicBezTo>
                    <a:pt x="199" y="5"/>
                    <a:pt x="188" y="1"/>
                    <a:pt x="17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4817;p55"/>
            <p:cNvSpPr/>
            <p:nvPr/>
          </p:nvSpPr>
          <p:spPr>
            <a:xfrm>
              <a:off x="2627550" y="2529125"/>
              <a:ext cx="9125" cy="5250"/>
            </a:xfrm>
            <a:custGeom>
              <a:avLst/>
              <a:gdLst/>
              <a:ahLst/>
              <a:cxnLst/>
              <a:rect l="l" t="t" r="r" b="b"/>
              <a:pathLst>
                <a:path w="365" h="210" extrusionOk="0">
                  <a:moveTo>
                    <a:pt x="198" y="0"/>
                  </a:moveTo>
                  <a:cubicBezTo>
                    <a:pt x="91" y="0"/>
                    <a:pt x="1" y="209"/>
                    <a:pt x="98" y="209"/>
                  </a:cubicBezTo>
                  <a:cubicBezTo>
                    <a:pt x="100" y="209"/>
                    <a:pt x="103" y="209"/>
                    <a:pt x="106" y="209"/>
                  </a:cubicBezTo>
                  <a:cubicBezTo>
                    <a:pt x="125" y="209"/>
                    <a:pt x="150" y="203"/>
                    <a:pt x="175" y="196"/>
                  </a:cubicBezTo>
                  <a:cubicBezTo>
                    <a:pt x="226" y="184"/>
                    <a:pt x="365" y="51"/>
                    <a:pt x="264" y="13"/>
                  </a:cubicBezTo>
                  <a:cubicBezTo>
                    <a:pt x="245" y="7"/>
                    <a:pt x="226" y="1"/>
                    <a:pt x="207" y="1"/>
                  </a:cubicBezTo>
                  <a:cubicBezTo>
                    <a:pt x="204" y="0"/>
                    <a:pt x="201" y="0"/>
                    <a:pt x="19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4818;p55"/>
            <p:cNvSpPr/>
            <p:nvPr/>
          </p:nvSpPr>
          <p:spPr>
            <a:xfrm>
              <a:off x="2620725" y="2493975"/>
              <a:ext cx="12325" cy="7425"/>
            </a:xfrm>
            <a:custGeom>
              <a:avLst/>
              <a:gdLst/>
              <a:ahLst/>
              <a:cxnLst/>
              <a:rect l="l" t="t" r="r" b="b"/>
              <a:pathLst>
                <a:path w="493" h="297" extrusionOk="0">
                  <a:moveTo>
                    <a:pt x="316" y="0"/>
                  </a:moveTo>
                  <a:cubicBezTo>
                    <a:pt x="184" y="0"/>
                    <a:pt x="1" y="297"/>
                    <a:pt x="177" y="297"/>
                  </a:cubicBezTo>
                  <a:cubicBezTo>
                    <a:pt x="310" y="297"/>
                    <a:pt x="493" y="0"/>
                    <a:pt x="3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4819;p55"/>
            <p:cNvSpPr/>
            <p:nvPr/>
          </p:nvSpPr>
          <p:spPr>
            <a:xfrm>
              <a:off x="2631125" y="2463500"/>
              <a:ext cx="6175" cy="5250"/>
            </a:xfrm>
            <a:custGeom>
              <a:avLst/>
              <a:gdLst/>
              <a:ahLst/>
              <a:cxnLst/>
              <a:rect l="l" t="t" r="r" b="b"/>
              <a:pathLst>
                <a:path w="247" h="210" extrusionOk="0">
                  <a:moveTo>
                    <a:pt x="179" y="0"/>
                  </a:moveTo>
                  <a:cubicBezTo>
                    <a:pt x="154" y="0"/>
                    <a:pt x="129" y="11"/>
                    <a:pt x="108" y="21"/>
                  </a:cubicBezTo>
                  <a:cubicBezTo>
                    <a:pt x="83" y="34"/>
                    <a:pt x="1" y="116"/>
                    <a:pt x="45" y="147"/>
                  </a:cubicBezTo>
                  <a:cubicBezTo>
                    <a:pt x="64" y="153"/>
                    <a:pt x="70" y="160"/>
                    <a:pt x="77" y="179"/>
                  </a:cubicBezTo>
                  <a:cubicBezTo>
                    <a:pt x="83" y="201"/>
                    <a:pt x="95" y="210"/>
                    <a:pt x="111" y="210"/>
                  </a:cubicBezTo>
                  <a:cubicBezTo>
                    <a:pt x="162" y="210"/>
                    <a:pt x="247" y="115"/>
                    <a:pt x="247" y="72"/>
                  </a:cubicBezTo>
                  <a:cubicBezTo>
                    <a:pt x="247" y="59"/>
                    <a:pt x="247" y="40"/>
                    <a:pt x="241" y="27"/>
                  </a:cubicBezTo>
                  <a:cubicBezTo>
                    <a:pt x="234" y="8"/>
                    <a:pt x="215" y="2"/>
                    <a:pt x="196" y="2"/>
                  </a:cubicBezTo>
                  <a:cubicBezTo>
                    <a:pt x="191" y="1"/>
                    <a:pt x="185" y="0"/>
                    <a:pt x="17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4820;p55"/>
            <p:cNvSpPr/>
            <p:nvPr/>
          </p:nvSpPr>
          <p:spPr>
            <a:xfrm>
              <a:off x="2626575" y="2481150"/>
              <a:ext cx="10475" cy="5925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1"/>
                  </a:moveTo>
                  <a:cubicBezTo>
                    <a:pt x="273" y="1"/>
                    <a:pt x="266" y="1"/>
                    <a:pt x="259" y="3"/>
                  </a:cubicBezTo>
                  <a:cubicBezTo>
                    <a:pt x="240" y="9"/>
                    <a:pt x="227" y="9"/>
                    <a:pt x="208" y="15"/>
                  </a:cubicBezTo>
                  <a:cubicBezTo>
                    <a:pt x="158" y="28"/>
                    <a:pt x="0" y="179"/>
                    <a:pt x="114" y="223"/>
                  </a:cubicBezTo>
                  <a:cubicBezTo>
                    <a:pt x="132" y="230"/>
                    <a:pt x="151" y="236"/>
                    <a:pt x="170" y="236"/>
                  </a:cubicBezTo>
                  <a:cubicBezTo>
                    <a:pt x="175" y="236"/>
                    <a:pt x="179" y="237"/>
                    <a:pt x="183" y="237"/>
                  </a:cubicBezTo>
                  <a:cubicBezTo>
                    <a:pt x="305" y="237"/>
                    <a:pt x="419" y="1"/>
                    <a:pt x="2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832822" y="3671965"/>
            <a:ext cx="3042432" cy="568469"/>
            <a:chOff x="5832822" y="3671965"/>
            <a:chExt cx="3042432" cy="568469"/>
          </a:xfrm>
        </p:grpSpPr>
        <p:grpSp>
          <p:nvGrpSpPr>
            <p:cNvPr id="40" name="Google Shape;833;p31"/>
            <p:cNvGrpSpPr/>
            <p:nvPr/>
          </p:nvGrpSpPr>
          <p:grpSpPr>
            <a:xfrm>
              <a:off x="5832822" y="3763494"/>
              <a:ext cx="680610" cy="388869"/>
              <a:chOff x="479379" y="1634028"/>
              <a:chExt cx="2410840" cy="1377443"/>
            </a:xfrm>
          </p:grpSpPr>
          <p:sp>
            <p:nvSpPr>
              <p:cNvPr id="41" name="Google Shape;834;p31"/>
              <p:cNvSpPr/>
              <p:nvPr/>
            </p:nvSpPr>
            <p:spPr>
              <a:xfrm>
                <a:off x="479379" y="1634028"/>
                <a:ext cx="2410840" cy="1377443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0386" extrusionOk="0">
                    <a:moveTo>
                      <a:pt x="7902" y="0"/>
                    </a:moveTo>
                    <a:cubicBezTo>
                      <a:pt x="3449" y="0"/>
                      <a:pt x="0" y="4648"/>
                      <a:pt x="2601" y="8721"/>
                    </a:cubicBezTo>
                    <a:cubicBezTo>
                      <a:pt x="3365" y="9917"/>
                      <a:pt x="4775" y="10385"/>
                      <a:pt x="6270" y="10385"/>
                    </a:cubicBezTo>
                    <a:cubicBezTo>
                      <a:pt x="8000" y="10385"/>
                      <a:pt x="9844" y="9760"/>
                      <a:pt x="10933" y="8911"/>
                    </a:cubicBezTo>
                    <a:cubicBezTo>
                      <a:pt x="13153" y="7182"/>
                      <a:pt x="13392" y="1222"/>
                      <a:pt x="9577" y="220"/>
                    </a:cubicBezTo>
                    <a:cubicBezTo>
                      <a:pt x="9010" y="70"/>
                      <a:pt x="8448" y="0"/>
                      <a:pt x="7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6769363" y="3675424"/>
              <a:ext cx="2105891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Prototyping</a:t>
              </a:r>
              <a:endParaRPr lang="en-US" sz="2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94" y="3671965"/>
              <a:ext cx="498195" cy="498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4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64312" y="1596064"/>
            <a:ext cx="4031492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Emphatize</a:t>
            </a:r>
            <a:endParaRPr lang="en-US" sz="5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64312" y="2504622"/>
            <a:ext cx="3920655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Research Objective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9083" y="3413180"/>
            <a:ext cx="7887673" cy="1093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Mengetahui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bagaimana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pengalaman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orang-orang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terkhusus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anak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muda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kegiatan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nongkrong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Google Shape;834;p31"/>
          <p:cNvSpPr/>
          <p:nvPr/>
        </p:nvSpPr>
        <p:spPr>
          <a:xfrm>
            <a:off x="888033" y="1324467"/>
            <a:ext cx="1790913" cy="1023245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9" y="1110453"/>
            <a:ext cx="1208746" cy="1208746"/>
          </a:xfrm>
          <a:prstGeom prst="rect">
            <a:avLst/>
          </a:prstGeom>
        </p:spPr>
      </p:pic>
      <p:grpSp>
        <p:nvGrpSpPr>
          <p:cNvPr id="9" name="Google Shape;3150;p48"/>
          <p:cNvGrpSpPr/>
          <p:nvPr/>
        </p:nvGrpSpPr>
        <p:grpSpPr>
          <a:xfrm rot="4046399" flipH="1">
            <a:off x="10740429" y="5654143"/>
            <a:ext cx="2067086" cy="1903165"/>
            <a:chOff x="7291629" y="867403"/>
            <a:chExt cx="1528557" cy="1407341"/>
          </a:xfrm>
        </p:grpSpPr>
        <p:grpSp>
          <p:nvGrpSpPr>
            <p:cNvPr id="10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31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12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440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6769" y="4201514"/>
            <a:ext cx="4342991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survei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kami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terhadap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smtClean="0">
                <a:solidFill>
                  <a:srgbClr val="E893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57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partisipan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rentang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16-30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64312" y="1596064"/>
            <a:ext cx="4031492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Emphatize</a:t>
            </a:r>
            <a:endParaRPr lang="en-US" sz="5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Google Shape;834;p31"/>
          <p:cNvSpPr/>
          <p:nvPr/>
        </p:nvSpPr>
        <p:spPr>
          <a:xfrm>
            <a:off x="888033" y="1324467"/>
            <a:ext cx="1790913" cy="1023245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9" y="1110453"/>
            <a:ext cx="1208746" cy="1208746"/>
          </a:xfrm>
          <a:prstGeom prst="rect">
            <a:avLst/>
          </a:prstGeom>
        </p:spPr>
      </p:pic>
      <p:grpSp>
        <p:nvGrpSpPr>
          <p:cNvPr id="7" name="Google Shape;3150;p48"/>
          <p:cNvGrpSpPr/>
          <p:nvPr/>
        </p:nvGrpSpPr>
        <p:grpSpPr>
          <a:xfrm rot="19880730" flipH="1">
            <a:off x="10864491" y="-446145"/>
            <a:ext cx="2067086" cy="1903165"/>
            <a:chOff x="7291629" y="867403"/>
            <a:chExt cx="1528557" cy="1407341"/>
          </a:xfrm>
        </p:grpSpPr>
        <p:grpSp>
          <p:nvGrpSpPr>
            <p:cNvPr id="8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29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10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6400313" y="2565681"/>
            <a:ext cx="447306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400" b="1" dirty="0" smtClean="0">
                <a:solidFill>
                  <a:srgbClr val="E893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40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b="1" dirty="0" smtClean="0">
                <a:solidFill>
                  <a:srgbClr val="E893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57</a:t>
            </a:r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partisipan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pernah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mengalami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tersedianya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pergi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restoran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7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23997" y="3024991"/>
            <a:ext cx="6294401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45758" y="2436239"/>
            <a:ext cx="6294401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3998" y="5216588"/>
            <a:ext cx="6294401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64312" y="1596064"/>
            <a:ext cx="4031492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Emphatize</a:t>
            </a:r>
            <a:endParaRPr lang="en-US" sz="5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834;p31"/>
          <p:cNvSpPr/>
          <p:nvPr/>
        </p:nvSpPr>
        <p:spPr>
          <a:xfrm>
            <a:off x="888033" y="1324467"/>
            <a:ext cx="1790913" cy="1023245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9" y="1110453"/>
            <a:ext cx="1208746" cy="1208746"/>
          </a:xfrm>
          <a:prstGeom prst="rect">
            <a:avLst/>
          </a:prstGeom>
        </p:spPr>
      </p:pic>
      <p:grpSp>
        <p:nvGrpSpPr>
          <p:cNvPr id="203" name="Group 202"/>
          <p:cNvGrpSpPr/>
          <p:nvPr/>
        </p:nvGrpSpPr>
        <p:grpSpPr>
          <a:xfrm>
            <a:off x="1948727" y="3212175"/>
            <a:ext cx="2272893" cy="2139128"/>
            <a:chOff x="1962505" y="3307496"/>
            <a:chExt cx="2272893" cy="2139128"/>
          </a:xfrm>
        </p:grpSpPr>
        <p:grpSp>
          <p:nvGrpSpPr>
            <p:cNvPr id="62" name="Google Shape;3725;p52"/>
            <p:cNvGrpSpPr/>
            <p:nvPr/>
          </p:nvGrpSpPr>
          <p:grpSpPr>
            <a:xfrm>
              <a:off x="1962505" y="3307496"/>
              <a:ext cx="2272893" cy="2139128"/>
              <a:chOff x="385075" y="1404253"/>
              <a:chExt cx="2272893" cy="2139128"/>
            </a:xfrm>
          </p:grpSpPr>
          <p:grpSp>
            <p:nvGrpSpPr>
              <p:cNvPr id="90" name="Google Shape;3728;p52"/>
              <p:cNvGrpSpPr/>
              <p:nvPr/>
            </p:nvGrpSpPr>
            <p:grpSpPr>
              <a:xfrm rot="4318581">
                <a:off x="1554407" y="2844534"/>
                <a:ext cx="189696" cy="603910"/>
                <a:chOff x="9688473" y="1382651"/>
                <a:chExt cx="189702" cy="603928"/>
              </a:xfrm>
            </p:grpSpPr>
            <p:sp>
              <p:nvSpPr>
                <p:cNvPr id="91" name="Google Shape;3729;p52"/>
                <p:cNvSpPr/>
                <p:nvPr/>
              </p:nvSpPr>
              <p:spPr>
                <a:xfrm rot="10800000">
                  <a:off x="9688473" y="1420746"/>
                  <a:ext cx="17735" cy="1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51" extrusionOk="0">
                      <a:moveTo>
                        <a:pt x="121" y="0"/>
                      </a:moveTo>
                      <a:cubicBezTo>
                        <a:pt x="110" y="0"/>
                        <a:pt x="99" y="4"/>
                        <a:pt x="88" y="12"/>
                      </a:cubicBezTo>
                      <a:lnTo>
                        <a:pt x="81" y="12"/>
                      </a:lnTo>
                      <a:cubicBezTo>
                        <a:pt x="1" y="82"/>
                        <a:pt x="88" y="251"/>
                        <a:pt x="186" y="251"/>
                      </a:cubicBezTo>
                      <a:cubicBezTo>
                        <a:pt x="195" y="251"/>
                        <a:pt x="204" y="249"/>
                        <a:pt x="214" y="246"/>
                      </a:cubicBezTo>
                      <a:cubicBezTo>
                        <a:pt x="226" y="246"/>
                        <a:pt x="239" y="233"/>
                        <a:pt x="239" y="221"/>
                      </a:cubicBezTo>
                      <a:lnTo>
                        <a:pt x="245" y="208"/>
                      </a:lnTo>
                      <a:cubicBezTo>
                        <a:pt x="256" y="154"/>
                        <a:pt x="192" y="0"/>
                        <a:pt x="12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3730;p52"/>
                <p:cNvSpPr/>
                <p:nvPr/>
              </p:nvSpPr>
              <p:spPr>
                <a:xfrm rot="10800000">
                  <a:off x="9715938" y="1390312"/>
                  <a:ext cx="14699" cy="1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20" extrusionOk="0">
                      <a:moveTo>
                        <a:pt x="139" y="0"/>
                      </a:moveTo>
                      <a:cubicBezTo>
                        <a:pt x="130" y="0"/>
                        <a:pt x="122" y="4"/>
                        <a:pt x="114" y="14"/>
                      </a:cubicBezTo>
                      <a:cubicBezTo>
                        <a:pt x="95" y="26"/>
                        <a:pt x="76" y="26"/>
                        <a:pt x="63" y="26"/>
                      </a:cubicBezTo>
                      <a:cubicBezTo>
                        <a:pt x="0" y="26"/>
                        <a:pt x="25" y="127"/>
                        <a:pt x="44" y="159"/>
                      </a:cubicBezTo>
                      <a:cubicBezTo>
                        <a:pt x="57" y="177"/>
                        <a:pt x="76" y="203"/>
                        <a:pt x="101" y="215"/>
                      </a:cubicBezTo>
                      <a:cubicBezTo>
                        <a:pt x="107" y="218"/>
                        <a:pt x="113" y="220"/>
                        <a:pt x="118" y="220"/>
                      </a:cubicBezTo>
                      <a:cubicBezTo>
                        <a:pt x="161" y="220"/>
                        <a:pt x="196" y="142"/>
                        <a:pt x="202" y="108"/>
                      </a:cubicBezTo>
                      <a:cubicBezTo>
                        <a:pt x="212" y="77"/>
                        <a:pt x="176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3731;p52"/>
                <p:cNvSpPr/>
                <p:nvPr/>
              </p:nvSpPr>
              <p:spPr>
                <a:xfrm rot="10800000">
                  <a:off x="9741471" y="1403562"/>
                  <a:ext cx="17942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93" extrusionOk="0">
                      <a:moveTo>
                        <a:pt x="74" y="0"/>
                      </a:moveTo>
                      <a:cubicBezTo>
                        <a:pt x="70" y="0"/>
                        <a:pt x="67" y="1"/>
                        <a:pt x="64" y="1"/>
                      </a:cubicBezTo>
                      <a:cubicBezTo>
                        <a:pt x="1" y="7"/>
                        <a:pt x="1" y="102"/>
                        <a:pt x="26" y="146"/>
                      </a:cubicBezTo>
                      <a:cubicBezTo>
                        <a:pt x="45" y="215"/>
                        <a:pt x="102" y="272"/>
                        <a:pt x="177" y="291"/>
                      </a:cubicBezTo>
                      <a:cubicBezTo>
                        <a:pt x="181" y="292"/>
                        <a:pt x="184" y="292"/>
                        <a:pt x="188" y="292"/>
                      </a:cubicBezTo>
                      <a:cubicBezTo>
                        <a:pt x="211" y="292"/>
                        <a:pt x="236" y="275"/>
                        <a:pt x="247" y="253"/>
                      </a:cubicBezTo>
                      <a:cubicBezTo>
                        <a:pt x="259" y="222"/>
                        <a:pt x="253" y="184"/>
                        <a:pt x="241" y="159"/>
                      </a:cubicBezTo>
                      <a:cubicBezTo>
                        <a:pt x="228" y="140"/>
                        <a:pt x="215" y="115"/>
                        <a:pt x="203" y="102"/>
                      </a:cubicBezTo>
                      <a:cubicBezTo>
                        <a:pt x="196" y="96"/>
                        <a:pt x="196" y="96"/>
                        <a:pt x="190" y="89"/>
                      </a:cubicBezTo>
                      <a:cubicBezTo>
                        <a:pt x="166" y="48"/>
                        <a:pt x="126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3732;p52"/>
                <p:cNvSpPr/>
                <p:nvPr/>
              </p:nvSpPr>
              <p:spPr>
                <a:xfrm rot="10800000">
                  <a:off x="9719457" y="1424128"/>
                  <a:ext cx="14216" cy="1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18" extrusionOk="0">
                      <a:moveTo>
                        <a:pt x="84" y="1"/>
                      </a:moveTo>
                      <a:cubicBezTo>
                        <a:pt x="74" y="1"/>
                        <a:pt x="62" y="5"/>
                        <a:pt x="50" y="16"/>
                      </a:cubicBezTo>
                      <a:lnTo>
                        <a:pt x="44" y="22"/>
                      </a:lnTo>
                      <a:cubicBezTo>
                        <a:pt x="0" y="54"/>
                        <a:pt x="25" y="123"/>
                        <a:pt x="50" y="155"/>
                      </a:cubicBezTo>
                      <a:lnTo>
                        <a:pt x="63" y="167"/>
                      </a:lnTo>
                      <a:cubicBezTo>
                        <a:pt x="97" y="203"/>
                        <a:pt x="121" y="217"/>
                        <a:pt x="138" y="217"/>
                      </a:cubicBezTo>
                      <a:cubicBezTo>
                        <a:pt x="205" y="217"/>
                        <a:pt x="159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3733;p52"/>
                <p:cNvSpPr/>
                <p:nvPr/>
              </p:nvSpPr>
              <p:spPr>
                <a:xfrm rot="10800000">
                  <a:off x="9773697" y="1382651"/>
                  <a:ext cx="12559" cy="12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4" extrusionOk="0">
                      <a:moveTo>
                        <a:pt x="111" y="1"/>
                      </a:moveTo>
                      <a:cubicBezTo>
                        <a:pt x="102" y="1"/>
                        <a:pt x="94" y="6"/>
                        <a:pt x="87" y="18"/>
                      </a:cubicBezTo>
                      <a:cubicBezTo>
                        <a:pt x="81" y="24"/>
                        <a:pt x="81" y="24"/>
                        <a:pt x="81" y="30"/>
                      </a:cubicBezTo>
                      <a:cubicBezTo>
                        <a:pt x="77" y="30"/>
                        <a:pt x="73" y="29"/>
                        <a:pt x="69" y="29"/>
                      </a:cubicBezTo>
                      <a:cubicBezTo>
                        <a:pt x="0" y="29"/>
                        <a:pt x="37" y="183"/>
                        <a:pt x="113" y="183"/>
                      </a:cubicBezTo>
                      <a:cubicBezTo>
                        <a:pt x="117" y="183"/>
                        <a:pt x="121" y="183"/>
                        <a:pt x="125" y="182"/>
                      </a:cubicBezTo>
                      <a:cubicBezTo>
                        <a:pt x="175" y="176"/>
                        <a:pt x="175" y="138"/>
                        <a:pt x="182" y="94"/>
                      </a:cubicBezTo>
                      <a:cubicBezTo>
                        <a:pt x="182" y="69"/>
                        <a:pt x="143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3734;p52"/>
                <p:cNvSpPr/>
                <p:nvPr/>
              </p:nvSpPr>
              <p:spPr>
                <a:xfrm rot="10800000">
                  <a:off x="9811099" y="1741033"/>
                  <a:ext cx="14492" cy="1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230" extrusionOk="0">
                      <a:moveTo>
                        <a:pt x="61" y="1"/>
                      </a:moveTo>
                      <a:cubicBezTo>
                        <a:pt x="43" y="1"/>
                        <a:pt x="28" y="12"/>
                        <a:pt x="20" y="41"/>
                      </a:cubicBezTo>
                      <a:cubicBezTo>
                        <a:pt x="1" y="109"/>
                        <a:pt x="93" y="229"/>
                        <a:pt x="152" y="229"/>
                      </a:cubicBezTo>
                      <a:cubicBezTo>
                        <a:pt x="169" y="229"/>
                        <a:pt x="183" y="219"/>
                        <a:pt x="190" y="192"/>
                      </a:cubicBezTo>
                      <a:cubicBezTo>
                        <a:pt x="210" y="120"/>
                        <a:pt x="119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3735;p52"/>
                <p:cNvSpPr/>
                <p:nvPr/>
              </p:nvSpPr>
              <p:spPr>
                <a:xfrm rot="10800000">
                  <a:off x="9847259" y="1742000"/>
                  <a:ext cx="13940" cy="1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9" extrusionOk="0">
                      <a:moveTo>
                        <a:pt x="74" y="0"/>
                      </a:moveTo>
                      <a:cubicBezTo>
                        <a:pt x="60" y="0"/>
                        <a:pt x="47" y="7"/>
                        <a:pt x="38" y="21"/>
                      </a:cubicBezTo>
                      <a:cubicBezTo>
                        <a:pt x="0" y="66"/>
                        <a:pt x="51" y="154"/>
                        <a:pt x="88" y="185"/>
                      </a:cubicBezTo>
                      <a:cubicBezTo>
                        <a:pt x="107" y="202"/>
                        <a:pt x="123" y="209"/>
                        <a:pt x="138" y="209"/>
                      </a:cubicBezTo>
                      <a:cubicBezTo>
                        <a:pt x="179" y="209"/>
                        <a:pt x="202" y="153"/>
                        <a:pt x="183" y="97"/>
                      </a:cubicBezTo>
                      <a:lnTo>
                        <a:pt x="170" y="85"/>
                      </a:lnTo>
                      <a:cubicBezTo>
                        <a:pt x="170" y="78"/>
                        <a:pt x="170" y="72"/>
                        <a:pt x="164" y="72"/>
                      </a:cubicBezTo>
                      <a:cubicBezTo>
                        <a:pt x="158" y="53"/>
                        <a:pt x="145" y="40"/>
                        <a:pt x="133" y="28"/>
                      </a:cubicBezTo>
                      <a:cubicBezTo>
                        <a:pt x="120" y="15"/>
                        <a:pt x="101" y="9"/>
                        <a:pt x="88" y="3"/>
                      </a:cubicBezTo>
                      <a:cubicBezTo>
                        <a:pt x="84" y="1"/>
                        <a:pt x="79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3736;p52"/>
                <p:cNvSpPr/>
                <p:nvPr/>
              </p:nvSpPr>
              <p:spPr>
                <a:xfrm rot="10800000">
                  <a:off x="9861613" y="1680578"/>
                  <a:ext cx="16562" cy="2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314" extrusionOk="0">
                      <a:moveTo>
                        <a:pt x="91" y="0"/>
                      </a:moveTo>
                      <a:cubicBezTo>
                        <a:pt x="80" y="0"/>
                        <a:pt x="68" y="4"/>
                        <a:pt x="57" y="12"/>
                      </a:cubicBezTo>
                      <a:cubicBezTo>
                        <a:pt x="32" y="25"/>
                        <a:pt x="19" y="50"/>
                        <a:pt x="13" y="75"/>
                      </a:cubicBezTo>
                      <a:cubicBezTo>
                        <a:pt x="0" y="151"/>
                        <a:pt x="32" y="233"/>
                        <a:pt x="88" y="277"/>
                      </a:cubicBezTo>
                      <a:cubicBezTo>
                        <a:pt x="114" y="299"/>
                        <a:pt x="144" y="313"/>
                        <a:pt x="170" y="313"/>
                      </a:cubicBezTo>
                      <a:cubicBezTo>
                        <a:pt x="197" y="313"/>
                        <a:pt x="221" y="299"/>
                        <a:pt x="233" y="264"/>
                      </a:cubicBezTo>
                      <a:cubicBezTo>
                        <a:pt x="240" y="233"/>
                        <a:pt x="240" y="195"/>
                        <a:pt x="233" y="164"/>
                      </a:cubicBezTo>
                      <a:cubicBezTo>
                        <a:pt x="223" y="121"/>
                        <a:pt x="157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3737;p52"/>
                <p:cNvSpPr/>
                <p:nvPr/>
              </p:nvSpPr>
              <p:spPr>
                <a:xfrm rot="10800000">
                  <a:off x="9828489" y="1700937"/>
                  <a:ext cx="19667" cy="2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304" extrusionOk="0">
                      <a:moveTo>
                        <a:pt x="84" y="0"/>
                      </a:moveTo>
                      <a:cubicBezTo>
                        <a:pt x="81" y="0"/>
                        <a:pt x="79" y="0"/>
                        <a:pt x="76" y="1"/>
                      </a:cubicBezTo>
                      <a:cubicBezTo>
                        <a:pt x="7" y="7"/>
                        <a:pt x="0" y="95"/>
                        <a:pt x="13" y="146"/>
                      </a:cubicBezTo>
                      <a:cubicBezTo>
                        <a:pt x="19" y="196"/>
                        <a:pt x="57" y="240"/>
                        <a:pt x="101" y="266"/>
                      </a:cubicBezTo>
                      <a:cubicBezTo>
                        <a:pt x="126" y="291"/>
                        <a:pt x="158" y="303"/>
                        <a:pt x="189" y="303"/>
                      </a:cubicBezTo>
                      <a:cubicBezTo>
                        <a:pt x="284" y="297"/>
                        <a:pt x="253" y="158"/>
                        <a:pt x="221" y="108"/>
                      </a:cubicBezTo>
                      <a:cubicBezTo>
                        <a:pt x="191" y="66"/>
                        <a:pt x="143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3738;p52"/>
                <p:cNvSpPr/>
                <p:nvPr/>
              </p:nvSpPr>
              <p:spPr>
                <a:xfrm rot="10800000">
                  <a:off x="9812411" y="1668363"/>
                  <a:ext cx="14699" cy="1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58" extrusionOk="0">
                      <a:moveTo>
                        <a:pt x="91" y="0"/>
                      </a:moveTo>
                      <a:cubicBezTo>
                        <a:pt x="79" y="0"/>
                        <a:pt x="69" y="7"/>
                        <a:pt x="61" y="25"/>
                      </a:cubicBezTo>
                      <a:cubicBezTo>
                        <a:pt x="55" y="38"/>
                        <a:pt x="48" y="50"/>
                        <a:pt x="42" y="57"/>
                      </a:cubicBezTo>
                      <a:cubicBezTo>
                        <a:pt x="1" y="144"/>
                        <a:pt x="96" y="257"/>
                        <a:pt x="159" y="257"/>
                      </a:cubicBezTo>
                      <a:cubicBezTo>
                        <a:pt x="182" y="257"/>
                        <a:pt x="201" y="241"/>
                        <a:pt x="206" y="202"/>
                      </a:cubicBezTo>
                      <a:lnTo>
                        <a:pt x="212" y="158"/>
                      </a:lnTo>
                      <a:cubicBezTo>
                        <a:pt x="212" y="117"/>
                        <a:pt x="140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3739;p52"/>
                <p:cNvSpPr/>
                <p:nvPr/>
              </p:nvSpPr>
              <p:spPr>
                <a:xfrm rot="10800000">
                  <a:off x="9831112" y="1521298"/>
                  <a:ext cx="17942" cy="18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70" extrusionOk="0">
                      <a:moveTo>
                        <a:pt x="52" y="0"/>
                      </a:moveTo>
                      <a:cubicBezTo>
                        <a:pt x="23" y="0"/>
                        <a:pt x="1" y="20"/>
                        <a:pt x="1" y="76"/>
                      </a:cubicBezTo>
                      <a:cubicBezTo>
                        <a:pt x="1" y="130"/>
                        <a:pt x="62" y="270"/>
                        <a:pt x="140" y="270"/>
                      </a:cubicBezTo>
                      <a:cubicBezTo>
                        <a:pt x="152" y="270"/>
                        <a:pt x="164" y="266"/>
                        <a:pt x="177" y="259"/>
                      </a:cubicBezTo>
                      <a:cubicBezTo>
                        <a:pt x="184" y="252"/>
                        <a:pt x="190" y="252"/>
                        <a:pt x="196" y="246"/>
                      </a:cubicBezTo>
                      <a:cubicBezTo>
                        <a:pt x="259" y="214"/>
                        <a:pt x="209" y="114"/>
                        <a:pt x="171" y="76"/>
                      </a:cubicBezTo>
                      <a:cubicBezTo>
                        <a:pt x="145" y="39"/>
                        <a:pt x="92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3740;p52"/>
                <p:cNvSpPr/>
                <p:nvPr/>
              </p:nvSpPr>
              <p:spPr>
                <a:xfrm rot="10800000">
                  <a:off x="9732224" y="1563809"/>
                  <a:ext cx="11593" cy="1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78" extrusionOk="0">
                      <a:moveTo>
                        <a:pt x="48" y="0"/>
                      </a:moveTo>
                      <a:cubicBezTo>
                        <a:pt x="33" y="0"/>
                        <a:pt x="21" y="9"/>
                        <a:pt x="15" y="32"/>
                      </a:cubicBezTo>
                      <a:cubicBezTo>
                        <a:pt x="0" y="85"/>
                        <a:pt x="70" y="178"/>
                        <a:pt x="118" y="178"/>
                      </a:cubicBezTo>
                      <a:cubicBezTo>
                        <a:pt x="133" y="178"/>
                        <a:pt x="146" y="168"/>
                        <a:pt x="153" y="146"/>
                      </a:cubicBezTo>
                      <a:cubicBezTo>
                        <a:pt x="168" y="93"/>
                        <a:pt x="95" y="0"/>
                        <a:pt x="48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3741;p52"/>
                <p:cNvSpPr/>
                <p:nvPr/>
              </p:nvSpPr>
              <p:spPr>
                <a:xfrm rot="10800000">
                  <a:off x="9730154" y="1528544"/>
                  <a:ext cx="21047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43" extrusionOk="0">
                      <a:moveTo>
                        <a:pt x="71" y="1"/>
                      </a:moveTo>
                      <a:cubicBezTo>
                        <a:pt x="0" y="1"/>
                        <a:pt x="36" y="160"/>
                        <a:pt x="90" y="198"/>
                      </a:cubicBezTo>
                      <a:cubicBezTo>
                        <a:pt x="122" y="229"/>
                        <a:pt x="159" y="242"/>
                        <a:pt x="204" y="242"/>
                      </a:cubicBezTo>
                      <a:cubicBezTo>
                        <a:pt x="304" y="236"/>
                        <a:pt x="210" y="72"/>
                        <a:pt x="166" y="47"/>
                      </a:cubicBezTo>
                      <a:cubicBezTo>
                        <a:pt x="147" y="34"/>
                        <a:pt x="134" y="21"/>
                        <a:pt x="115" y="15"/>
                      </a:cubicBezTo>
                      <a:cubicBezTo>
                        <a:pt x="98" y="5"/>
                        <a:pt x="83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3742;p52"/>
                <p:cNvSpPr/>
                <p:nvPr/>
              </p:nvSpPr>
              <p:spPr>
                <a:xfrm rot="10800000">
                  <a:off x="9764105" y="1555114"/>
                  <a:ext cx="9799" cy="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14" extrusionOk="0">
                      <a:moveTo>
                        <a:pt x="41" y="0"/>
                      </a:moveTo>
                      <a:cubicBezTo>
                        <a:pt x="1" y="0"/>
                        <a:pt x="16" y="114"/>
                        <a:pt x="74" y="114"/>
                      </a:cubicBezTo>
                      <a:cubicBezTo>
                        <a:pt x="76" y="114"/>
                        <a:pt x="77" y="113"/>
                        <a:pt x="78" y="113"/>
                      </a:cubicBezTo>
                      <a:cubicBezTo>
                        <a:pt x="91" y="107"/>
                        <a:pt x="104" y="107"/>
                        <a:pt x="116" y="101"/>
                      </a:cubicBezTo>
                      <a:cubicBezTo>
                        <a:pt x="142" y="94"/>
                        <a:pt x="116" y="44"/>
                        <a:pt x="104" y="38"/>
                      </a:cubicBezTo>
                      <a:cubicBezTo>
                        <a:pt x="91" y="25"/>
                        <a:pt x="78" y="12"/>
                        <a:pt x="60" y="6"/>
                      </a:cubicBezTo>
                      <a:cubicBezTo>
                        <a:pt x="53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3743;p52"/>
                <p:cNvSpPr/>
                <p:nvPr/>
              </p:nvSpPr>
              <p:spPr>
                <a:xfrm rot="10800000">
                  <a:off x="9691302" y="1542070"/>
                  <a:ext cx="18011" cy="1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06" extrusionOk="0">
                      <a:moveTo>
                        <a:pt x="120" y="0"/>
                      </a:moveTo>
                      <a:cubicBezTo>
                        <a:pt x="110" y="0"/>
                        <a:pt x="99" y="3"/>
                        <a:pt x="88" y="10"/>
                      </a:cubicBezTo>
                      <a:cubicBezTo>
                        <a:pt x="0" y="67"/>
                        <a:pt x="82" y="193"/>
                        <a:pt x="164" y="206"/>
                      </a:cubicBezTo>
                      <a:lnTo>
                        <a:pt x="183" y="206"/>
                      </a:lnTo>
                      <a:cubicBezTo>
                        <a:pt x="184" y="206"/>
                        <a:pt x="185" y="206"/>
                        <a:pt x="186" y="206"/>
                      </a:cubicBezTo>
                      <a:cubicBezTo>
                        <a:pt x="260" y="206"/>
                        <a:pt x="20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3744;p52"/>
                <p:cNvSpPr/>
                <p:nvPr/>
              </p:nvSpPr>
              <p:spPr>
                <a:xfrm rot="10800000">
                  <a:off x="9818966" y="1973675"/>
                  <a:ext cx="13594" cy="1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87" extrusionOk="0">
                      <a:moveTo>
                        <a:pt x="34" y="1"/>
                      </a:moveTo>
                      <a:cubicBezTo>
                        <a:pt x="1" y="1"/>
                        <a:pt x="28" y="60"/>
                        <a:pt x="42" y="74"/>
                      </a:cubicBezTo>
                      <a:lnTo>
                        <a:pt x="42" y="74"/>
                      </a:lnTo>
                      <a:cubicBezTo>
                        <a:pt x="31" y="66"/>
                        <a:pt x="28" y="59"/>
                        <a:pt x="27" y="59"/>
                      </a:cubicBezTo>
                      <a:lnTo>
                        <a:pt x="27" y="59"/>
                      </a:lnTo>
                      <a:cubicBezTo>
                        <a:pt x="27" y="59"/>
                        <a:pt x="30" y="65"/>
                        <a:pt x="33" y="83"/>
                      </a:cubicBezTo>
                      <a:cubicBezTo>
                        <a:pt x="33" y="102"/>
                        <a:pt x="39" y="121"/>
                        <a:pt x="45" y="146"/>
                      </a:cubicBezTo>
                      <a:cubicBezTo>
                        <a:pt x="51" y="162"/>
                        <a:pt x="69" y="187"/>
                        <a:pt x="90" y="187"/>
                      </a:cubicBezTo>
                      <a:cubicBezTo>
                        <a:pt x="94" y="187"/>
                        <a:pt x="98" y="186"/>
                        <a:pt x="102" y="184"/>
                      </a:cubicBezTo>
                      <a:cubicBezTo>
                        <a:pt x="197" y="153"/>
                        <a:pt x="115" y="7"/>
                        <a:pt x="39" y="1"/>
                      </a:cubicBezTo>
                      <a:cubicBezTo>
                        <a:pt x="37" y="1"/>
                        <a:pt x="36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3745;p52"/>
                <p:cNvSpPr/>
                <p:nvPr/>
              </p:nvSpPr>
              <p:spPr>
                <a:xfrm rot="10800000">
                  <a:off x="9817172" y="1893758"/>
                  <a:ext cx="15803" cy="17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47" extrusionOk="0">
                      <a:moveTo>
                        <a:pt x="66" y="0"/>
                      </a:moveTo>
                      <a:cubicBezTo>
                        <a:pt x="46" y="0"/>
                        <a:pt x="29" y="13"/>
                        <a:pt x="20" y="45"/>
                      </a:cubicBezTo>
                      <a:cubicBezTo>
                        <a:pt x="1" y="117"/>
                        <a:pt x="98" y="247"/>
                        <a:pt x="163" y="247"/>
                      </a:cubicBezTo>
                      <a:cubicBezTo>
                        <a:pt x="183" y="247"/>
                        <a:pt x="200" y="234"/>
                        <a:pt x="209" y="202"/>
                      </a:cubicBezTo>
                      <a:cubicBezTo>
                        <a:pt x="228" y="130"/>
                        <a:pt x="131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3746;p52"/>
                <p:cNvSpPr/>
                <p:nvPr/>
              </p:nvSpPr>
              <p:spPr>
                <a:xfrm rot="10800000">
                  <a:off x="9828972" y="1920121"/>
                  <a:ext cx="20081" cy="1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246" extrusionOk="0">
                      <a:moveTo>
                        <a:pt x="92" y="1"/>
                      </a:moveTo>
                      <a:cubicBezTo>
                        <a:pt x="82" y="1"/>
                        <a:pt x="72" y="4"/>
                        <a:pt x="64" y="9"/>
                      </a:cubicBezTo>
                      <a:cubicBezTo>
                        <a:pt x="26" y="28"/>
                        <a:pt x="1" y="73"/>
                        <a:pt x="1" y="110"/>
                      </a:cubicBezTo>
                      <a:cubicBezTo>
                        <a:pt x="1" y="148"/>
                        <a:pt x="47" y="246"/>
                        <a:pt x="96" y="246"/>
                      </a:cubicBezTo>
                      <a:cubicBezTo>
                        <a:pt x="104" y="246"/>
                        <a:pt x="112" y="243"/>
                        <a:pt x="120" y="236"/>
                      </a:cubicBezTo>
                      <a:cubicBezTo>
                        <a:pt x="123" y="232"/>
                        <a:pt x="126" y="230"/>
                        <a:pt x="130" y="230"/>
                      </a:cubicBezTo>
                      <a:cubicBezTo>
                        <a:pt x="136" y="230"/>
                        <a:pt x="144" y="235"/>
                        <a:pt x="152" y="243"/>
                      </a:cubicBezTo>
                      <a:cubicBezTo>
                        <a:pt x="171" y="243"/>
                        <a:pt x="190" y="236"/>
                        <a:pt x="209" y="230"/>
                      </a:cubicBezTo>
                      <a:cubicBezTo>
                        <a:pt x="291" y="199"/>
                        <a:pt x="190" y="54"/>
                        <a:pt x="152" y="28"/>
                      </a:cubicBezTo>
                      <a:lnTo>
                        <a:pt x="127" y="16"/>
                      </a:lnTo>
                      <a:cubicBezTo>
                        <a:pt x="116" y="5"/>
                        <a:pt x="104" y="1"/>
                        <a:pt x="92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3747;p52"/>
                <p:cNvSpPr/>
                <p:nvPr/>
              </p:nvSpPr>
              <p:spPr>
                <a:xfrm rot="10800000">
                  <a:off x="9806752" y="1929300"/>
                  <a:ext cx="11593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50" extrusionOk="0">
                      <a:moveTo>
                        <a:pt x="50" y="1"/>
                      </a:moveTo>
                      <a:cubicBezTo>
                        <a:pt x="0" y="1"/>
                        <a:pt x="26" y="129"/>
                        <a:pt x="85" y="141"/>
                      </a:cubicBezTo>
                      <a:lnTo>
                        <a:pt x="111" y="147"/>
                      </a:lnTo>
                      <a:cubicBezTo>
                        <a:pt x="114" y="149"/>
                        <a:pt x="118" y="150"/>
                        <a:pt x="122" y="150"/>
                      </a:cubicBezTo>
                      <a:cubicBezTo>
                        <a:pt x="130" y="150"/>
                        <a:pt x="138" y="146"/>
                        <a:pt x="142" y="141"/>
                      </a:cubicBezTo>
                      <a:lnTo>
                        <a:pt x="149" y="135"/>
                      </a:lnTo>
                      <a:cubicBezTo>
                        <a:pt x="167" y="110"/>
                        <a:pt x="149" y="72"/>
                        <a:pt x="136" y="53"/>
                      </a:cubicBezTo>
                      <a:cubicBezTo>
                        <a:pt x="117" y="28"/>
                        <a:pt x="92" y="15"/>
                        <a:pt x="60" y="2"/>
                      </a:cubicBezTo>
                      <a:cubicBezTo>
                        <a:pt x="56" y="1"/>
                        <a:pt x="53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" name="Google Shape;3749;p52"/>
              <p:cNvGrpSpPr/>
              <p:nvPr/>
            </p:nvGrpSpPr>
            <p:grpSpPr>
              <a:xfrm>
                <a:off x="998861" y="1404253"/>
                <a:ext cx="1062600" cy="1062600"/>
                <a:chOff x="998861" y="1585228"/>
                <a:chExt cx="1062600" cy="1062600"/>
              </a:xfrm>
            </p:grpSpPr>
            <p:sp>
              <p:nvSpPr>
                <p:cNvPr id="87" name="Google Shape;3750;p52"/>
                <p:cNvSpPr/>
                <p:nvPr/>
              </p:nvSpPr>
              <p:spPr>
                <a:xfrm>
                  <a:off x="998861" y="1585228"/>
                  <a:ext cx="1062600" cy="10626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3751;p52"/>
                <p:cNvSpPr/>
                <p:nvPr/>
              </p:nvSpPr>
              <p:spPr>
                <a:xfrm>
                  <a:off x="998861" y="1585228"/>
                  <a:ext cx="1062600" cy="1062600"/>
                </a:xfrm>
                <a:prstGeom prst="pie">
                  <a:avLst>
                    <a:gd name="adj1" fmla="val 0"/>
                    <a:gd name="adj2" fmla="val 16266619"/>
                  </a:avLst>
                </a:prstGeom>
                <a:solidFill>
                  <a:srgbClr val="E8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" name="Google Shape;3752;p52"/>
              <p:cNvSpPr txBox="1"/>
              <p:nvPr/>
            </p:nvSpPr>
            <p:spPr>
              <a:xfrm>
                <a:off x="385075" y="2625981"/>
                <a:ext cx="2272893" cy="91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apakah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keramaian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menjadi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tolak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ukur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pemilihan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tempat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nongrong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anda</a:t>
                </a:r>
              </a:p>
            </p:txBody>
          </p:sp>
          <p:grpSp>
            <p:nvGrpSpPr>
              <p:cNvPr id="67" name="Google Shape;3753;p52"/>
              <p:cNvGrpSpPr/>
              <p:nvPr/>
            </p:nvGrpSpPr>
            <p:grpSpPr>
              <a:xfrm rot="-4318581" flipH="1">
                <a:off x="1321583" y="1880083"/>
                <a:ext cx="189696" cy="603910"/>
                <a:chOff x="9688473" y="1382651"/>
                <a:chExt cx="189702" cy="603928"/>
              </a:xfrm>
            </p:grpSpPr>
            <p:sp>
              <p:nvSpPr>
                <p:cNvPr id="68" name="Google Shape;3754;p52"/>
                <p:cNvSpPr/>
                <p:nvPr/>
              </p:nvSpPr>
              <p:spPr>
                <a:xfrm rot="10800000">
                  <a:off x="9688473" y="1420746"/>
                  <a:ext cx="17735" cy="1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51" extrusionOk="0">
                      <a:moveTo>
                        <a:pt x="121" y="0"/>
                      </a:moveTo>
                      <a:cubicBezTo>
                        <a:pt x="110" y="0"/>
                        <a:pt x="99" y="4"/>
                        <a:pt x="88" y="12"/>
                      </a:cubicBezTo>
                      <a:lnTo>
                        <a:pt x="81" y="12"/>
                      </a:lnTo>
                      <a:cubicBezTo>
                        <a:pt x="1" y="82"/>
                        <a:pt x="88" y="251"/>
                        <a:pt x="186" y="251"/>
                      </a:cubicBezTo>
                      <a:cubicBezTo>
                        <a:pt x="195" y="251"/>
                        <a:pt x="204" y="249"/>
                        <a:pt x="214" y="246"/>
                      </a:cubicBezTo>
                      <a:cubicBezTo>
                        <a:pt x="226" y="246"/>
                        <a:pt x="239" y="233"/>
                        <a:pt x="239" y="221"/>
                      </a:cubicBezTo>
                      <a:lnTo>
                        <a:pt x="245" y="208"/>
                      </a:lnTo>
                      <a:cubicBezTo>
                        <a:pt x="256" y="154"/>
                        <a:pt x="192" y="0"/>
                        <a:pt x="12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3755;p52"/>
                <p:cNvSpPr/>
                <p:nvPr/>
              </p:nvSpPr>
              <p:spPr>
                <a:xfrm rot="10800000">
                  <a:off x="9715938" y="1390312"/>
                  <a:ext cx="14699" cy="1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20" extrusionOk="0">
                      <a:moveTo>
                        <a:pt x="139" y="0"/>
                      </a:moveTo>
                      <a:cubicBezTo>
                        <a:pt x="130" y="0"/>
                        <a:pt x="122" y="4"/>
                        <a:pt x="114" y="14"/>
                      </a:cubicBezTo>
                      <a:cubicBezTo>
                        <a:pt x="95" y="26"/>
                        <a:pt x="76" y="26"/>
                        <a:pt x="63" y="26"/>
                      </a:cubicBezTo>
                      <a:cubicBezTo>
                        <a:pt x="0" y="26"/>
                        <a:pt x="25" y="127"/>
                        <a:pt x="44" y="159"/>
                      </a:cubicBezTo>
                      <a:cubicBezTo>
                        <a:pt x="57" y="177"/>
                        <a:pt x="76" y="203"/>
                        <a:pt x="101" y="215"/>
                      </a:cubicBezTo>
                      <a:cubicBezTo>
                        <a:pt x="107" y="218"/>
                        <a:pt x="113" y="220"/>
                        <a:pt x="118" y="220"/>
                      </a:cubicBezTo>
                      <a:cubicBezTo>
                        <a:pt x="161" y="220"/>
                        <a:pt x="196" y="142"/>
                        <a:pt x="202" y="108"/>
                      </a:cubicBezTo>
                      <a:cubicBezTo>
                        <a:pt x="212" y="77"/>
                        <a:pt x="176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3756;p52"/>
                <p:cNvSpPr/>
                <p:nvPr/>
              </p:nvSpPr>
              <p:spPr>
                <a:xfrm rot="10800000">
                  <a:off x="9741471" y="1403562"/>
                  <a:ext cx="17942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93" extrusionOk="0">
                      <a:moveTo>
                        <a:pt x="74" y="0"/>
                      </a:moveTo>
                      <a:cubicBezTo>
                        <a:pt x="70" y="0"/>
                        <a:pt x="67" y="1"/>
                        <a:pt x="64" y="1"/>
                      </a:cubicBezTo>
                      <a:cubicBezTo>
                        <a:pt x="1" y="7"/>
                        <a:pt x="1" y="102"/>
                        <a:pt x="26" y="146"/>
                      </a:cubicBezTo>
                      <a:cubicBezTo>
                        <a:pt x="45" y="215"/>
                        <a:pt x="102" y="272"/>
                        <a:pt x="177" y="291"/>
                      </a:cubicBezTo>
                      <a:cubicBezTo>
                        <a:pt x="181" y="292"/>
                        <a:pt x="184" y="292"/>
                        <a:pt x="188" y="292"/>
                      </a:cubicBezTo>
                      <a:cubicBezTo>
                        <a:pt x="211" y="292"/>
                        <a:pt x="236" y="275"/>
                        <a:pt x="247" y="253"/>
                      </a:cubicBezTo>
                      <a:cubicBezTo>
                        <a:pt x="259" y="222"/>
                        <a:pt x="253" y="184"/>
                        <a:pt x="241" y="159"/>
                      </a:cubicBezTo>
                      <a:cubicBezTo>
                        <a:pt x="228" y="140"/>
                        <a:pt x="215" y="115"/>
                        <a:pt x="203" y="102"/>
                      </a:cubicBezTo>
                      <a:cubicBezTo>
                        <a:pt x="196" y="96"/>
                        <a:pt x="196" y="96"/>
                        <a:pt x="190" y="89"/>
                      </a:cubicBezTo>
                      <a:cubicBezTo>
                        <a:pt x="166" y="48"/>
                        <a:pt x="126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3757;p52"/>
                <p:cNvSpPr/>
                <p:nvPr/>
              </p:nvSpPr>
              <p:spPr>
                <a:xfrm rot="10800000">
                  <a:off x="9719457" y="1424128"/>
                  <a:ext cx="14216" cy="1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18" extrusionOk="0">
                      <a:moveTo>
                        <a:pt x="84" y="1"/>
                      </a:moveTo>
                      <a:cubicBezTo>
                        <a:pt x="74" y="1"/>
                        <a:pt x="62" y="5"/>
                        <a:pt x="50" y="16"/>
                      </a:cubicBezTo>
                      <a:lnTo>
                        <a:pt x="44" y="22"/>
                      </a:lnTo>
                      <a:cubicBezTo>
                        <a:pt x="0" y="54"/>
                        <a:pt x="25" y="123"/>
                        <a:pt x="50" y="155"/>
                      </a:cubicBezTo>
                      <a:lnTo>
                        <a:pt x="63" y="167"/>
                      </a:lnTo>
                      <a:cubicBezTo>
                        <a:pt x="97" y="203"/>
                        <a:pt x="121" y="217"/>
                        <a:pt x="138" y="217"/>
                      </a:cubicBezTo>
                      <a:cubicBezTo>
                        <a:pt x="205" y="217"/>
                        <a:pt x="159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3758;p52"/>
                <p:cNvSpPr/>
                <p:nvPr/>
              </p:nvSpPr>
              <p:spPr>
                <a:xfrm rot="10800000">
                  <a:off x="9773697" y="1382651"/>
                  <a:ext cx="12559" cy="12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4" extrusionOk="0">
                      <a:moveTo>
                        <a:pt x="111" y="1"/>
                      </a:moveTo>
                      <a:cubicBezTo>
                        <a:pt x="102" y="1"/>
                        <a:pt x="94" y="6"/>
                        <a:pt x="87" y="18"/>
                      </a:cubicBezTo>
                      <a:cubicBezTo>
                        <a:pt x="81" y="24"/>
                        <a:pt x="81" y="24"/>
                        <a:pt x="81" y="30"/>
                      </a:cubicBezTo>
                      <a:cubicBezTo>
                        <a:pt x="77" y="30"/>
                        <a:pt x="73" y="29"/>
                        <a:pt x="69" y="29"/>
                      </a:cubicBezTo>
                      <a:cubicBezTo>
                        <a:pt x="0" y="29"/>
                        <a:pt x="37" y="183"/>
                        <a:pt x="113" y="183"/>
                      </a:cubicBezTo>
                      <a:cubicBezTo>
                        <a:pt x="117" y="183"/>
                        <a:pt x="121" y="183"/>
                        <a:pt x="125" y="182"/>
                      </a:cubicBezTo>
                      <a:cubicBezTo>
                        <a:pt x="175" y="176"/>
                        <a:pt x="175" y="138"/>
                        <a:pt x="182" y="94"/>
                      </a:cubicBezTo>
                      <a:cubicBezTo>
                        <a:pt x="182" y="69"/>
                        <a:pt x="143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3759;p52"/>
                <p:cNvSpPr/>
                <p:nvPr/>
              </p:nvSpPr>
              <p:spPr>
                <a:xfrm rot="10800000">
                  <a:off x="9811099" y="1741033"/>
                  <a:ext cx="14492" cy="1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230" extrusionOk="0">
                      <a:moveTo>
                        <a:pt x="61" y="1"/>
                      </a:moveTo>
                      <a:cubicBezTo>
                        <a:pt x="43" y="1"/>
                        <a:pt x="28" y="12"/>
                        <a:pt x="20" y="41"/>
                      </a:cubicBezTo>
                      <a:cubicBezTo>
                        <a:pt x="1" y="109"/>
                        <a:pt x="93" y="229"/>
                        <a:pt x="152" y="229"/>
                      </a:cubicBezTo>
                      <a:cubicBezTo>
                        <a:pt x="169" y="229"/>
                        <a:pt x="183" y="219"/>
                        <a:pt x="190" y="192"/>
                      </a:cubicBezTo>
                      <a:cubicBezTo>
                        <a:pt x="210" y="120"/>
                        <a:pt x="119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3760;p52"/>
                <p:cNvSpPr/>
                <p:nvPr/>
              </p:nvSpPr>
              <p:spPr>
                <a:xfrm rot="10800000">
                  <a:off x="9847259" y="1742000"/>
                  <a:ext cx="13940" cy="1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9" extrusionOk="0">
                      <a:moveTo>
                        <a:pt x="74" y="0"/>
                      </a:moveTo>
                      <a:cubicBezTo>
                        <a:pt x="60" y="0"/>
                        <a:pt x="47" y="7"/>
                        <a:pt x="38" y="21"/>
                      </a:cubicBezTo>
                      <a:cubicBezTo>
                        <a:pt x="0" y="66"/>
                        <a:pt x="51" y="154"/>
                        <a:pt x="88" y="185"/>
                      </a:cubicBezTo>
                      <a:cubicBezTo>
                        <a:pt x="107" y="202"/>
                        <a:pt x="123" y="209"/>
                        <a:pt x="138" y="209"/>
                      </a:cubicBezTo>
                      <a:cubicBezTo>
                        <a:pt x="179" y="209"/>
                        <a:pt x="202" y="153"/>
                        <a:pt x="183" y="97"/>
                      </a:cubicBezTo>
                      <a:lnTo>
                        <a:pt x="170" y="85"/>
                      </a:lnTo>
                      <a:cubicBezTo>
                        <a:pt x="170" y="78"/>
                        <a:pt x="170" y="72"/>
                        <a:pt x="164" y="72"/>
                      </a:cubicBezTo>
                      <a:cubicBezTo>
                        <a:pt x="158" y="53"/>
                        <a:pt x="145" y="40"/>
                        <a:pt x="133" y="28"/>
                      </a:cubicBezTo>
                      <a:cubicBezTo>
                        <a:pt x="120" y="15"/>
                        <a:pt x="101" y="9"/>
                        <a:pt x="88" y="3"/>
                      </a:cubicBezTo>
                      <a:cubicBezTo>
                        <a:pt x="84" y="1"/>
                        <a:pt x="79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3761;p52"/>
                <p:cNvSpPr/>
                <p:nvPr/>
              </p:nvSpPr>
              <p:spPr>
                <a:xfrm rot="10800000">
                  <a:off x="9861613" y="1680578"/>
                  <a:ext cx="16562" cy="2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314" extrusionOk="0">
                      <a:moveTo>
                        <a:pt x="91" y="0"/>
                      </a:moveTo>
                      <a:cubicBezTo>
                        <a:pt x="80" y="0"/>
                        <a:pt x="68" y="4"/>
                        <a:pt x="57" y="12"/>
                      </a:cubicBezTo>
                      <a:cubicBezTo>
                        <a:pt x="32" y="25"/>
                        <a:pt x="19" y="50"/>
                        <a:pt x="13" y="75"/>
                      </a:cubicBezTo>
                      <a:cubicBezTo>
                        <a:pt x="0" y="151"/>
                        <a:pt x="32" y="233"/>
                        <a:pt x="88" y="277"/>
                      </a:cubicBezTo>
                      <a:cubicBezTo>
                        <a:pt x="114" y="299"/>
                        <a:pt x="144" y="313"/>
                        <a:pt x="170" y="313"/>
                      </a:cubicBezTo>
                      <a:cubicBezTo>
                        <a:pt x="197" y="313"/>
                        <a:pt x="221" y="299"/>
                        <a:pt x="233" y="264"/>
                      </a:cubicBezTo>
                      <a:cubicBezTo>
                        <a:pt x="240" y="233"/>
                        <a:pt x="240" y="195"/>
                        <a:pt x="233" y="164"/>
                      </a:cubicBezTo>
                      <a:cubicBezTo>
                        <a:pt x="223" y="121"/>
                        <a:pt x="157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3762;p52"/>
                <p:cNvSpPr/>
                <p:nvPr/>
              </p:nvSpPr>
              <p:spPr>
                <a:xfrm rot="10800000">
                  <a:off x="9828489" y="1700937"/>
                  <a:ext cx="19667" cy="2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304" extrusionOk="0">
                      <a:moveTo>
                        <a:pt x="84" y="0"/>
                      </a:moveTo>
                      <a:cubicBezTo>
                        <a:pt x="81" y="0"/>
                        <a:pt x="79" y="0"/>
                        <a:pt x="76" y="1"/>
                      </a:cubicBezTo>
                      <a:cubicBezTo>
                        <a:pt x="7" y="7"/>
                        <a:pt x="0" y="95"/>
                        <a:pt x="13" y="146"/>
                      </a:cubicBezTo>
                      <a:cubicBezTo>
                        <a:pt x="19" y="196"/>
                        <a:pt x="57" y="240"/>
                        <a:pt x="101" y="266"/>
                      </a:cubicBezTo>
                      <a:cubicBezTo>
                        <a:pt x="126" y="291"/>
                        <a:pt x="158" y="303"/>
                        <a:pt x="189" y="303"/>
                      </a:cubicBezTo>
                      <a:cubicBezTo>
                        <a:pt x="284" y="297"/>
                        <a:pt x="253" y="158"/>
                        <a:pt x="221" y="108"/>
                      </a:cubicBezTo>
                      <a:cubicBezTo>
                        <a:pt x="191" y="66"/>
                        <a:pt x="143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3763;p52"/>
                <p:cNvSpPr/>
                <p:nvPr/>
              </p:nvSpPr>
              <p:spPr>
                <a:xfrm rot="10800000">
                  <a:off x="9812411" y="1668363"/>
                  <a:ext cx="14699" cy="1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58" extrusionOk="0">
                      <a:moveTo>
                        <a:pt x="91" y="0"/>
                      </a:moveTo>
                      <a:cubicBezTo>
                        <a:pt x="79" y="0"/>
                        <a:pt x="69" y="7"/>
                        <a:pt x="61" y="25"/>
                      </a:cubicBezTo>
                      <a:cubicBezTo>
                        <a:pt x="55" y="38"/>
                        <a:pt x="48" y="50"/>
                        <a:pt x="42" y="57"/>
                      </a:cubicBezTo>
                      <a:cubicBezTo>
                        <a:pt x="1" y="144"/>
                        <a:pt x="96" y="257"/>
                        <a:pt x="159" y="257"/>
                      </a:cubicBezTo>
                      <a:cubicBezTo>
                        <a:pt x="182" y="257"/>
                        <a:pt x="201" y="241"/>
                        <a:pt x="206" y="202"/>
                      </a:cubicBezTo>
                      <a:lnTo>
                        <a:pt x="212" y="158"/>
                      </a:lnTo>
                      <a:cubicBezTo>
                        <a:pt x="212" y="117"/>
                        <a:pt x="140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3764;p52"/>
                <p:cNvSpPr/>
                <p:nvPr/>
              </p:nvSpPr>
              <p:spPr>
                <a:xfrm rot="10800000">
                  <a:off x="9831112" y="1521298"/>
                  <a:ext cx="17942" cy="18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70" extrusionOk="0">
                      <a:moveTo>
                        <a:pt x="52" y="0"/>
                      </a:moveTo>
                      <a:cubicBezTo>
                        <a:pt x="23" y="0"/>
                        <a:pt x="1" y="20"/>
                        <a:pt x="1" y="76"/>
                      </a:cubicBezTo>
                      <a:cubicBezTo>
                        <a:pt x="1" y="130"/>
                        <a:pt x="62" y="270"/>
                        <a:pt x="140" y="270"/>
                      </a:cubicBezTo>
                      <a:cubicBezTo>
                        <a:pt x="152" y="270"/>
                        <a:pt x="164" y="266"/>
                        <a:pt x="177" y="259"/>
                      </a:cubicBezTo>
                      <a:cubicBezTo>
                        <a:pt x="184" y="252"/>
                        <a:pt x="190" y="252"/>
                        <a:pt x="196" y="246"/>
                      </a:cubicBezTo>
                      <a:cubicBezTo>
                        <a:pt x="259" y="214"/>
                        <a:pt x="209" y="114"/>
                        <a:pt x="171" y="76"/>
                      </a:cubicBezTo>
                      <a:cubicBezTo>
                        <a:pt x="145" y="39"/>
                        <a:pt x="92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3765;p52"/>
                <p:cNvSpPr/>
                <p:nvPr/>
              </p:nvSpPr>
              <p:spPr>
                <a:xfrm rot="10800000">
                  <a:off x="9732224" y="1563809"/>
                  <a:ext cx="11593" cy="1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78" extrusionOk="0">
                      <a:moveTo>
                        <a:pt x="48" y="0"/>
                      </a:moveTo>
                      <a:cubicBezTo>
                        <a:pt x="33" y="0"/>
                        <a:pt x="21" y="9"/>
                        <a:pt x="15" y="32"/>
                      </a:cubicBezTo>
                      <a:cubicBezTo>
                        <a:pt x="0" y="85"/>
                        <a:pt x="70" y="178"/>
                        <a:pt x="118" y="178"/>
                      </a:cubicBezTo>
                      <a:cubicBezTo>
                        <a:pt x="133" y="178"/>
                        <a:pt x="146" y="168"/>
                        <a:pt x="153" y="146"/>
                      </a:cubicBezTo>
                      <a:cubicBezTo>
                        <a:pt x="168" y="93"/>
                        <a:pt x="95" y="0"/>
                        <a:pt x="48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3766;p52"/>
                <p:cNvSpPr/>
                <p:nvPr/>
              </p:nvSpPr>
              <p:spPr>
                <a:xfrm rot="10800000">
                  <a:off x="9730154" y="1528544"/>
                  <a:ext cx="21047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43" extrusionOk="0">
                      <a:moveTo>
                        <a:pt x="71" y="1"/>
                      </a:moveTo>
                      <a:cubicBezTo>
                        <a:pt x="0" y="1"/>
                        <a:pt x="36" y="160"/>
                        <a:pt x="90" y="198"/>
                      </a:cubicBezTo>
                      <a:cubicBezTo>
                        <a:pt x="122" y="229"/>
                        <a:pt x="159" y="242"/>
                        <a:pt x="204" y="242"/>
                      </a:cubicBezTo>
                      <a:cubicBezTo>
                        <a:pt x="304" y="236"/>
                        <a:pt x="210" y="72"/>
                        <a:pt x="166" y="47"/>
                      </a:cubicBezTo>
                      <a:cubicBezTo>
                        <a:pt x="147" y="34"/>
                        <a:pt x="134" y="21"/>
                        <a:pt x="115" y="15"/>
                      </a:cubicBezTo>
                      <a:cubicBezTo>
                        <a:pt x="98" y="5"/>
                        <a:pt x="83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3767;p52"/>
                <p:cNvSpPr/>
                <p:nvPr/>
              </p:nvSpPr>
              <p:spPr>
                <a:xfrm rot="10800000">
                  <a:off x="9764105" y="1555114"/>
                  <a:ext cx="9799" cy="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14" extrusionOk="0">
                      <a:moveTo>
                        <a:pt x="41" y="0"/>
                      </a:moveTo>
                      <a:cubicBezTo>
                        <a:pt x="1" y="0"/>
                        <a:pt x="16" y="114"/>
                        <a:pt x="74" y="114"/>
                      </a:cubicBezTo>
                      <a:cubicBezTo>
                        <a:pt x="76" y="114"/>
                        <a:pt x="77" y="113"/>
                        <a:pt x="78" y="113"/>
                      </a:cubicBezTo>
                      <a:cubicBezTo>
                        <a:pt x="91" y="107"/>
                        <a:pt x="104" y="107"/>
                        <a:pt x="116" y="101"/>
                      </a:cubicBezTo>
                      <a:cubicBezTo>
                        <a:pt x="142" y="94"/>
                        <a:pt x="116" y="44"/>
                        <a:pt x="104" y="38"/>
                      </a:cubicBezTo>
                      <a:cubicBezTo>
                        <a:pt x="91" y="25"/>
                        <a:pt x="78" y="12"/>
                        <a:pt x="60" y="6"/>
                      </a:cubicBezTo>
                      <a:cubicBezTo>
                        <a:pt x="53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3768;p52"/>
                <p:cNvSpPr/>
                <p:nvPr/>
              </p:nvSpPr>
              <p:spPr>
                <a:xfrm rot="10800000">
                  <a:off x="9691302" y="1542070"/>
                  <a:ext cx="18011" cy="1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06" extrusionOk="0">
                      <a:moveTo>
                        <a:pt x="120" y="0"/>
                      </a:moveTo>
                      <a:cubicBezTo>
                        <a:pt x="110" y="0"/>
                        <a:pt x="99" y="3"/>
                        <a:pt x="88" y="10"/>
                      </a:cubicBezTo>
                      <a:cubicBezTo>
                        <a:pt x="0" y="67"/>
                        <a:pt x="82" y="193"/>
                        <a:pt x="164" y="206"/>
                      </a:cubicBezTo>
                      <a:lnTo>
                        <a:pt x="183" y="206"/>
                      </a:lnTo>
                      <a:cubicBezTo>
                        <a:pt x="184" y="206"/>
                        <a:pt x="185" y="206"/>
                        <a:pt x="186" y="206"/>
                      </a:cubicBezTo>
                      <a:cubicBezTo>
                        <a:pt x="260" y="206"/>
                        <a:pt x="20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3769;p52"/>
                <p:cNvSpPr/>
                <p:nvPr/>
              </p:nvSpPr>
              <p:spPr>
                <a:xfrm rot="10800000">
                  <a:off x="9818966" y="1973675"/>
                  <a:ext cx="13594" cy="1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87" extrusionOk="0">
                      <a:moveTo>
                        <a:pt x="34" y="1"/>
                      </a:moveTo>
                      <a:cubicBezTo>
                        <a:pt x="1" y="1"/>
                        <a:pt x="28" y="60"/>
                        <a:pt x="42" y="74"/>
                      </a:cubicBezTo>
                      <a:lnTo>
                        <a:pt x="42" y="74"/>
                      </a:lnTo>
                      <a:cubicBezTo>
                        <a:pt x="31" y="66"/>
                        <a:pt x="28" y="59"/>
                        <a:pt x="27" y="59"/>
                      </a:cubicBezTo>
                      <a:lnTo>
                        <a:pt x="27" y="59"/>
                      </a:lnTo>
                      <a:cubicBezTo>
                        <a:pt x="27" y="59"/>
                        <a:pt x="30" y="65"/>
                        <a:pt x="33" y="83"/>
                      </a:cubicBezTo>
                      <a:cubicBezTo>
                        <a:pt x="33" y="102"/>
                        <a:pt x="39" y="121"/>
                        <a:pt x="45" y="146"/>
                      </a:cubicBezTo>
                      <a:cubicBezTo>
                        <a:pt x="51" y="162"/>
                        <a:pt x="69" y="187"/>
                        <a:pt x="90" y="187"/>
                      </a:cubicBezTo>
                      <a:cubicBezTo>
                        <a:pt x="94" y="187"/>
                        <a:pt x="98" y="186"/>
                        <a:pt x="102" y="184"/>
                      </a:cubicBezTo>
                      <a:cubicBezTo>
                        <a:pt x="197" y="153"/>
                        <a:pt x="115" y="7"/>
                        <a:pt x="39" y="1"/>
                      </a:cubicBezTo>
                      <a:cubicBezTo>
                        <a:pt x="37" y="1"/>
                        <a:pt x="36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3770;p52"/>
                <p:cNvSpPr/>
                <p:nvPr/>
              </p:nvSpPr>
              <p:spPr>
                <a:xfrm rot="10800000">
                  <a:off x="9817172" y="1893758"/>
                  <a:ext cx="15803" cy="17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47" extrusionOk="0">
                      <a:moveTo>
                        <a:pt x="66" y="0"/>
                      </a:moveTo>
                      <a:cubicBezTo>
                        <a:pt x="46" y="0"/>
                        <a:pt x="29" y="13"/>
                        <a:pt x="20" y="45"/>
                      </a:cubicBezTo>
                      <a:cubicBezTo>
                        <a:pt x="1" y="117"/>
                        <a:pt x="98" y="247"/>
                        <a:pt x="163" y="247"/>
                      </a:cubicBezTo>
                      <a:cubicBezTo>
                        <a:pt x="183" y="247"/>
                        <a:pt x="200" y="234"/>
                        <a:pt x="209" y="202"/>
                      </a:cubicBezTo>
                      <a:cubicBezTo>
                        <a:pt x="228" y="130"/>
                        <a:pt x="131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3771;p52"/>
                <p:cNvSpPr/>
                <p:nvPr/>
              </p:nvSpPr>
              <p:spPr>
                <a:xfrm rot="10800000">
                  <a:off x="9828972" y="1920121"/>
                  <a:ext cx="20081" cy="1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246" extrusionOk="0">
                      <a:moveTo>
                        <a:pt x="92" y="1"/>
                      </a:moveTo>
                      <a:cubicBezTo>
                        <a:pt x="82" y="1"/>
                        <a:pt x="72" y="4"/>
                        <a:pt x="64" y="9"/>
                      </a:cubicBezTo>
                      <a:cubicBezTo>
                        <a:pt x="26" y="28"/>
                        <a:pt x="1" y="73"/>
                        <a:pt x="1" y="110"/>
                      </a:cubicBezTo>
                      <a:cubicBezTo>
                        <a:pt x="1" y="148"/>
                        <a:pt x="47" y="246"/>
                        <a:pt x="96" y="246"/>
                      </a:cubicBezTo>
                      <a:cubicBezTo>
                        <a:pt x="104" y="246"/>
                        <a:pt x="112" y="243"/>
                        <a:pt x="120" y="236"/>
                      </a:cubicBezTo>
                      <a:cubicBezTo>
                        <a:pt x="123" y="232"/>
                        <a:pt x="126" y="230"/>
                        <a:pt x="130" y="230"/>
                      </a:cubicBezTo>
                      <a:cubicBezTo>
                        <a:pt x="136" y="230"/>
                        <a:pt x="144" y="235"/>
                        <a:pt x="152" y="243"/>
                      </a:cubicBezTo>
                      <a:cubicBezTo>
                        <a:pt x="171" y="243"/>
                        <a:pt x="190" y="236"/>
                        <a:pt x="209" y="230"/>
                      </a:cubicBezTo>
                      <a:cubicBezTo>
                        <a:pt x="291" y="199"/>
                        <a:pt x="190" y="54"/>
                        <a:pt x="152" y="28"/>
                      </a:cubicBezTo>
                      <a:lnTo>
                        <a:pt x="127" y="16"/>
                      </a:lnTo>
                      <a:cubicBezTo>
                        <a:pt x="116" y="5"/>
                        <a:pt x="104" y="1"/>
                        <a:pt x="92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3772;p52"/>
                <p:cNvSpPr/>
                <p:nvPr/>
              </p:nvSpPr>
              <p:spPr>
                <a:xfrm rot="10800000">
                  <a:off x="9806752" y="1929300"/>
                  <a:ext cx="11593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50" extrusionOk="0">
                      <a:moveTo>
                        <a:pt x="50" y="1"/>
                      </a:moveTo>
                      <a:cubicBezTo>
                        <a:pt x="0" y="1"/>
                        <a:pt x="26" y="129"/>
                        <a:pt x="85" y="141"/>
                      </a:cubicBezTo>
                      <a:lnTo>
                        <a:pt x="111" y="147"/>
                      </a:lnTo>
                      <a:cubicBezTo>
                        <a:pt x="114" y="149"/>
                        <a:pt x="118" y="150"/>
                        <a:pt x="122" y="150"/>
                      </a:cubicBezTo>
                      <a:cubicBezTo>
                        <a:pt x="130" y="150"/>
                        <a:pt x="138" y="146"/>
                        <a:pt x="142" y="141"/>
                      </a:cubicBezTo>
                      <a:lnTo>
                        <a:pt x="149" y="135"/>
                      </a:lnTo>
                      <a:cubicBezTo>
                        <a:pt x="167" y="110"/>
                        <a:pt x="149" y="72"/>
                        <a:pt x="136" y="53"/>
                      </a:cubicBezTo>
                      <a:cubicBezTo>
                        <a:pt x="117" y="28"/>
                        <a:pt x="92" y="15"/>
                        <a:pt x="60" y="2"/>
                      </a:cubicBezTo>
                      <a:cubicBezTo>
                        <a:pt x="56" y="1"/>
                        <a:pt x="53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2" name="Rectangle 201"/>
            <p:cNvSpPr/>
            <p:nvPr/>
          </p:nvSpPr>
          <p:spPr>
            <a:xfrm>
              <a:off x="2668859" y="3906857"/>
              <a:ext cx="930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75,4 %</a:t>
              </a:r>
              <a:endParaRPr lang="en-US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888722" y="3206489"/>
            <a:ext cx="2265716" cy="2146306"/>
            <a:chOff x="4888722" y="3206489"/>
            <a:chExt cx="2265716" cy="2146306"/>
          </a:xfrm>
        </p:grpSpPr>
        <p:grpSp>
          <p:nvGrpSpPr>
            <p:cNvPr id="110" name="Google Shape;3725;p52"/>
            <p:cNvGrpSpPr/>
            <p:nvPr/>
          </p:nvGrpSpPr>
          <p:grpSpPr>
            <a:xfrm>
              <a:off x="4888722" y="3206489"/>
              <a:ext cx="2265716" cy="2146306"/>
              <a:chOff x="335285" y="1404247"/>
              <a:chExt cx="2265716" cy="2146306"/>
            </a:xfrm>
          </p:grpSpPr>
          <p:grpSp>
            <p:nvGrpSpPr>
              <p:cNvPr id="111" name="Google Shape;3728;p52"/>
              <p:cNvGrpSpPr/>
              <p:nvPr/>
            </p:nvGrpSpPr>
            <p:grpSpPr>
              <a:xfrm rot="4318581">
                <a:off x="1554407" y="2844534"/>
                <a:ext cx="189696" cy="603910"/>
                <a:chOff x="9688473" y="1382651"/>
                <a:chExt cx="189702" cy="603928"/>
              </a:xfrm>
            </p:grpSpPr>
            <p:sp>
              <p:nvSpPr>
                <p:cNvPr id="136" name="Google Shape;3729;p52"/>
                <p:cNvSpPr/>
                <p:nvPr/>
              </p:nvSpPr>
              <p:spPr>
                <a:xfrm rot="10800000">
                  <a:off x="9688473" y="1420746"/>
                  <a:ext cx="17735" cy="1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51" extrusionOk="0">
                      <a:moveTo>
                        <a:pt x="121" y="0"/>
                      </a:moveTo>
                      <a:cubicBezTo>
                        <a:pt x="110" y="0"/>
                        <a:pt x="99" y="4"/>
                        <a:pt x="88" y="12"/>
                      </a:cubicBezTo>
                      <a:lnTo>
                        <a:pt x="81" y="12"/>
                      </a:lnTo>
                      <a:cubicBezTo>
                        <a:pt x="1" y="82"/>
                        <a:pt x="88" y="251"/>
                        <a:pt x="186" y="251"/>
                      </a:cubicBezTo>
                      <a:cubicBezTo>
                        <a:pt x="195" y="251"/>
                        <a:pt x="204" y="249"/>
                        <a:pt x="214" y="246"/>
                      </a:cubicBezTo>
                      <a:cubicBezTo>
                        <a:pt x="226" y="246"/>
                        <a:pt x="239" y="233"/>
                        <a:pt x="239" y="221"/>
                      </a:cubicBezTo>
                      <a:lnTo>
                        <a:pt x="245" y="208"/>
                      </a:lnTo>
                      <a:cubicBezTo>
                        <a:pt x="256" y="154"/>
                        <a:pt x="192" y="0"/>
                        <a:pt x="12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3730;p52"/>
                <p:cNvSpPr/>
                <p:nvPr/>
              </p:nvSpPr>
              <p:spPr>
                <a:xfrm rot="10800000">
                  <a:off x="9715938" y="1390312"/>
                  <a:ext cx="14699" cy="1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20" extrusionOk="0">
                      <a:moveTo>
                        <a:pt x="139" y="0"/>
                      </a:moveTo>
                      <a:cubicBezTo>
                        <a:pt x="130" y="0"/>
                        <a:pt x="122" y="4"/>
                        <a:pt x="114" y="14"/>
                      </a:cubicBezTo>
                      <a:cubicBezTo>
                        <a:pt x="95" y="26"/>
                        <a:pt x="76" y="26"/>
                        <a:pt x="63" y="26"/>
                      </a:cubicBezTo>
                      <a:cubicBezTo>
                        <a:pt x="0" y="26"/>
                        <a:pt x="25" y="127"/>
                        <a:pt x="44" y="159"/>
                      </a:cubicBezTo>
                      <a:cubicBezTo>
                        <a:pt x="57" y="177"/>
                        <a:pt x="76" y="203"/>
                        <a:pt x="101" y="215"/>
                      </a:cubicBezTo>
                      <a:cubicBezTo>
                        <a:pt x="107" y="218"/>
                        <a:pt x="113" y="220"/>
                        <a:pt x="118" y="220"/>
                      </a:cubicBezTo>
                      <a:cubicBezTo>
                        <a:pt x="161" y="220"/>
                        <a:pt x="196" y="142"/>
                        <a:pt x="202" y="108"/>
                      </a:cubicBezTo>
                      <a:cubicBezTo>
                        <a:pt x="212" y="77"/>
                        <a:pt x="176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3731;p52"/>
                <p:cNvSpPr/>
                <p:nvPr/>
              </p:nvSpPr>
              <p:spPr>
                <a:xfrm rot="10800000">
                  <a:off x="9741471" y="1403562"/>
                  <a:ext cx="17942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93" extrusionOk="0">
                      <a:moveTo>
                        <a:pt x="74" y="0"/>
                      </a:moveTo>
                      <a:cubicBezTo>
                        <a:pt x="70" y="0"/>
                        <a:pt x="67" y="1"/>
                        <a:pt x="64" y="1"/>
                      </a:cubicBezTo>
                      <a:cubicBezTo>
                        <a:pt x="1" y="7"/>
                        <a:pt x="1" y="102"/>
                        <a:pt x="26" y="146"/>
                      </a:cubicBezTo>
                      <a:cubicBezTo>
                        <a:pt x="45" y="215"/>
                        <a:pt x="102" y="272"/>
                        <a:pt x="177" y="291"/>
                      </a:cubicBezTo>
                      <a:cubicBezTo>
                        <a:pt x="181" y="292"/>
                        <a:pt x="184" y="292"/>
                        <a:pt x="188" y="292"/>
                      </a:cubicBezTo>
                      <a:cubicBezTo>
                        <a:pt x="211" y="292"/>
                        <a:pt x="236" y="275"/>
                        <a:pt x="247" y="253"/>
                      </a:cubicBezTo>
                      <a:cubicBezTo>
                        <a:pt x="259" y="222"/>
                        <a:pt x="253" y="184"/>
                        <a:pt x="241" y="159"/>
                      </a:cubicBezTo>
                      <a:cubicBezTo>
                        <a:pt x="228" y="140"/>
                        <a:pt x="215" y="115"/>
                        <a:pt x="203" y="102"/>
                      </a:cubicBezTo>
                      <a:cubicBezTo>
                        <a:pt x="196" y="96"/>
                        <a:pt x="196" y="96"/>
                        <a:pt x="190" y="89"/>
                      </a:cubicBezTo>
                      <a:cubicBezTo>
                        <a:pt x="166" y="48"/>
                        <a:pt x="126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3732;p52"/>
                <p:cNvSpPr/>
                <p:nvPr/>
              </p:nvSpPr>
              <p:spPr>
                <a:xfrm rot="10800000">
                  <a:off x="9719457" y="1424128"/>
                  <a:ext cx="14216" cy="1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18" extrusionOk="0">
                      <a:moveTo>
                        <a:pt x="84" y="1"/>
                      </a:moveTo>
                      <a:cubicBezTo>
                        <a:pt x="74" y="1"/>
                        <a:pt x="62" y="5"/>
                        <a:pt x="50" y="16"/>
                      </a:cubicBezTo>
                      <a:lnTo>
                        <a:pt x="44" y="22"/>
                      </a:lnTo>
                      <a:cubicBezTo>
                        <a:pt x="0" y="54"/>
                        <a:pt x="25" y="123"/>
                        <a:pt x="50" y="155"/>
                      </a:cubicBezTo>
                      <a:lnTo>
                        <a:pt x="63" y="167"/>
                      </a:lnTo>
                      <a:cubicBezTo>
                        <a:pt x="97" y="203"/>
                        <a:pt x="121" y="217"/>
                        <a:pt x="138" y="217"/>
                      </a:cubicBezTo>
                      <a:cubicBezTo>
                        <a:pt x="205" y="217"/>
                        <a:pt x="159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3733;p52"/>
                <p:cNvSpPr/>
                <p:nvPr/>
              </p:nvSpPr>
              <p:spPr>
                <a:xfrm rot="10800000">
                  <a:off x="9773697" y="1382651"/>
                  <a:ext cx="12559" cy="12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4" extrusionOk="0">
                      <a:moveTo>
                        <a:pt x="111" y="1"/>
                      </a:moveTo>
                      <a:cubicBezTo>
                        <a:pt x="102" y="1"/>
                        <a:pt x="94" y="6"/>
                        <a:pt x="87" y="18"/>
                      </a:cubicBezTo>
                      <a:cubicBezTo>
                        <a:pt x="81" y="24"/>
                        <a:pt x="81" y="24"/>
                        <a:pt x="81" y="30"/>
                      </a:cubicBezTo>
                      <a:cubicBezTo>
                        <a:pt x="77" y="30"/>
                        <a:pt x="73" y="29"/>
                        <a:pt x="69" y="29"/>
                      </a:cubicBezTo>
                      <a:cubicBezTo>
                        <a:pt x="0" y="29"/>
                        <a:pt x="37" y="183"/>
                        <a:pt x="113" y="183"/>
                      </a:cubicBezTo>
                      <a:cubicBezTo>
                        <a:pt x="117" y="183"/>
                        <a:pt x="121" y="183"/>
                        <a:pt x="125" y="182"/>
                      </a:cubicBezTo>
                      <a:cubicBezTo>
                        <a:pt x="175" y="176"/>
                        <a:pt x="175" y="138"/>
                        <a:pt x="182" y="94"/>
                      </a:cubicBezTo>
                      <a:cubicBezTo>
                        <a:pt x="182" y="69"/>
                        <a:pt x="143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3734;p52"/>
                <p:cNvSpPr/>
                <p:nvPr/>
              </p:nvSpPr>
              <p:spPr>
                <a:xfrm rot="10800000">
                  <a:off x="9811099" y="1741033"/>
                  <a:ext cx="14492" cy="1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230" extrusionOk="0">
                      <a:moveTo>
                        <a:pt x="61" y="1"/>
                      </a:moveTo>
                      <a:cubicBezTo>
                        <a:pt x="43" y="1"/>
                        <a:pt x="28" y="12"/>
                        <a:pt x="20" y="41"/>
                      </a:cubicBezTo>
                      <a:cubicBezTo>
                        <a:pt x="1" y="109"/>
                        <a:pt x="93" y="229"/>
                        <a:pt x="152" y="229"/>
                      </a:cubicBezTo>
                      <a:cubicBezTo>
                        <a:pt x="169" y="229"/>
                        <a:pt x="183" y="219"/>
                        <a:pt x="190" y="192"/>
                      </a:cubicBezTo>
                      <a:cubicBezTo>
                        <a:pt x="210" y="120"/>
                        <a:pt x="119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3735;p52"/>
                <p:cNvSpPr/>
                <p:nvPr/>
              </p:nvSpPr>
              <p:spPr>
                <a:xfrm rot="10800000">
                  <a:off x="9847259" y="1742000"/>
                  <a:ext cx="13940" cy="1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9" extrusionOk="0">
                      <a:moveTo>
                        <a:pt x="74" y="0"/>
                      </a:moveTo>
                      <a:cubicBezTo>
                        <a:pt x="60" y="0"/>
                        <a:pt x="47" y="7"/>
                        <a:pt x="38" y="21"/>
                      </a:cubicBezTo>
                      <a:cubicBezTo>
                        <a:pt x="0" y="66"/>
                        <a:pt x="51" y="154"/>
                        <a:pt x="88" y="185"/>
                      </a:cubicBezTo>
                      <a:cubicBezTo>
                        <a:pt x="107" y="202"/>
                        <a:pt x="123" y="209"/>
                        <a:pt x="138" y="209"/>
                      </a:cubicBezTo>
                      <a:cubicBezTo>
                        <a:pt x="179" y="209"/>
                        <a:pt x="202" y="153"/>
                        <a:pt x="183" y="97"/>
                      </a:cubicBezTo>
                      <a:lnTo>
                        <a:pt x="170" y="85"/>
                      </a:lnTo>
                      <a:cubicBezTo>
                        <a:pt x="170" y="78"/>
                        <a:pt x="170" y="72"/>
                        <a:pt x="164" y="72"/>
                      </a:cubicBezTo>
                      <a:cubicBezTo>
                        <a:pt x="158" y="53"/>
                        <a:pt x="145" y="40"/>
                        <a:pt x="133" y="28"/>
                      </a:cubicBezTo>
                      <a:cubicBezTo>
                        <a:pt x="120" y="15"/>
                        <a:pt x="101" y="9"/>
                        <a:pt x="88" y="3"/>
                      </a:cubicBezTo>
                      <a:cubicBezTo>
                        <a:pt x="84" y="1"/>
                        <a:pt x="79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3736;p52"/>
                <p:cNvSpPr/>
                <p:nvPr/>
              </p:nvSpPr>
              <p:spPr>
                <a:xfrm rot="10800000">
                  <a:off x="9861613" y="1680578"/>
                  <a:ext cx="16562" cy="2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314" extrusionOk="0">
                      <a:moveTo>
                        <a:pt x="91" y="0"/>
                      </a:moveTo>
                      <a:cubicBezTo>
                        <a:pt x="80" y="0"/>
                        <a:pt x="68" y="4"/>
                        <a:pt x="57" y="12"/>
                      </a:cubicBezTo>
                      <a:cubicBezTo>
                        <a:pt x="32" y="25"/>
                        <a:pt x="19" y="50"/>
                        <a:pt x="13" y="75"/>
                      </a:cubicBezTo>
                      <a:cubicBezTo>
                        <a:pt x="0" y="151"/>
                        <a:pt x="32" y="233"/>
                        <a:pt x="88" y="277"/>
                      </a:cubicBezTo>
                      <a:cubicBezTo>
                        <a:pt x="114" y="299"/>
                        <a:pt x="144" y="313"/>
                        <a:pt x="170" y="313"/>
                      </a:cubicBezTo>
                      <a:cubicBezTo>
                        <a:pt x="197" y="313"/>
                        <a:pt x="221" y="299"/>
                        <a:pt x="233" y="264"/>
                      </a:cubicBezTo>
                      <a:cubicBezTo>
                        <a:pt x="240" y="233"/>
                        <a:pt x="240" y="195"/>
                        <a:pt x="233" y="164"/>
                      </a:cubicBezTo>
                      <a:cubicBezTo>
                        <a:pt x="223" y="121"/>
                        <a:pt x="157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3737;p52"/>
                <p:cNvSpPr/>
                <p:nvPr/>
              </p:nvSpPr>
              <p:spPr>
                <a:xfrm rot="10800000">
                  <a:off x="9828489" y="1700937"/>
                  <a:ext cx="19667" cy="2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304" extrusionOk="0">
                      <a:moveTo>
                        <a:pt x="84" y="0"/>
                      </a:moveTo>
                      <a:cubicBezTo>
                        <a:pt x="81" y="0"/>
                        <a:pt x="79" y="0"/>
                        <a:pt x="76" y="1"/>
                      </a:cubicBezTo>
                      <a:cubicBezTo>
                        <a:pt x="7" y="7"/>
                        <a:pt x="0" y="95"/>
                        <a:pt x="13" y="146"/>
                      </a:cubicBezTo>
                      <a:cubicBezTo>
                        <a:pt x="19" y="196"/>
                        <a:pt x="57" y="240"/>
                        <a:pt x="101" y="266"/>
                      </a:cubicBezTo>
                      <a:cubicBezTo>
                        <a:pt x="126" y="291"/>
                        <a:pt x="158" y="303"/>
                        <a:pt x="189" y="303"/>
                      </a:cubicBezTo>
                      <a:cubicBezTo>
                        <a:pt x="284" y="297"/>
                        <a:pt x="253" y="158"/>
                        <a:pt x="221" y="108"/>
                      </a:cubicBezTo>
                      <a:cubicBezTo>
                        <a:pt x="191" y="66"/>
                        <a:pt x="143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3738;p52"/>
                <p:cNvSpPr/>
                <p:nvPr/>
              </p:nvSpPr>
              <p:spPr>
                <a:xfrm rot="10800000">
                  <a:off x="9812411" y="1668363"/>
                  <a:ext cx="14699" cy="1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58" extrusionOk="0">
                      <a:moveTo>
                        <a:pt x="91" y="0"/>
                      </a:moveTo>
                      <a:cubicBezTo>
                        <a:pt x="79" y="0"/>
                        <a:pt x="69" y="7"/>
                        <a:pt x="61" y="25"/>
                      </a:cubicBezTo>
                      <a:cubicBezTo>
                        <a:pt x="55" y="38"/>
                        <a:pt x="48" y="50"/>
                        <a:pt x="42" y="57"/>
                      </a:cubicBezTo>
                      <a:cubicBezTo>
                        <a:pt x="1" y="144"/>
                        <a:pt x="96" y="257"/>
                        <a:pt x="159" y="257"/>
                      </a:cubicBezTo>
                      <a:cubicBezTo>
                        <a:pt x="182" y="257"/>
                        <a:pt x="201" y="241"/>
                        <a:pt x="206" y="202"/>
                      </a:cubicBezTo>
                      <a:lnTo>
                        <a:pt x="212" y="158"/>
                      </a:lnTo>
                      <a:cubicBezTo>
                        <a:pt x="212" y="117"/>
                        <a:pt x="140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3739;p52"/>
                <p:cNvSpPr/>
                <p:nvPr/>
              </p:nvSpPr>
              <p:spPr>
                <a:xfrm rot="10800000">
                  <a:off x="9831112" y="1521298"/>
                  <a:ext cx="17942" cy="18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70" extrusionOk="0">
                      <a:moveTo>
                        <a:pt x="52" y="0"/>
                      </a:moveTo>
                      <a:cubicBezTo>
                        <a:pt x="23" y="0"/>
                        <a:pt x="1" y="20"/>
                        <a:pt x="1" y="76"/>
                      </a:cubicBezTo>
                      <a:cubicBezTo>
                        <a:pt x="1" y="130"/>
                        <a:pt x="62" y="270"/>
                        <a:pt x="140" y="270"/>
                      </a:cubicBezTo>
                      <a:cubicBezTo>
                        <a:pt x="152" y="270"/>
                        <a:pt x="164" y="266"/>
                        <a:pt x="177" y="259"/>
                      </a:cubicBezTo>
                      <a:cubicBezTo>
                        <a:pt x="184" y="252"/>
                        <a:pt x="190" y="252"/>
                        <a:pt x="196" y="246"/>
                      </a:cubicBezTo>
                      <a:cubicBezTo>
                        <a:pt x="259" y="214"/>
                        <a:pt x="209" y="114"/>
                        <a:pt x="171" y="76"/>
                      </a:cubicBezTo>
                      <a:cubicBezTo>
                        <a:pt x="145" y="39"/>
                        <a:pt x="92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3740;p52"/>
                <p:cNvSpPr/>
                <p:nvPr/>
              </p:nvSpPr>
              <p:spPr>
                <a:xfrm rot="10800000">
                  <a:off x="9732224" y="1563809"/>
                  <a:ext cx="11593" cy="1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78" extrusionOk="0">
                      <a:moveTo>
                        <a:pt x="48" y="0"/>
                      </a:moveTo>
                      <a:cubicBezTo>
                        <a:pt x="33" y="0"/>
                        <a:pt x="21" y="9"/>
                        <a:pt x="15" y="32"/>
                      </a:cubicBezTo>
                      <a:cubicBezTo>
                        <a:pt x="0" y="85"/>
                        <a:pt x="70" y="178"/>
                        <a:pt x="118" y="178"/>
                      </a:cubicBezTo>
                      <a:cubicBezTo>
                        <a:pt x="133" y="178"/>
                        <a:pt x="146" y="168"/>
                        <a:pt x="153" y="146"/>
                      </a:cubicBezTo>
                      <a:cubicBezTo>
                        <a:pt x="168" y="93"/>
                        <a:pt x="95" y="0"/>
                        <a:pt x="48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3741;p52"/>
                <p:cNvSpPr/>
                <p:nvPr/>
              </p:nvSpPr>
              <p:spPr>
                <a:xfrm rot="10800000">
                  <a:off x="9730154" y="1528544"/>
                  <a:ext cx="21047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43" extrusionOk="0">
                      <a:moveTo>
                        <a:pt x="71" y="1"/>
                      </a:moveTo>
                      <a:cubicBezTo>
                        <a:pt x="0" y="1"/>
                        <a:pt x="36" y="160"/>
                        <a:pt x="90" y="198"/>
                      </a:cubicBezTo>
                      <a:cubicBezTo>
                        <a:pt x="122" y="229"/>
                        <a:pt x="159" y="242"/>
                        <a:pt x="204" y="242"/>
                      </a:cubicBezTo>
                      <a:cubicBezTo>
                        <a:pt x="304" y="236"/>
                        <a:pt x="210" y="72"/>
                        <a:pt x="166" y="47"/>
                      </a:cubicBezTo>
                      <a:cubicBezTo>
                        <a:pt x="147" y="34"/>
                        <a:pt x="134" y="21"/>
                        <a:pt x="115" y="15"/>
                      </a:cubicBezTo>
                      <a:cubicBezTo>
                        <a:pt x="98" y="5"/>
                        <a:pt x="83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3742;p52"/>
                <p:cNvSpPr/>
                <p:nvPr/>
              </p:nvSpPr>
              <p:spPr>
                <a:xfrm rot="10800000">
                  <a:off x="9764105" y="1555114"/>
                  <a:ext cx="9799" cy="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14" extrusionOk="0">
                      <a:moveTo>
                        <a:pt x="41" y="0"/>
                      </a:moveTo>
                      <a:cubicBezTo>
                        <a:pt x="1" y="0"/>
                        <a:pt x="16" y="114"/>
                        <a:pt x="74" y="114"/>
                      </a:cubicBezTo>
                      <a:cubicBezTo>
                        <a:pt x="76" y="114"/>
                        <a:pt x="77" y="113"/>
                        <a:pt x="78" y="113"/>
                      </a:cubicBezTo>
                      <a:cubicBezTo>
                        <a:pt x="91" y="107"/>
                        <a:pt x="104" y="107"/>
                        <a:pt x="116" y="101"/>
                      </a:cubicBezTo>
                      <a:cubicBezTo>
                        <a:pt x="142" y="94"/>
                        <a:pt x="116" y="44"/>
                        <a:pt x="104" y="38"/>
                      </a:cubicBezTo>
                      <a:cubicBezTo>
                        <a:pt x="91" y="25"/>
                        <a:pt x="78" y="12"/>
                        <a:pt x="60" y="6"/>
                      </a:cubicBezTo>
                      <a:cubicBezTo>
                        <a:pt x="53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3743;p52"/>
                <p:cNvSpPr/>
                <p:nvPr/>
              </p:nvSpPr>
              <p:spPr>
                <a:xfrm rot="10800000">
                  <a:off x="9691302" y="1542070"/>
                  <a:ext cx="18011" cy="1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06" extrusionOk="0">
                      <a:moveTo>
                        <a:pt x="120" y="0"/>
                      </a:moveTo>
                      <a:cubicBezTo>
                        <a:pt x="110" y="0"/>
                        <a:pt x="99" y="3"/>
                        <a:pt x="88" y="10"/>
                      </a:cubicBezTo>
                      <a:cubicBezTo>
                        <a:pt x="0" y="67"/>
                        <a:pt x="82" y="193"/>
                        <a:pt x="164" y="206"/>
                      </a:cubicBezTo>
                      <a:lnTo>
                        <a:pt x="183" y="206"/>
                      </a:lnTo>
                      <a:cubicBezTo>
                        <a:pt x="184" y="206"/>
                        <a:pt x="185" y="206"/>
                        <a:pt x="186" y="206"/>
                      </a:cubicBezTo>
                      <a:cubicBezTo>
                        <a:pt x="260" y="206"/>
                        <a:pt x="20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3744;p52"/>
                <p:cNvSpPr/>
                <p:nvPr/>
              </p:nvSpPr>
              <p:spPr>
                <a:xfrm rot="10800000">
                  <a:off x="9818966" y="1973675"/>
                  <a:ext cx="13594" cy="1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87" extrusionOk="0">
                      <a:moveTo>
                        <a:pt x="34" y="1"/>
                      </a:moveTo>
                      <a:cubicBezTo>
                        <a:pt x="1" y="1"/>
                        <a:pt x="28" y="60"/>
                        <a:pt x="42" y="74"/>
                      </a:cubicBezTo>
                      <a:lnTo>
                        <a:pt x="42" y="74"/>
                      </a:lnTo>
                      <a:cubicBezTo>
                        <a:pt x="31" y="66"/>
                        <a:pt x="28" y="59"/>
                        <a:pt x="27" y="59"/>
                      </a:cubicBezTo>
                      <a:lnTo>
                        <a:pt x="27" y="59"/>
                      </a:lnTo>
                      <a:cubicBezTo>
                        <a:pt x="27" y="59"/>
                        <a:pt x="30" y="65"/>
                        <a:pt x="33" y="83"/>
                      </a:cubicBezTo>
                      <a:cubicBezTo>
                        <a:pt x="33" y="102"/>
                        <a:pt x="39" y="121"/>
                        <a:pt x="45" y="146"/>
                      </a:cubicBezTo>
                      <a:cubicBezTo>
                        <a:pt x="51" y="162"/>
                        <a:pt x="69" y="187"/>
                        <a:pt x="90" y="187"/>
                      </a:cubicBezTo>
                      <a:cubicBezTo>
                        <a:pt x="94" y="187"/>
                        <a:pt x="98" y="186"/>
                        <a:pt x="102" y="184"/>
                      </a:cubicBezTo>
                      <a:cubicBezTo>
                        <a:pt x="197" y="153"/>
                        <a:pt x="115" y="7"/>
                        <a:pt x="39" y="1"/>
                      </a:cubicBezTo>
                      <a:cubicBezTo>
                        <a:pt x="37" y="1"/>
                        <a:pt x="36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3745;p52"/>
                <p:cNvSpPr/>
                <p:nvPr/>
              </p:nvSpPr>
              <p:spPr>
                <a:xfrm rot="10800000">
                  <a:off x="9817172" y="1893758"/>
                  <a:ext cx="15803" cy="17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47" extrusionOk="0">
                      <a:moveTo>
                        <a:pt x="66" y="0"/>
                      </a:moveTo>
                      <a:cubicBezTo>
                        <a:pt x="46" y="0"/>
                        <a:pt x="29" y="13"/>
                        <a:pt x="20" y="45"/>
                      </a:cubicBezTo>
                      <a:cubicBezTo>
                        <a:pt x="1" y="117"/>
                        <a:pt x="98" y="247"/>
                        <a:pt x="163" y="247"/>
                      </a:cubicBezTo>
                      <a:cubicBezTo>
                        <a:pt x="183" y="247"/>
                        <a:pt x="200" y="234"/>
                        <a:pt x="209" y="202"/>
                      </a:cubicBezTo>
                      <a:cubicBezTo>
                        <a:pt x="228" y="130"/>
                        <a:pt x="131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3746;p52"/>
                <p:cNvSpPr/>
                <p:nvPr/>
              </p:nvSpPr>
              <p:spPr>
                <a:xfrm rot="10800000">
                  <a:off x="9828972" y="1920121"/>
                  <a:ext cx="20081" cy="1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246" extrusionOk="0">
                      <a:moveTo>
                        <a:pt x="92" y="1"/>
                      </a:moveTo>
                      <a:cubicBezTo>
                        <a:pt x="82" y="1"/>
                        <a:pt x="72" y="4"/>
                        <a:pt x="64" y="9"/>
                      </a:cubicBezTo>
                      <a:cubicBezTo>
                        <a:pt x="26" y="28"/>
                        <a:pt x="1" y="73"/>
                        <a:pt x="1" y="110"/>
                      </a:cubicBezTo>
                      <a:cubicBezTo>
                        <a:pt x="1" y="148"/>
                        <a:pt x="47" y="246"/>
                        <a:pt x="96" y="246"/>
                      </a:cubicBezTo>
                      <a:cubicBezTo>
                        <a:pt x="104" y="246"/>
                        <a:pt x="112" y="243"/>
                        <a:pt x="120" y="236"/>
                      </a:cubicBezTo>
                      <a:cubicBezTo>
                        <a:pt x="123" y="232"/>
                        <a:pt x="126" y="230"/>
                        <a:pt x="130" y="230"/>
                      </a:cubicBezTo>
                      <a:cubicBezTo>
                        <a:pt x="136" y="230"/>
                        <a:pt x="144" y="235"/>
                        <a:pt x="152" y="243"/>
                      </a:cubicBezTo>
                      <a:cubicBezTo>
                        <a:pt x="171" y="243"/>
                        <a:pt x="190" y="236"/>
                        <a:pt x="209" y="230"/>
                      </a:cubicBezTo>
                      <a:cubicBezTo>
                        <a:pt x="291" y="199"/>
                        <a:pt x="190" y="54"/>
                        <a:pt x="152" y="28"/>
                      </a:cubicBezTo>
                      <a:lnTo>
                        <a:pt x="127" y="16"/>
                      </a:lnTo>
                      <a:cubicBezTo>
                        <a:pt x="116" y="5"/>
                        <a:pt x="104" y="1"/>
                        <a:pt x="92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3747;p52"/>
                <p:cNvSpPr/>
                <p:nvPr/>
              </p:nvSpPr>
              <p:spPr>
                <a:xfrm rot="10800000">
                  <a:off x="9806752" y="1929300"/>
                  <a:ext cx="11593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50" extrusionOk="0">
                      <a:moveTo>
                        <a:pt x="50" y="1"/>
                      </a:moveTo>
                      <a:cubicBezTo>
                        <a:pt x="0" y="1"/>
                        <a:pt x="26" y="129"/>
                        <a:pt x="85" y="141"/>
                      </a:cubicBezTo>
                      <a:lnTo>
                        <a:pt x="111" y="147"/>
                      </a:lnTo>
                      <a:cubicBezTo>
                        <a:pt x="114" y="149"/>
                        <a:pt x="118" y="150"/>
                        <a:pt x="122" y="150"/>
                      </a:cubicBezTo>
                      <a:cubicBezTo>
                        <a:pt x="130" y="150"/>
                        <a:pt x="138" y="146"/>
                        <a:pt x="142" y="141"/>
                      </a:cubicBezTo>
                      <a:lnTo>
                        <a:pt x="149" y="135"/>
                      </a:lnTo>
                      <a:cubicBezTo>
                        <a:pt x="167" y="110"/>
                        <a:pt x="149" y="72"/>
                        <a:pt x="136" y="53"/>
                      </a:cubicBezTo>
                      <a:cubicBezTo>
                        <a:pt x="117" y="28"/>
                        <a:pt x="92" y="15"/>
                        <a:pt x="60" y="2"/>
                      </a:cubicBezTo>
                      <a:cubicBezTo>
                        <a:pt x="56" y="1"/>
                        <a:pt x="53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" name="Google Shape;3749;p52"/>
              <p:cNvGrpSpPr/>
              <p:nvPr/>
            </p:nvGrpSpPr>
            <p:grpSpPr>
              <a:xfrm>
                <a:off x="998861" y="1404247"/>
                <a:ext cx="1062600" cy="1062606"/>
                <a:chOff x="998861" y="1585222"/>
                <a:chExt cx="1062600" cy="1062606"/>
              </a:xfrm>
            </p:grpSpPr>
            <p:sp>
              <p:nvSpPr>
                <p:cNvPr id="134" name="Google Shape;3750;p52"/>
                <p:cNvSpPr/>
                <p:nvPr/>
              </p:nvSpPr>
              <p:spPr>
                <a:xfrm>
                  <a:off x="998861" y="1585222"/>
                  <a:ext cx="1062600" cy="10626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3751;p52"/>
                <p:cNvSpPr/>
                <p:nvPr/>
              </p:nvSpPr>
              <p:spPr>
                <a:xfrm>
                  <a:off x="998861" y="1585228"/>
                  <a:ext cx="1062600" cy="1062600"/>
                </a:xfrm>
                <a:prstGeom prst="pie">
                  <a:avLst>
                    <a:gd name="adj1" fmla="val 0"/>
                    <a:gd name="adj2" fmla="val 14835545"/>
                  </a:avLst>
                </a:prstGeom>
                <a:solidFill>
                  <a:srgbClr val="E8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3" name="Google Shape;3752;p52"/>
              <p:cNvSpPr txBox="1"/>
              <p:nvPr/>
            </p:nvSpPr>
            <p:spPr>
              <a:xfrm>
                <a:off x="335285" y="2633153"/>
                <a:ext cx="2265716" cy="91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apakah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sering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mengalami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tidak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tersedia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tempat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ketika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ingin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kafe</a:t>
                </a:r>
                <a:endParaRPr lang="en-US" sz="16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grpSp>
            <p:nvGrpSpPr>
              <p:cNvPr id="114" name="Google Shape;3753;p52"/>
              <p:cNvGrpSpPr/>
              <p:nvPr/>
            </p:nvGrpSpPr>
            <p:grpSpPr>
              <a:xfrm rot="-4318581" flipH="1">
                <a:off x="1321583" y="1880083"/>
                <a:ext cx="189696" cy="603910"/>
                <a:chOff x="9688473" y="1382651"/>
                <a:chExt cx="189702" cy="603928"/>
              </a:xfrm>
            </p:grpSpPr>
            <p:sp>
              <p:nvSpPr>
                <p:cNvPr id="115" name="Google Shape;3754;p52"/>
                <p:cNvSpPr/>
                <p:nvPr/>
              </p:nvSpPr>
              <p:spPr>
                <a:xfrm rot="10800000">
                  <a:off x="9688473" y="1420746"/>
                  <a:ext cx="17735" cy="1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51" extrusionOk="0">
                      <a:moveTo>
                        <a:pt x="121" y="0"/>
                      </a:moveTo>
                      <a:cubicBezTo>
                        <a:pt x="110" y="0"/>
                        <a:pt x="99" y="4"/>
                        <a:pt x="88" y="12"/>
                      </a:cubicBezTo>
                      <a:lnTo>
                        <a:pt x="81" y="12"/>
                      </a:lnTo>
                      <a:cubicBezTo>
                        <a:pt x="1" y="82"/>
                        <a:pt x="88" y="251"/>
                        <a:pt x="186" y="251"/>
                      </a:cubicBezTo>
                      <a:cubicBezTo>
                        <a:pt x="195" y="251"/>
                        <a:pt x="204" y="249"/>
                        <a:pt x="214" y="246"/>
                      </a:cubicBezTo>
                      <a:cubicBezTo>
                        <a:pt x="226" y="246"/>
                        <a:pt x="239" y="233"/>
                        <a:pt x="239" y="221"/>
                      </a:cubicBezTo>
                      <a:lnTo>
                        <a:pt x="245" y="208"/>
                      </a:lnTo>
                      <a:cubicBezTo>
                        <a:pt x="256" y="154"/>
                        <a:pt x="192" y="0"/>
                        <a:pt x="12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3755;p52"/>
                <p:cNvSpPr/>
                <p:nvPr/>
              </p:nvSpPr>
              <p:spPr>
                <a:xfrm rot="10800000">
                  <a:off x="9715938" y="1390312"/>
                  <a:ext cx="14699" cy="1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20" extrusionOk="0">
                      <a:moveTo>
                        <a:pt x="139" y="0"/>
                      </a:moveTo>
                      <a:cubicBezTo>
                        <a:pt x="130" y="0"/>
                        <a:pt x="122" y="4"/>
                        <a:pt x="114" y="14"/>
                      </a:cubicBezTo>
                      <a:cubicBezTo>
                        <a:pt x="95" y="26"/>
                        <a:pt x="76" y="26"/>
                        <a:pt x="63" y="26"/>
                      </a:cubicBezTo>
                      <a:cubicBezTo>
                        <a:pt x="0" y="26"/>
                        <a:pt x="25" y="127"/>
                        <a:pt x="44" y="159"/>
                      </a:cubicBezTo>
                      <a:cubicBezTo>
                        <a:pt x="57" y="177"/>
                        <a:pt x="76" y="203"/>
                        <a:pt x="101" y="215"/>
                      </a:cubicBezTo>
                      <a:cubicBezTo>
                        <a:pt x="107" y="218"/>
                        <a:pt x="113" y="220"/>
                        <a:pt x="118" y="220"/>
                      </a:cubicBezTo>
                      <a:cubicBezTo>
                        <a:pt x="161" y="220"/>
                        <a:pt x="196" y="142"/>
                        <a:pt x="202" y="108"/>
                      </a:cubicBezTo>
                      <a:cubicBezTo>
                        <a:pt x="212" y="77"/>
                        <a:pt x="176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3756;p52"/>
                <p:cNvSpPr/>
                <p:nvPr/>
              </p:nvSpPr>
              <p:spPr>
                <a:xfrm rot="10800000">
                  <a:off x="9741471" y="1403562"/>
                  <a:ext cx="17942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93" extrusionOk="0">
                      <a:moveTo>
                        <a:pt x="74" y="0"/>
                      </a:moveTo>
                      <a:cubicBezTo>
                        <a:pt x="70" y="0"/>
                        <a:pt x="67" y="1"/>
                        <a:pt x="64" y="1"/>
                      </a:cubicBezTo>
                      <a:cubicBezTo>
                        <a:pt x="1" y="7"/>
                        <a:pt x="1" y="102"/>
                        <a:pt x="26" y="146"/>
                      </a:cubicBezTo>
                      <a:cubicBezTo>
                        <a:pt x="45" y="215"/>
                        <a:pt x="102" y="272"/>
                        <a:pt x="177" y="291"/>
                      </a:cubicBezTo>
                      <a:cubicBezTo>
                        <a:pt x="181" y="292"/>
                        <a:pt x="184" y="292"/>
                        <a:pt x="188" y="292"/>
                      </a:cubicBezTo>
                      <a:cubicBezTo>
                        <a:pt x="211" y="292"/>
                        <a:pt x="236" y="275"/>
                        <a:pt x="247" y="253"/>
                      </a:cubicBezTo>
                      <a:cubicBezTo>
                        <a:pt x="259" y="222"/>
                        <a:pt x="253" y="184"/>
                        <a:pt x="241" y="159"/>
                      </a:cubicBezTo>
                      <a:cubicBezTo>
                        <a:pt x="228" y="140"/>
                        <a:pt x="215" y="115"/>
                        <a:pt x="203" y="102"/>
                      </a:cubicBezTo>
                      <a:cubicBezTo>
                        <a:pt x="196" y="96"/>
                        <a:pt x="196" y="96"/>
                        <a:pt x="190" y="89"/>
                      </a:cubicBezTo>
                      <a:cubicBezTo>
                        <a:pt x="166" y="48"/>
                        <a:pt x="126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3757;p52"/>
                <p:cNvSpPr/>
                <p:nvPr/>
              </p:nvSpPr>
              <p:spPr>
                <a:xfrm rot="10800000">
                  <a:off x="9719457" y="1424128"/>
                  <a:ext cx="14216" cy="1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18" extrusionOk="0">
                      <a:moveTo>
                        <a:pt x="84" y="1"/>
                      </a:moveTo>
                      <a:cubicBezTo>
                        <a:pt x="74" y="1"/>
                        <a:pt x="62" y="5"/>
                        <a:pt x="50" y="16"/>
                      </a:cubicBezTo>
                      <a:lnTo>
                        <a:pt x="44" y="22"/>
                      </a:lnTo>
                      <a:cubicBezTo>
                        <a:pt x="0" y="54"/>
                        <a:pt x="25" y="123"/>
                        <a:pt x="50" y="155"/>
                      </a:cubicBezTo>
                      <a:lnTo>
                        <a:pt x="63" y="167"/>
                      </a:lnTo>
                      <a:cubicBezTo>
                        <a:pt x="97" y="203"/>
                        <a:pt x="121" y="217"/>
                        <a:pt x="138" y="217"/>
                      </a:cubicBezTo>
                      <a:cubicBezTo>
                        <a:pt x="205" y="217"/>
                        <a:pt x="159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3758;p52"/>
                <p:cNvSpPr/>
                <p:nvPr/>
              </p:nvSpPr>
              <p:spPr>
                <a:xfrm rot="10800000">
                  <a:off x="9773697" y="1382651"/>
                  <a:ext cx="12559" cy="12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4" extrusionOk="0">
                      <a:moveTo>
                        <a:pt x="111" y="1"/>
                      </a:moveTo>
                      <a:cubicBezTo>
                        <a:pt x="102" y="1"/>
                        <a:pt x="94" y="6"/>
                        <a:pt x="87" y="18"/>
                      </a:cubicBezTo>
                      <a:cubicBezTo>
                        <a:pt x="81" y="24"/>
                        <a:pt x="81" y="24"/>
                        <a:pt x="81" y="30"/>
                      </a:cubicBezTo>
                      <a:cubicBezTo>
                        <a:pt x="77" y="30"/>
                        <a:pt x="73" y="29"/>
                        <a:pt x="69" y="29"/>
                      </a:cubicBezTo>
                      <a:cubicBezTo>
                        <a:pt x="0" y="29"/>
                        <a:pt x="37" y="183"/>
                        <a:pt x="113" y="183"/>
                      </a:cubicBezTo>
                      <a:cubicBezTo>
                        <a:pt x="117" y="183"/>
                        <a:pt x="121" y="183"/>
                        <a:pt x="125" y="182"/>
                      </a:cubicBezTo>
                      <a:cubicBezTo>
                        <a:pt x="175" y="176"/>
                        <a:pt x="175" y="138"/>
                        <a:pt x="182" y="94"/>
                      </a:cubicBezTo>
                      <a:cubicBezTo>
                        <a:pt x="182" y="69"/>
                        <a:pt x="143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3759;p52"/>
                <p:cNvSpPr/>
                <p:nvPr/>
              </p:nvSpPr>
              <p:spPr>
                <a:xfrm rot="10800000">
                  <a:off x="9811099" y="1741033"/>
                  <a:ext cx="14492" cy="1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230" extrusionOk="0">
                      <a:moveTo>
                        <a:pt x="61" y="1"/>
                      </a:moveTo>
                      <a:cubicBezTo>
                        <a:pt x="43" y="1"/>
                        <a:pt x="28" y="12"/>
                        <a:pt x="20" y="41"/>
                      </a:cubicBezTo>
                      <a:cubicBezTo>
                        <a:pt x="1" y="109"/>
                        <a:pt x="93" y="229"/>
                        <a:pt x="152" y="229"/>
                      </a:cubicBezTo>
                      <a:cubicBezTo>
                        <a:pt x="169" y="229"/>
                        <a:pt x="183" y="219"/>
                        <a:pt x="190" y="192"/>
                      </a:cubicBezTo>
                      <a:cubicBezTo>
                        <a:pt x="210" y="120"/>
                        <a:pt x="119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3760;p52"/>
                <p:cNvSpPr/>
                <p:nvPr/>
              </p:nvSpPr>
              <p:spPr>
                <a:xfrm rot="10800000">
                  <a:off x="9847259" y="1742000"/>
                  <a:ext cx="13940" cy="1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9" extrusionOk="0">
                      <a:moveTo>
                        <a:pt x="74" y="0"/>
                      </a:moveTo>
                      <a:cubicBezTo>
                        <a:pt x="60" y="0"/>
                        <a:pt x="47" y="7"/>
                        <a:pt x="38" y="21"/>
                      </a:cubicBezTo>
                      <a:cubicBezTo>
                        <a:pt x="0" y="66"/>
                        <a:pt x="51" y="154"/>
                        <a:pt x="88" y="185"/>
                      </a:cubicBezTo>
                      <a:cubicBezTo>
                        <a:pt x="107" y="202"/>
                        <a:pt x="123" y="209"/>
                        <a:pt x="138" y="209"/>
                      </a:cubicBezTo>
                      <a:cubicBezTo>
                        <a:pt x="179" y="209"/>
                        <a:pt x="202" y="153"/>
                        <a:pt x="183" y="97"/>
                      </a:cubicBezTo>
                      <a:lnTo>
                        <a:pt x="170" y="85"/>
                      </a:lnTo>
                      <a:cubicBezTo>
                        <a:pt x="170" y="78"/>
                        <a:pt x="170" y="72"/>
                        <a:pt x="164" y="72"/>
                      </a:cubicBezTo>
                      <a:cubicBezTo>
                        <a:pt x="158" y="53"/>
                        <a:pt x="145" y="40"/>
                        <a:pt x="133" y="28"/>
                      </a:cubicBezTo>
                      <a:cubicBezTo>
                        <a:pt x="120" y="15"/>
                        <a:pt x="101" y="9"/>
                        <a:pt x="88" y="3"/>
                      </a:cubicBezTo>
                      <a:cubicBezTo>
                        <a:pt x="84" y="1"/>
                        <a:pt x="79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3761;p52"/>
                <p:cNvSpPr/>
                <p:nvPr/>
              </p:nvSpPr>
              <p:spPr>
                <a:xfrm rot="10800000">
                  <a:off x="9861613" y="1680578"/>
                  <a:ext cx="16562" cy="2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314" extrusionOk="0">
                      <a:moveTo>
                        <a:pt x="91" y="0"/>
                      </a:moveTo>
                      <a:cubicBezTo>
                        <a:pt x="80" y="0"/>
                        <a:pt x="68" y="4"/>
                        <a:pt x="57" y="12"/>
                      </a:cubicBezTo>
                      <a:cubicBezTo>
                        <a:pt x="32" y="25"/>
                        <a:pt x="19" y="50"/>
                        <a:pt x="13" y="75"/>
                      </a:cubicBezTo>
                      <a:cubicBezTo>
                        <a:pt x="0" y="151"/>
                        <a:pt x="32" y="233"/>
                        <a:pt x="88" y="277"/>
                      </a:cubicBezTo>
                      <a:cubicBezTo>
                        <a:pt x="114" y="299"/>
                        <a:pt x="144" y="313"/>
                        <a:pt x="170" y="313"/>
                      </a:cubicBezTo>
                      <a:cubicBezTo>
                        <a:pt x="197" y="313"/>
                        <a:pt x="221" y="299"/>
                        <a:pt x="233" y="264"/>
                      </a:cubicBezTo>
                      <a:cubicBezTo>
                        <a:pt x="240" y="233"/>
                        <a:pt x="240" y="195"/>
                        <a:pt x="233" y="164"/>
                      </a:cubicBezTo>
                      <a:cubicBezTo>
                        <a:pt x="223" y="121"/>
                        <a:pt x="157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3762;p52"/>
                <p:cNvSpPr/>
                <p:nvPr/>
              </p:nvSpPr>
              <p:spPr>
                <a:xfrm rot="10800000">
                  <a:off x="9828489" y="1700937"/>
                  <a:ext cx="19667" cy="2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304" extrusionOk="0">
                      <a:moveTo>
                        <a:pt x="84" y="0"/>
                      </a:moveTo>
                      <a:cubicBezTo>
                        <a:pt x="81" y="0"/>
                        <a:pt x="79" y="0"/>
                        <a:pt x="76" y="1"/>
                      </a:cubicBezTo>
                      <a:cubicBezTo>
                        <a:pt x="7" y="7"/>
                        <a:pt x="0" y="95"/>
                        <a:pt x="13" y="146"/>
                      </a:cubicBezTo>
                      <a:cubicBezTo>
                        <a:pt x="19" y="196"/>
                        <a:pt x="57" y="240"/>
                        <a:pt x="101" y="266"/>
                      </a:cubicBezTo>
                      <a:cubicBezTo>
                        <a:pt x="126" y="291"/>
                        <a:pt x="158" y="303"/>
                        <a:pt x="189" y="303"/>
                      </a:cubicBezTo>
                      <a:cubicBezTo>
                        <a:pt x="284" y="297"/>
                        <a:pt x="253" y="158"/>
                        <a:pt x="221" y="108"/>
                      </a:cubicBezTo>
                      <a:cubicBezTo>
                        <a:pt x="191" y="66"/>
                        <a:pt x="143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3763;p52"/>
                <p:cNvSpPr/>
                <p:nvPr/>
              </p:nvSpPr>
              <p:spPr>
                <a:xfrm rot="10800000">
                  <a:off x="9812411" y="1668363"/>
                  <a:ext cx="14699" cy="1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58" extrusionOk="0">
                      <a:moveTo>
                        <a:pt x="91" y="0"/>
                      </a:moveTo>
                      <a:cubicBezTo>
                        <a:pt x="79" y="0"/>
                        <a:pt x="69" y="7"/>
                        <a:pt x="61" y="25"/>
                      </a:cubicBezTo>
                      <a:cubicBezTo>
                        <a:pt x="55" y="38"/>
                        <a:pt x="48" y="50"/>
                        <a:pt x="42" y="57"/>
                      </a:cubicBezTo>
                      <a:cubicBezTo>
                        <a:pt x="1" y="144"/>
                        <a:pt x="96" y="257"/>
                        <a:pt x="159" y="257"/>
                      </a:cubicBezTo>
                      <a:cubicBezTo>
                        <a:pt x="182" y="257"/>
                        <a:pt x="201" y="241"/>
                        <a:pt x="206" y="202"/>
                      </a:cubicBezTo>
                      <a:lnTo>
                        <a:pt x="212" y="158"/>
                      </a:lnTo>
                      <a:cubicBezTo>
                        <a:pt x="212" y="117"/>
                        <a:pt x="140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3764;p52"/>
                <p:cNvSpPr/>
                <p:nvPr/>
              </p:nvSpPr>
              <p:spPr>
                <a:xfrm rot="10800000">
                  <a:off x="9831112" y="1521298"/>
                  <a:ext cx="17942" cy="18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70" extrusionOk="0">
                      <a:moveTo>
                        <a:pt x="52" y="0"/>
                      </a:moveTo>
                      <a:cubicBezTo>
                        <a:pt x="23" y="0"/>
                        <a:pt x="1" y="20"/>
                        <a:pt x="1" y="76"/>
                      </a:cubicBezTo>
                      <a:cubicBezTo>
                        <a:pt x="1" y="130"/>
                        <a:pt x="62" y="270"/>
                        <a:pt x="140" y="270"/>
                      </a:cubicBezTo>
                      <a:cubicBezTo>
                        <a:pt x="152" y="270"/>
                        <a:pt x="164" y="266"/>
                        <a:pt x="177" y="259"/>
                      </a:cubicBezTo>
                      <a:cubicBezTo>
                        <a:pt x="184" y="252"/>
                        <a:pt x="190" y="252"/>
                        <a:pt x="196" y="246"/>
                      </a:cubicBezTo>
                      <a:cubicBezTo>
                        <a:pt x="259" y="214"/>
                        <a:pt x="209" y="114"/>
                        <a:pt x="171" y="76"/>
                      </a:cubicBezTo>
                      <a:cubicBezTo>
                        <a:pt x="145" y="39"/>
                        <a:pt x="92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3765;p52"/>
                <p:cNvSpPr/>
                <p:nvPr/>
              </p:nvSpPr>
              <p:spPr>
                <a:xfrm rot="10800000">
                  <a:off x="9732224" y="1563809"/>
                  <a:ext cx="11593" cy="1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78" extrusionOk="0">
                      <a:moveTo>
                        <a:pt x="48" y="0"/>
                      </a:moveTo>
                      <a:cubicBezTo>
                        <a:pt x="33" y="0"/>
                        <a:pt x="21" y="9"/>
                        <a:pt x="15" y="32"/>
                      </a:cubicBezTo>
                      <a:cubicBezTo>
                        <a:pt x="0" y="85"/>
                        <a:pt x="70" y="178"/>
                        <a:pt x="118" y="178"/>
                      </a:cubicBezTo>
                      <a:cubicBezTo>
                        <a:pt x="133" y="178"/>
                        <a:pt x="146" y="168"/>
                        <a:pt x="153" y="146"/>
                      </a:cubicBezTo>
                      <a:cubicBezTo>
                        <a:pt x="168" y="93"/>
                        <a:pt x="95" y="0"/>
                        <a:pt x="48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3766;p52"/>
                <p:cNvSpPr/>
                <p:nvPr/>
              </p:nvSpPr>
              <p:spPr>
                <a:xfrm rot="10800000">
                  <a:off x="9730154" y="1528544"/>
                  <a:ext cx="21047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43" extrusionOk="0">
                      <a:moveTo>
                        <a:pt x="71" y="1"/>
                      </a:moveTo>
                      <a:cubicBezTo>
                        <a:pt x="0" y="1"/>
                        <a:pt x="36" y="160"/>
                        <a:pt x="90" y="198"/>
                      </a:cubicBezTo>
                      <a:cubicBezTo>
                        <a:pt x="122" y="229"/>
                        <a:pt x="159" y="242"/>
                        <a:pt x="204" y="242"/>
                      </a:cubicBezTo>
                      <a:cubicBezTo>
                        <a:pt x="304" y="236"/>
                        <a:pt x="210" y="72"/>
                        <a:pt x="166" y="47"/>
                      </a:cubicBezTo>
                      <a:cubicBezTo>
                        <a:pt x="147" y="34"/>
                        <a:pt x="134" y="21"/>
                        <a:pt x="115" y="15"/>
                      </a:cubicBezTo>
                      <a:cubicBezTo>
                        <a:pt x="98" y="5"/>
                        <a:pt x="83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3767;p52"/>
                <p:cNvSpPr/>
                <p:nvPr/>
              </p:nvSpPr>
              <p:spPr>
                <a:xfrm rot="10800000">
                  <a:off x="9764105" y="1555114"/>
                  <a:ext cx="9799" cy="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14" extrusionOk="0">
                      <a:moveTo>
                        <a:pt x="41" y="0"/>
                      </a:moveTo>
                      <a:cubicBezTo>
                        <a:pt x="1" y="0"/>
                        <a:pt x="16" y="114"/>
                        <a:pt x="74" y="114"/>
                      </a:cubicBezTo>
                      <a:cubicBezTo>
                        <a:pt x="76" y="114"/>
                        <a:pt x="77" y="113"/>
                        <a:pt x="78" y="113"/>
                      </a:cubicBezTo>
                      <a:cubicBezTo>
                        <a:pt x="91" y="107"/>
                        <a:pt x="104" y="107"/>
                        <a:pt x="116" y="101"/>
                      </a:cubicBezTo>
                      <a:cubicBezTo>
                        <a:pt x="142" y="94"/>
                        <a:pt x="116" y="44"/>
                        <a:pt x="104" y="38"/>
                      </a:cubicBezTo>
                      <a:cubicBezTo>
                        <a:pt x="91" y="25"/>
                        <a:pt x="78" y="12"/>
                        <a:pt x="60" y="6"/>
                      </a:cubicBezTo>
                      <a:cubicBezTo>
                        <a:pt x="53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3768;p52"/>
                <p:cNvSpPr/>
                <p:nvPr/>
              </p:nvSpPr>
              <p:spPr>
                <a:xfrm rot="10800000">
                  <a:off x="9691302" y="1542070"/>
                  <a:ext cx="18011" cy="1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06" extrusionOk="0">
                      <a:moveTo>
                        <a:pt x="120" y="0"/>
                      </a:moveTo>
                      <a:cubicBezTo>
                        <a:pt x="110" y="0"/>
                        <a:pt x="99" y="3"/>
                        <a:pt x="88" y="10"/>
                      </a:cubicBezTo>
                      <a:cubicBezTo>
                        <a:pt x="0" y="67"/>
                        <a:pt x="82" y="193"/>
                        <a:pt x="164" y="206"/>
                      </a:cubicBezTo>
                      <a:lnTo>
                        <a:pt x="183" y="206"/>
                      </a:lnTo>
                      <a:cubicBezTo>
                        <a:pt x="184" y="206"/>
                        <a:pt x="185" y="206"/>
                        <a:pt x="186" y="206"/>
                      </a:cubicBezTo>
                      <a:cubicBezTo>
                        <a:pt x="260" y="206"/>
                        <a:pt x="20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3769;p52"/>
                <p:cNvSpPr/>
                <p:nvPr/>
              </p:nvSpPr>
              <p:spPr>
                <a:xfrm rot="10800000">
                  <a:off x="9818966" y="1973675"/>
                  <a:ext cx="13594" cy="1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87" extrusionOk="0">
                      <a:moveTo>
                        <a:pt x="34" y="1"/>
                      </a:moveTo>
                      <a:cubicBezTo>
                        <a:pt x="1" y="1"/>
                        <a:pt x="28" y="60"/>
                        <a:pt x="42" y="74"/>
                      </a:cubicBezTo>
                      <a:lnTo>
                        <a:pt x="42" y="74"/>
                      </a:lnTo>
                      <a:cubicBezTo>
                        <a:pt x="31" y="66"/>
                        <a:pt x="28" y="59"/>
                        <a:pt x="27" y="59"/>
                      </a:cubicBezTo>
                      <a:lnTo>
                        <a:pt x="27" y="59"/>
                      </a:lnTo>
                      <a:cubicBezTo>
                        <a:pt x="27" y="59"/>
                        <a:pt x="30" y="65"/>
                        <a:pt x="33" y="83"/>
                      </a:cubicBezTo>
                      <a:cubicBezTo>
                        <a:pt x="33" y="102"/>
                        <a:pt x="39" y="121"/>
                        <a:pt x="45" y="146"/>
                      </a:cubicBezTo>
                      <a:cubicBezTo>
                        <a:pt x="51" y="162"/>
                        <a:pt x="69" y="187"/>
                        <a:pt x="90" y="187"/>
                      </a:cubicBezTo>
                      <a:cubicBezTo>
                        <a:pt x="94" y="187"/>
                        <a:pt x="98" y="186"/>
                        <a:pt x="102" y="184"/>
                      </a:cubicBezTo>
                      <a:cubicBezTo>
                        <a:pt x="197" y="153"/>
                        <a:pt x="115" y="7"/>
                        <a:pt x="39" y="1"/>
                      </a:cubicBezTo>
                      <a:cubicBezTo>
                        <a:pt x="37" y="1"/>
                        <a:pt x="36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3770;p52"/>
                <p:cNvSpPr/>
                <p:nvPr/>
              </p:nvSpPr>
              <p:spPr>
                <a:xfrm rot="10800000">
                  <a:off x="9817172" y="1893758"/>
                  <a:ext cx="15803" cy="17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47" extrusionOk="0">
                      <a:moveTo>
                        <a:pt x="66" y="0"/>
                      </a:moveTo>
                      <a:cubicBezTo>
                        <a:pt x="46" y="0"/>
                        <a:pt x="29" y="13"/>
                        <a:pt x="20" y="45"/>
                      </a:cubicBezTo>
                      <a:cubicBezTo>
                        <a:pt x="1" y="117"/>
                        <a:pt x="98" y="247"/>
                        <a:pt x="163" y="247"/>
                      </a:cubicBezTo>
                      <a:cubicBezTo>
                        <a:pt x="183" y="247"/>
                        <a:pt x="200" y="234"/>
                        <a:pt x="209" y="202"/>
                      </a:cubicBezTo>
                      <a:cubicBezTo>
                        <a:pt x="228" y="130"/>
                        <a:pt x="131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3771;p52"/>
                <p:cNvSpPr/>
                <p:nvPr/>
              </p:nvSpPr>
              <p:spPr>
                <a:xfrm rot="10800000">
                  <a:off x="9828972" y="1920121"/>
                  <a:ext cx="20081" cy="1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246" extrusionOk="0">
                      <a:moveTo>
                        <a:pt x="92" y="1"/>
                      </a:moveTo>
                      <a:cubicBezTo>
                        <a:pt x="82" y="1"/>
                        <a:pt x="72" y="4"/>
                        <a:pt x="64" y="9"/>
                      </a:cubicBezTo>
                      <a:cubicBezTo>
                        <a:pt x="26" y="28"/>
                        <a:pt x="1" y="73"/>
                        <a:pt x="1" y="110"/>
                      </a:cubicBezTo>
                      <a:cubicBezTo>
                        <a:pt x="1" y="148"/>
                        <a:pt x="47" y="246"/>
                        <a:pt x="96" y="246"/>
                      </a:cubicBezTo>
                      <a:cubicBezTo>
                        <a:pt x="104" y="246"/>
                        <a:pt x="112" y="243"/>
                        <a:pt x="120" y="236"/>
                      </a:cubicBezTo>
                      <a:cubicBezTo>
                        <a:pt x="123" y="232"/>
                        <a:pt x="126" y="230"/>
                        <a:pt x="130" y="230"/>
                      </a:cubicBezTo>
                      <a:cubicBezTo>
                        <a:pt x="136" y="230"/>
                        <a:pt x="144" y="235"/>
                        <a:pt x="152" y="243"/>
                      </a:cubicBezTo>
                      <a:cubicBezTo>
                        <a:pt x="171" y="243"/>
                        <a:pt x="190" y="236"/>
                        <a:pt x="209" y="230"/>
                      </a:cubicBezTo>
                      <a:cubicBezTo>
                        <a:pt x="291" y="199"/>
                        <a:pt x="190" y="54"/>
                        <a:pt x="152" y="28"/>
                      </a:cubicBezTo>
                      <a:lnTo>
                        <a:pt x="127" y="16"/>
                      </a:lnTo>
                      <a:cubicBezTo>
                        <a:pt x="116" y="5"/>
                        <a:pt x="104" y="1"/>
                        <a:pt x="92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3772;p52"/>
                <p:cNvSpPr/>
                <p:nvPr/>
              </p:nvSpPr>
              <p:spPr>
                <a:xfrm rot="10800000">
                  <a:off x="9806752" y="1929300"/>
                  <a:ext cx="11593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50" extrusionOk="0">
                      <a:moveTo>
                        <a:pt x="50" y="1"/>
                      </a:moveTo>
                      <a:cubicBezTo>
                        <a:pt x="0" y="1"/>
                        <a:pt x="26" y="129"/>
                        <a:pt x="85" y="141"/>
                      </a:cubicBezTo>
                      <a:lnTo>
                        <a:pt x="111" y="147"/>
                      </a:lnTo>
                      <a:cubicBezTo>
                        <a:pt x="114" y="149"/>
                        <a:pt x="118" y="150"/>
                        <a:pt x="122" y="150"/>
                      </a:cubicBezTo>
                      <a:cubicBezTo>
                        <a:pt x="130" y="150"/>
                        <a:pt x="138" y="146"/>
                        <a:pt x="142" y="141"/>
                      </a:cubicBezTo>
                      <a:lnTo>
                        <a:pt x="149" y="135"/>
                      </a:lnTo>
                      <a:cubicBezTo>
                        <a:pt x="167" y="110"/>
                        <a:pt x="149" y="72"/>
                        <a:pt x="136" y="53"/>
                      </a:cubicBezTo>
                      <a:cubicBezTo>
                        <a:pt x="117" y="28"/>
                        <a:pt x="92" y="15"/>
                        <a:pt x="60" y="2"/>
                      </a:cubicBezTo>
                      <a:cubicBezTo>
                        <a:pt x="56" y="1"/>
                        <a:pt x="53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5" name="Rectangle 204"/>
            <p:cNvSpPr/>
            <p:nvPr/>
          </p:nvSpPr>
          <p:spPr>
            <a:xfrm>
              <a:off x="5652615" y="3799755"/>
              <a:ext cx="906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70,2 %</a:t>
              </a:r>
              <a:endParaRPr lang="en-US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8009492" y="3200892"/>
            <a:ext cx="2410699" cy="2181038"/>
            <a:chOff x="8009492" y="3200892"/>
            <a:chExt cx="2410699" cy="2181038"/>
          </a:xfrm>
        </p:grpSpPr>
        <p:grpSp>
          <p:nvGrpSpPr>
            <p:cNvPr id="155" name="Google Shape;3725;p52"/>
            <p:cNvGrpSpPr/>
            <p:nvPr/>
          </p:nvGrpSpPr>
          <p:grpSpPr>
            <a:xfrm>
              <a:off x="8009492" y="3200892"/>
              <a:ext cx="2410699" cy="2181038"/>
              <a:chOff x="691032" y="1392970"/>
              <a:chExt cx="2410699" cy="2181038"/>
            </a:xfrm>
          </p:grpSpPr>
          <p:grpSp>
            <p:nvGrpSpPr>
              <p:cNvPr id="156" name="Google Shape;3728;p52"/>
              <p:cNvGrpSpPr/>
              <p:nvPr/>
            </p:nvGrpSpPr>
            <p:grpSpPr>
              <a:xfrm rot="4318581">
                <a:off x="1554407" y="2844534"/>
                <a:ext cx="189696" cy="603910"/>
                <a:chOff x="9688473" y="1382651"/>
                <a:chExt cx="189702" cy="603928"/>
              </a:xfrm>
            </p:grpSpPr>
            <p:sp>
              <p:nvSpPr>
                <p:cNvPr id="181" name="Google Shape;3729;p52"/>
                <p:cNvSpPr/>
                <p:nvPr/>
              </p:nvSpPr>
              <p:spPr>
                <a:xfrm rot="10800000">
                  <a:off x="9688473" y="1420746"/>
                  <a:ext cx="17735" cy="1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51" extrusionOk="0">
                      <a:moveTo>
                        <a:pt x="121" y="0"/>
                      </a:moveTo>
                      <a:cubicBezTo>
                        <a:pt x="110" y="0"/>
                        <a:pt x="99" y="4"/>
                        <a:pt x="88" y="12"/>
                      </a:cubicBezTo>
                      <a:lnTo>
                        <a:pt x="81" y="12"/>
                      </a:lnTo>
                      <a:cubicBezTo>
                        <a:pt x="1" y="82"/>
                        <a:pt x="88" y="251"/>
                        <a:pt x="186" y="251"/>
                      </a:cubicBezTo>
                      <a:cubicBezTo>
                        <a:pt x="195" y="251"/>
                        <a:pt x="204" y="249"/>
                        <a:pt x="214" y="246"/>
                      </a:cubicBezTo>
                      <a:cubicBezTo>
                        <a:pt x="226" y="246"/>
                        <a:pt x="239" y="233"/>
                        <a:pt x="239" y="221"/>
                      </a:cubicBezTo>
                      <a:lnTo>
                        <a:pt x="245" y="208"/>
                      </a:lnTo>
                      <a:cubicBezTo>
                        <a:pt x="256" y="154"/>
                        <a:pt x="192" y="0"/>
                        <a:pt x="12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3730;p52"/>
                <p:cNvSpPr/>
                <p:nvPr/>
              </p:nvSpPr>
              <p:spPr>
                <a:xfrm rot="10800000">
                  <a:off x="9715938" y="1390312"/>
                  <a:ext cx="14699" cy="1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20" extrusionOk="0">
                      <a:moveTo>
                        <a:pt x="139" y="0"/>
                      </a:moveTo>
                      <a:cubicBezTo>
                        <a:pt x="130" y="0"/>
                        <a:pt x="122" y="4"/>
                        <a:pt x="114" y="14"/>
                      </a:cubicBezTo>
                      <a:cubicBezTo>
                        <a:pt x="95" y="26"/>
                        <a:pt x="76" y="26"/>
                        <a:pt x="63" y="26"/>
                      </a:cubicBezTo>
                      <a:cubicBezTo>
                        <a:pt x="0" y="26"/>
                        <a:pt x="25" y="127"/>
                        <a:pt x="44" y="159"/>
                      </a:cubicBezTo>
                      <a:cubicBezTo>
                        <a:pt x="57" y="177"/>
                        <a:pt x="76" y="203"/>
                        <a:pt x="101" y="215"/>
                      </a:cubicBezTo>
                      <a:cubicBezTo>
                        <a:pt x="107" y="218"/>
                        <a:pt x="113" y="220"/>
                        <a:pt x="118" y="220"/>
                      </a:cubicBezTo>
                      <a:cubicBezTo>
                        <a:pt x="161" y="220"/>
                        <a:pt x="196" y="142"/>
                        <a:pt x="202" y="108"/>
                      </a:cubicBezTo>
                      <a:cubicBezTo>
                        <a:pt x="212" y="77"/>
                        <a:pt x="176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3731;p52"/>
                <p:cNvSpPr/>
                <p:nvPr/>
              </p:nvSpPr>
              <p:spPr>
                <a:xfrm rot="10800000">
                  <a:off x="9741471" y="1403562"/>
                  <a:ext cx="17942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93" extrusionOk="0">
                      <a:moveTo>
                        <a:pt x="74" y="0"/>
                      </a:moveTo>
                      <a:cubicBezTo>
                        <a:pt x="70" y="0"/>
                        <a:pt x="67" y="1"/>
                        <a:pt x="64" y="1"/>
                      </a:cubicBezTo>
                      <a:cubicBezTo>
                        <a:pt x="1" y="7"/>
                        <a:pt x="1" y="102"/>
                        <a:pt x="26" y="146"/>
                      </a:cubicBezTo>
                      <a:cubicBezTo>
                        <a:pt x="45" y="215"/>
                        <a:pt x="102" y="272"/>
                        <a:pt x="177" y="291"/>
                      </a:cubicBezTo>
                      <a:cubicBezTo>
                        <a:pt x="181" y="292"/>
                        <a:pt x="184" y="292"/>
                        <a:pt x="188" y="292"/>
                      </a:cubicBezTo>
                      <a:cubicBezTo>
                        <a:pt x="211" y="292"/>
                        <a:pt x="236" y="275"/>
                        <a:pt x="247" y="253"/>
                      </a:cubicBezTo>
                      <a:cubicBezTo>
                        <a:pt x="259" y="222"/>
                        <a:pt x="253" y="184"/>
                        <a:pt x="241" y="159"/>
                      </a:cubicBezTo>
                      <a:cubicBezTo>
                        <a:pt x="228" y="140"/>
                        <a:pt x="215" y="115"/>
                        <a:pt x="203" y="102"/>
                      </a:cubicBezTo>
                      <a:cubicBezTo>
                        <a:pt x="196" y="96"/>
                        <a:pt x="196" y="96"/>
                        <a:pt x="190" y="89"/>
                      </a:cubicBezTo>
                      <a:cubicBezTo>
                        <a:pt x="166" y="48"/>
                        <a:pt x="126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3732;p52"/>
                <p:cNvSpPr/>
                <p:nvPr/>
              </p:nvSpPr>
              <p:spPr>
                <a:xfrm rot="10800000">
                  <a:off x="9719457" y="1424128"/>
                  <a:ext cx="14216" cy="1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18" extrusionOk="0">
                      <a:moveTo>
                        <a:pt x="84" y="1"/>
                      </a:moveTo>
                      <a:cubicBezTo>
                        <a:pt x="74" y="1"/>
                        <a:pt x="62" y="5"/>
                        <a:pt x="50" y="16"/>
                      </a:cubicBezTo>
                      <a:lnTo>
                        <a:pt x="44" y="22"/>
                      </a:lnTo>
                      <a:cubicBezTo>
                        <a:pt x="0" y="54"/>
                        <a:pt x="25" y="123"/>
                        <a:pt x="50" y="155"/>
                      </a:cubicBezTo>
                      <a:lnTo>
                        <a:pt x="63" y="167"/>
                      </a:lnTo>
                      <a:cubicBezTo>
                        <a:pt x="97" y="203"/>
                        <a:pt x="121" y="217"/>
                        <a:pt x="138" y="217"/>
                      </a:cubicBezTo>
                      <a:cubicBezTo>
                        <a:pt x="205" y="217"/>
                        <a:pt x="159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3733;p52"/>
                <p:cNvSpPr/>
                <p:nvPr/>
              </p:nvSpPr>
              <p:spPr>
                <a:xfrm rot="10800000">
                  <a:off x="9773697" y="1382651"/>
                  <a:ext cx="12559" cy="12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4" extrusionOk="0">
                      <a:moveTo>
                        <a:pt x="111" y="1"/>
                      </a:moveTo>
                      <a:cubicBezTo>
                        <a:pt x="102" y="1"/>
                        <a:pt x="94" y="6"/>
                        <a:pt x="87" y="18"/>
                      </a:cubicBezTo>
                      <a:cubicBezTo>
                        <a:pt x="81" y="24"/>
                        <a:pt x="81" y="24"/>
                        <a:pt x="81" y="30"/>
                      </a:cubicBezTo>
                      <a:cubicBezTo>
                        <a:pt x="77" y="30"/>
                        <a:pt x="73" y="29"/>
                        <a:pt x="69" y="29"/>
                      </a:cubicBezTo>
                      <a:cubicBezTo>
                        <a:pt x="0" y="29"/>
                        <a:pt x="37" y="183"/>
                        <a:pt x="113" y="183"/>
                      </a:cubicBezTo>
                      <a:cubicBezTo>
                        <a:pt x="117" y="183"/>
                        <a:pt x="121" y="183"/>
                        <a:pt x="125" y="182"/>
                      </a:cubicBezTo>
                      <a:cubicBezTo>
                        <a:pt x="175" y="176"/>
                        <a:pt x="175" y="138"/>
                        <a:pt x="182" y="94"/>
                      </a:cubicBezTo>
                      <a:cubicBezTo>
                        <a:pt x="182" y="69"/>
                        <a:pt x="143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3734;p52"/>
                <p:cNvSpPr/>
                <p:nvPr/>
              </p:nvSpPr>
              <p:spPr>
                <a:xfrm rot="10800000">
                  <a:off x="9811099" y="1741033"/>
                  <a:ext cx="14492" cy="1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230" extrusionOk="0">
                      <a:moveTo>
                        <a:pt x="61" y="1"/>
                      </a:moveTo>
                      <a:cubicBezTo>
                        <a:pt x="43" y="1"/>
                        <a:pt x="28" y="12"/>
                        <a:pt x="20" y="41"/>
                      </a:cubicBezTo>
                      <a:cubicBezTo>
                        <a:pt x="1" y="109"/>
                        <a:pt x="93" y="229"/>
                        <a:pt x="152" y="229"/>
                      </a:cubicBezTo>
                      <a:cubicBezTo>
                        <a:pt x="169" y="229"/>
                        <a:pt x="183" y="219"/>
                        <a:pt x="190" y="192"/>
                      </a:cubicBezTo>
                      <a:cubicBezTo>
                        <a:pt x="210" y="120"/>
                        <a:pt x="119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3735;p52"/>
                <p:cNvSpPr/>
                <p:nvPr/>
              </p:nvSpPr>
              <p:spPr>
                <a:xfrm rot="10800000">
                  <a:off x="9847259" y="1742000"/>
                  <a:ext cx="13940" cy="1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9" extrusionOk="0">
                      <a:moveTo>
                        <a:pt x="74" y="0"/>
                      </a:moveTo>
                      <a:cubicBezTo>
                        <a:pt x="60" y="0"/>
                        <a:pt x="47" y="7"/>
                        <a:pt x="38" y="21"/>
                      </a:cubicBezTo>
                      <a:cubicBezTo>
                        <a:pt x="0" y="66"/>
                        <a:pt x="51" y="154"/>
                        <a:pt x="88" y="185"/>
                      </a:cubicBezTo>
                      <a:cubicBezTo>
                        <a:pt x="107" y="202"/>
                        <a:pt x="123" y="209"/>
                        <a:pt x="138" y="209"/>
                      </a:cubicBezTo>
                      <a:cubicBezTo>
                        <a:pt x="179" y="209"/>
                        <a:pt x="202" y="153"/>
                        <a:pt x="183" y="97"/>
                      </a:cubicBezTo>
                      <a:lnTo>
                        <a:pt x="170" y="85"/>
                      </a:lnTo>
                      <a:cubicBezTo>
                        <a:pt x="170" y="78"/>
                        <a:pt x="170" y="72"/>
                        <a:pt x="164" y="72"/>
                      </a:cubicBezTo>
                      <a:cubicBezTo>
                        <a:pt x="158" y="53"/>
                        <a:pt x="145" y="40"/>
                        <a:pt x="133" y="28"/>
                      </a:cubicBezTo>
                      <a:cubicBezTo>
                        <a:pt x="120" y="15"/>
                        <a:pt x="101" y="9"/>
                        <a:pt x="88" y="3"/>
                      </a:cubicBezTo>
                      <a:cubicBezTo>
                        <a:pt x="84" y="1"/>
                        <a:pt x="79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3736;p52"/>
                <p:cNvSpPr/>
                <p:nvPr/>
              </p:nvSpPr>
              <p:spPr>
                <a:xfrm rot="10800000">
                  <a:off x="9861613" y="1680578"/>
                  <a:ext cx="16562" cy="2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314" extrusionOk="0">
                      <a:moveTo>
                        <a:pt x="91" y="0"/>
                      </a:moveTo>
                      <a:cubicBezTo>
                        <a:pt x="80" y="0"/>
                        <a:pt x="68" y="4"/>
                        <a:pt x="57" y="12"/>
                      </a:cubicBezTo>
                      <a:cubicBezTo>
                        <a:pt x="32" y="25"/>
                        <a:pt x="19" y="50"/>
                        <a:pt x="13" y="75"/>
                      </a:cubicBezTo>
                      <a:cubicBezTo>
                        <a:pt x="0" y="151"/>
                        <a:pt x="32" y="233"/>
                        <a:pt x="88" y="277"/>
                      </a:cubicBezTo>
                      <a:cubicBezTo>
                        <a:pt x="114" y="299"/>
                        <a:pt x="144" y="313"/>
                        <a:pt x="170" y="313"/>
                      </a:cubicBezTo>
                      <a:cubicBezTo>
                        <a:pt x="197" y="313"/>
                        <a:pt x="221" y="299"/>
                        <a:pt x="233" y="264"/>
                      </a:cubicBezTo>
                      <a:cubicBezTo>
                        <a:pt x="240" y="233"/>
                        <a:pt x="240" y="195"/>
                        <a:pt x="233" y="164"/>
                      </a:cubicBezTo>
                      <a:cubicBezTo>
                        <a:pt x="223" y="121"/>
                        <a:pt x="157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3737;p52"/>
                <p:cNvSpPr/>
                <p:nvPr/>
              </p:nvSpPr>
              <p:spPr>
                <a:xfrm rot="10800000">
                  <a:off x="9828489" y="1700937"/>
                  <a:ext cx="19667" cy="2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304" extrusionOk="0">
                      <a:moveTo>
                        <a:pt x="84" y="0"/>
                      </a:moveTo>
                      <a:cubicBezTo>
                        <a:pt x="81" y="0"/>
                        <a:pt x="79" y="0"/>
                        <a:pt x="76" y="1"/>
                      </a:cubicBezTo>
                      <a:cubicBezTo>
                        <a:pt x="7" y="7"/>
                        <a:pt x="0" y="95"/>
                        <a:pt x="13" y="146"/>
                      </a:cubicBezTo>
                      <a:cubicBezTo>
                        <a:pt x="19" y="196"/>
                        <a:pt x="57" y="240"/>
                        <a:pt x="101" y="266"/>
                      </a:cubicBezTo>
                      <a:cubicBezTo>
                        <a:pt x="126" y="291"/>
                        <a:pt x="158" y="303"/>
                        <a:pt x="189" y="303"/>
                      </a:cubicBezTo>
                      <a:cubicBezTo>
                        <a:pt x="284" y="297"/>
                        <a:pt x="253" y="158"/>
                        <a:pt x="221" y="108"/>
                      </a:cubicBezTo>
                      <a:cubicBezTo>
                        <a:pt x="191" y="66"/>
                        <a:pt x="143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3738;p52"/>
                <p:cNvSpPr/>
                <p:nvPr/>
              </p:nvSpPr>
              <p:spPr>
                <a:xfrm rot="10800000">
                  <a:off x="9812411" y="1668363"/>
                  <a:ext cx="14699" cy="1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58" extrusionOk="0">
                      <a:moveTo>
                        <a:pt x="91" y="0"/>
                      </a:moveTo>
                      <a:cubicBezTo>
                        <a:pt x="79" y="0"/>
                        <a:pt x="69" y="7"/>
                        <a:pt x="61" y="25"/>
                      </a:cubicBezTo>
                      <a:cubicBezTo>
                        <a:pt x="55" y="38"/>
                        <a:pt x="48" y="50"/>
                        <a:pt x="42" y="57"/>
                      </a:cubicBezTo>
                      <a:cubicBezTo>
                        <a:pt x="1" y="144"/>
                        <a:pt x="96" y="257"/>
                        <a:pt x="159" y="257"/>
                      </a:cubicBezTo>
                      <a:cubicBezTo>
                        <a:pt x="182" y="257"/>
                        <a:pt x="201" y="241"/>
                        <a:pt x="206" y="202"/>
                      </a:cubicBezTo>
                      <a:lnTo>
                        <a:pt x="212" y="158"/>
                      </a:lnTo>
                      <a:cubicBezTo>
                        <a:pt x="212" y="117"/>
                        <a:pt x="140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3739;p52"/>
                <p:cNvSpPr/>
                <p:nvPr/>
              </p:nvSpPr>
              <p:spPr>
                <a:xfrm rot="10800000">
                  <a:off x="9831112" y="1521298"/>
                  <a:ext cx="17942" cy="18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70" extrusionOk="0">
                      <a:moveTo>
                        <a:pt x="52" y="0"/>
                      </a:moveTo>
                      <a:cubicBezTo>
                        <a:pt x="23" y="0"/>
                        <a:pt x="1" y="20"/>
                        <a:pt x="1" y="76"/>
                      </a:cubicBezTo>
                      <a:cubicBezTo>
                        <a:pt x="1" y="130"/>
                        <a:pt x="62" y="270"/>
                        <a:pt x="140" y="270"/>
                      </a:cubicBezTo>
                      <a:cubicBezTo>
                        <a:pt x="152" y="270"/>
                        <a:pt x="164" y="266"/>
                        <a:pt x="177" y="259"/>
                      </a:cubicBezTo>
                      <a:cubicBezTo>
                        <a:pt x="184" y="252"/>
                        <a:pt x="190" y="252"/>
                        <a:pt x="196" y="246"/>
                      </a:cubicBezTo>
                      <a:cubicBezTo>
                        <a:pt x="259" y="214"/>
                        <a:pt x="209" y="114"/>
                        <a:pt x="171" y="76"/>
                      </a:cubicBezTo>
                      <a:cubicBezTo>
                        <a:pt x="145" y="39"/>
                        <a:pt x="92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3740;p52"/>
                <p:cNvSpPr/>
                <p:nvPr/>
              </p:nvSpPr>
              <p:spPr>
                <a:xfrm rot="10800000">
                  <a:off x="9732224" y="1563809"/>
                  <a:ext cx="11593" cy="1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78" extrusionOk="0">
                      <a:moveTo>
                        <a:pt x="48" y="0"/>
                      </a:moveTo>
                      <a:cubicBezTo>
                        <a:pt x="33" y="0"/>
                        <a:pt x="21" y="9"/>
                        <a:pt x="15" y="32"/>
                      </a:cubicBezTo>
                      <a:cubicBezTo>
                        <a:pt x="0" y="85"/>
                        <a:pt x="70" y="178"/>
                        <a:pt x="118" y="178"/>
                      </a:cubicBezTo>
                      <a:cubicBezTo>
                        <a:pt x="133" y="178"/>
                        <a:pt x="146" y="168"/>
                        <a:pt x="153" y="146"/>
                      </a:cubicBezTo>
                      <a:cubicBezTo>
                        <a:pt x="168" y="93"/>
                        <a:pt x="95" y="0"/>
                        <a:pt x="48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3741;p52"/>
                <p:cNvSpPr/>
                <p:nvPr/>
              </p:nvSpPr>
              <p:spPr>
                <a:xfrm rot="10800000">
                  <a:off x="9730154" y="1528544"/>
                  <a:ext cx="21047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43" extrusionOk="0">
                      <a:moveTo>
                        <a:pt x="71" y="1"/>
                      </a:moveTo>
                      <a:cubicBezTo>
                        <a:pt x="0" y="1"/>
                        <a:pt x="36" y="160"/>
                        <a:pt x="90" y="198"/>
                      </a:cubicBezTo>
                      <a:cubicBezTo>
                        <a:pt x="122" y="229"/>
                        <a:pt x="159" y="242"/>
                        <a:pt x="204" y="242"/>
                      </a:cubicBezTo>
                      <a:cubicBezTo>
                        <a:pt x="304" y="236"/>
                        <a:pt x="210" y="72"/>
                        <a:pt x="166" y="47"/>
                      </a:cubicBezTo>
                      <a:cubicBezTo>
                        <a:pt x="147" y="34"/>
                        <a:pt x="134" y="21"/>
                        <a:pt x="115" y="15"/>
                      </a:cubicBezTo>
                      <a:cubicBezTo>
                        <a:pt x="98" y="5"/>
                        <a:pt x="83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3742;p52"/>
                <p:cNvSpPr/>
                <p:nvPr/>
              </p:nvSpPr>
              <p:spPr>
                <a:xfrm rot="10800000">
                  <a:off x="9764105" y="1555114"/>
                  <a:ext cx="9799" cy="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14" extrusionOk="0">
                      <a:moveTo>
                        <a:pt x="41" y="0"/>
                      </a:moveTo>
                      <a:cubicBezTo>
                        <a:pt x="1" y="0"/>
                        <a:pt x="16" y="114"/>
                        <a:pt x="74" y="114"/>
                      </a:cubicBezTo>
                      <a:cubicBezTo>
                        <a:pt x="76" y="114"/>
                        <a:pt x="77" y="113"/>
                        <a:pt x="78" y="113"/>
                      </a:cubicBezTo>
                      <a:cubicBezTo>
                        <a:pt x="91" y="107"/>
                        <a:pt x="104" y="107"/>
                        <a:pt x="116" y="101"/>
                      </a:cubicBezTo>
                      <a:cubicBezTo>
                        <a:pt x="142" y="94"/>
                        <a:pt x="116" y="44"/>
                        <a:pt x="104" y="38"/>
                      </a:cubicBezTo>
                      <a:cubicBezTo>
                        <a:pt x="91" y="25"/>
                        <a:pt x="78" y="12"/>
                        <a:pt x="60" y="6"/>
                      </a:cubicBezTo>
                      <a:cubicBezTo>
                        <a:pt x="53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3743;p52"/>
                <p:cNvSpPr/>
                <p:nvPr/>
              </p:nvSpPr>
              <p:spPr>
                <a:xfrm rot="10800000">
                  <a:off x="9691302" y="1542070"/>
                  <a:ext cx="18011" cy="1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06" extrusionOk="0">
                      <a:moveTo>
                        <a:pt x="120" y="0"/>
                      </a:moveTo>
                      <a:cubicBezTo>
                        <a:pt x="110" y="0"/>
                        <a:pt x="99" y="3"/>
                        <a:pt x="88" y="10"/>
                      </a:cubicBezTo>
                      <a:cubicBezTo>
                        <a:pt x="0" y="67"/>
                        <a:pt x="82" y="193"/>
                        <a:pt x="164" y="206"/>
                      </a:cubicBezTo>
                      <a:lnTo>
                        <a:pt x="183" y="206"/>
                      </a:lnTo>
                      <a:cubicBezTo>
                        <a:pt x="184" y="206"/>
                        <a:pt x="185" y="206"/>
                        <a:pt x="186" y="206"/>
                      </a:cubicBezTo>
                      <a:cubicBezTo>
                        <a:pt x="260" y="206"/>
                        <a:pt x="20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3744;p52"/>
                <p:cNvSpPr/>
                <p:nvPr/>
              </p:nvSpPr>
              <p:spPr>
                <a:xfrm rot="10800000">
                  <a:off x="9818966" y="1973675"/>
                  <a:ext cx="13594" cy="1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87" extrusionOk="0">
                      <a:moveTo>
                        <a:pt x="34" y="1"/>
                      </a:moveTo>
                      <a:cubicBezTo>
                        <a:pt x="1" y="1"/>
                        <a:pt x="28" y="60"/>
                        <a:pt x="42" y="74"/>
                      </a:cubicBezTo>
                      <a:lnTo>
                        <a:pt x="42" y="74"/>
                      </a:lnTo>
                      <a:cubicBezTo>
                        <a:pt x="31" y="66"/>
                        <a:pt x="28" y="59"/>
                        <a:pt x="27" y="59"/>
                      </a:cubicBezTo>
                      <a:lnTo>
                        <a:pt x="27" y="59"/>
                      </a:lnTo>
                      <a:cubicBezTo>
                        <a:pt x="27" y="59"/>
                        <a:pt x="30" y="65"/>
                        <a:pt x="33" y="83"/>
                      </a:cubicBezTo>
                      <a:cubicBezTo>
                        <a:pt x="33" y="102"/>
                        <a:pt x="39" y="121"/>
                        <a:pt x="45" y="146"/>
                      </a:cubicBezTo>
                      <a:cubicBezTo>
                        <a:pt x="51" y="162"/>
                        <a:pt x="69" y="187"/>
                        <a:pt x="90" y="187"/>
                      </a:cubicBezTo>
                      <a:cubicBezTo>
                        <a:pt x="94" y="187"/>
                        <a:pt x="98" y="186"/>
                        <a:pt x="102" y="184"/>
                      </a:cubicBezTo>
                      <a:cubicBezTo>
                        <a:pt x="197" y="153"/>
                        <a:pt x="115" y="7"/>
                        <a:pt x="39" y="1"/>
                      </a:cubicBezTo>
                      <a:cubicBezTo>
                        <a:pt x="37" y="1"/>
                        <a:pt x="36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3745;p52"/>
                <p:cNvSpPr/>
                <p:nvPr/>
              </p:nvSpPr>
              <p:spPr>
                <a:xfrm rot="10800000">
                  <a:off x="9817172" y="1893758"/>
                  <a:ext cx="15803" cy="17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47" extrusionOk="0">
                      <a:moveTo>
                        <a:pt x="66" y="0"/>
                      </a:moveTo>
                      <a:cubicBezTo>
                        <a:pt x="46" y="0"/>
                        <a:pt x="29" y="13"/>
                        <a:pt x="20" y="45"/>
                      </a:cubicBezTo>
                      <a:cubicBezTo>
                        <a:pt x="1" y="117"/>
                        <a:pt x="98" y="247"/>
                        <a:pt x="163" y="247"/>
                      </a:cubicBezTo>
                      <a:cubicBezTo>
                        <a:pt x="183" y="247"/>
                        <a:pt x="200" y="234"/>
                        <a:pt x="209" y="202"/>
                      </a:cubicBezTo>
                      <a:cubicBezTo>
                        <a:pt x="228" y="130"/>
                        <a:pt x="131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3746;p52"/>
                <p:cNvSpPr/>
                <p:nvPr/>
              </p:nvSpPr>
              <p:spPr>
                <a:xfrm rot="10800000">
                  <a:off x="9828972" y="1920121"/>
                  <a:ext cx="20081" cy="1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246" extrusionOk="0">
                      <a:moveTo>
                        <a:pt x="92" y="1"/>
                      </a:moveTo>
                      <a:cubicBezTo>
                        <a:pt x="82" y="1"/>
                        <a:pt x="72" y="4"/>
                        <a:pt x="64" y="9"/>
                      </a:cubicBezTo>
                      <a:cubicBezTo>
                        <a:pt x="26" y="28"/>
                        <a:pt x="1" y="73"/>
                        <a:pt x="1" y="110"/>
                      </a:cubicBezTo>
                      <a:cubicBezTo>
                        <a:pt x="1" y="148"/>
                        <a:pt x="47" y="246"/>
                        <a:pt x="96" y="246"/>
                      </a:cubicBezTo>
                      <a:cubicBezTo>
                        <a:pt x="104" y="246"/>
                        <a:pt x="112" y="243"/>
                        <a:pt x="120" y="236"/>
                      </a:cubicBezTo>
                      <a:cubicBezTo>
                        <a:pt x="123" y="232"/>
                        <a:pt x="126" y="230"/>
                        <a:pt x="130" y="230"/>
                      </a:cubicBezTo>
                      <a:cubicBezTo>
                        <a:pt x="136" y="230"/>
                        <a:pt x="144" y="235"/>
                        <a:pt x="152" y="243"/>
                      </a:cubicBezTo>
                      <a:cubicBezTo>
                        <a:pt x="171" y="243"/>
                        <a:pt x="190" y="236"/>
                        <a:pt x="209" y="230"/>
                      </a:cubicBezTo>
                      <a:cubicBezTo>
                        <a:pt x="291" y="199"/>
                        <a:pt x="190" y="54"/>
                        <a:pt x="152" y="28"/>
                      </a:cubicBezTo>
                      <a:lnTo>
                        <a:pt x="127" y="16"/>
                      </a:lnTo>
                      <a:cubicBezTo>
                        <a:pt x="116" y="5"/>
                        <a:pt x="104" y="1"/>
                        <a:pt x="92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3747;p52"/>
                <p:cNvSpPr/>
                <p:nvPr/>
              </p:nvSpPr>
              <p:spPr>
                <a:xfrm rot="10800000">
                  <a:off x="9806752" y="1929300"/>
                  <a:ext cx="11593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50" extrusionOk="0">
                      <a:moveTo>
                        <a:pt x="50" y="1"/>
                      </a:moveTo>
                      <a:cubicBezTo>
                        <a:pt x="0" y="1"/>
                        <a:pt x="26" y="129"/>
                        <a:pt x="85" y="141"/>
                      </a:cubicBezTo>
                      <a:lnTo>
                        <a:pt x="111" y="147"/>
                      </a:lnTo>
                      <a:cubicBezTo>
                        <a:pt x="114" y="149"/>
                        <a:pt x="118" y="150"/>
                        <a:pt x="122" y="150"/>
                      </a:cubicBezTo>
                      <a:cubicBezTo>
                        <a:pt x="130" y="150"/>
                        <a:pt x="138" y="146"/>
                        <a:pt x="142" y="141"/>
                      </a:cubicBezTo>
                      <a:lnTo>
                        <a:pt x="149" y="135"/>
                      </a:lnTo>
                      <a:cubicBezTo>
                        <a:pt x="167" y="110"/>
                        <a:pt x="149" y="72"/>
                        <a:pt x="136" y="53"/>
                      </a:cubicBezTo>
                      <a:cubicBezTo>
                        <a:pt x="117" y="28"/>
                        <a:pt x="92" y="15"/>
                        <a:pt x="60" y="2"/>
                      </a:cubicBezTo>
                      <a:cubicBezTo>
                        <a:pt x="56" y="1"/>
                        <a:pt x="53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7" name="Google Shape;3749;p52"/>
              <p:cNvGrpSpPr/>
              <p:nvPr/>
            </p:nvGrpSpPr>
            <p:grpSpPr>
              <a:xfrm>
                <a:off x="1464934" y="1392970"/>
                <a:ext cx="1062600" cy="1062600"/>
                <a:chOff x="1464934" y="1573945"/>
                <a:chExt cx="1062600" cy="1062600"/>
              </a:xfrm>
            </p:grpSpPr>
            <p:sp>
              <p:nvSpPr>
                <p:cNvPr id="179" name="Google Shape;3750;p52"/>
                <p:cNvSpPr/>
                <p:nvPr/>
              </p:nvSpPr>
              <p:spPr>
                <a:xfrm>
                  <a:off x="1464934" y="1573945"/>
                  <a:ext cx="1062600" cy="10626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3751;p52"/>
                <p:cNvSpPr/>
                <p:nvPr/>
              </p:nvSpPr>
              <p:spPr>
                <a:xfrm>
                  <a:off x="1464934" y="1573945"/>
                  <a:ext cx="1062600" cy="1062600"/>
                </a:xfrm>
                <a:prstGeom prst="pie">
                  <a:avLst>
                    <a:gd name="adj1" fmla="val 0"/>
                    <a:gd name="adj2" fmla="val 18548382"/>
                  </a:avLst>
                </a:prstGeom>
                <a:solidFill>
                  <a:srgbClr val="E8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" name="Google Shape;3752;p52"/>
              <p:cNvSpPr txBox="1"/>
              <p:nvPr/>
            </p:nvSpPr>
            <p:spPr>
              <a:xfrm>
                <a:off x="691032" y="2656608"/>
                <a:ext cx="2410699" cy="91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Apabila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tempat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pertama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penuh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apakah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anda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mencari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tempat</a:t>
                </a: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smtClean="0">
                    <a:latin typeface="Poppins" panose="00000500000000000000" pitchFamily="2" charset="0"/>
                    <a:cs typeface="Poppins" panose="00000500000000000000" pitchFamily="2" charset="0"/>
                  </a:rPr>
                  <a:t>lain</a:t>
                </a:r>
                <a:endParaRPr lang="en-US" sz="16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grpSp>
            <p:nvGrpSpPr>
              <p:cNvPr id="159" name="Google Shape;3753;p52"/>
              <p:cNvGrpSpPr/>
              <p:nvPr/>
            </p:nvGrpSpPr>
            <p:grpSpPr>
              <a:xfrm rot="-4318581" flipH="1">
                <a:off x="1321583" y="1880083"/>
                <a:ext cx="189696" cy="603910"/>
                <a:chOff x="9688473" y="1382651"/>
                <a:chExt cx="189702" cy="603928"/>
              </a:xfrm>
            </p:grpSpPr>
            <p:sp>
              <p:nvSpPr>
                <p:cNvPr id="160" name="Google Shape;3754;p52"/>
                <p:cNvSpPr/>
                <p:nvPr/>
              </p:nvSpPr>
              <p:spPr>
                <a:xfrm rot="10800000">
                  <a:off x="9688473" y="1420746"/>
                  <a:ext cx="17735" cy="1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51" extrusionOk="0">
                      <a:moveTo>
                        <a:pt x="121" y="0"/>
                      </a:moveTo>
                      <a:cubicBezTo>
                        <a:pt x="110" y="0"/>
                        <a:pt x="99" y="4"/>
                        <a:pt x="88" y="12"/>
                      </a:cubicBezTo>
                      <a:lnTo>
                        <a:pt x="81" y="12"/>
                      </a:lnTo>
                      <a:cubicBezTo>
                        <a:pt x="1" y="82"/>
                        <a:pt x="88" y="251"/>
                        <a:pt x="186" y="251"/>
                      </a:cubicBezTo>
                      <a:cubicBezTo>
                        <a:pt x="195" y="251"/>
                        <a:pt x="204" y="249"/>
                        <a:pt x="214" y="246"/>
                      </a:cubicBezTo>
                      <a:cubicBezTo>
                        <a:pt x="226" y="246"/>
                        <a:pt x="239" y="233"/>
                        <a:pt x="239" y="221"/>
                      </a:cubicBezTo>
                      <a:lnTo>
                        <a:pt x="245" y="208"/>
                      </a:lnTo>
                      <a:cubicBezTo>
                        <a:pt x="256" y="154"/>
                        <a:pt x="192" y="0"/>
                        <a:pt x="12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3755;p52"/>
                <p:cNvSpPr/>
                <p:nvPr/>
              </p:nvSpPr>
              <p:spPr>
                <a:xfrm rot="10800000">
                  <a:off x="9715938" y="1390312"/>
                  <a:ext cx="14699" cy="1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20" extrusionOk="0">
                      <a:moveTo>
                        <a:pt x="139" y="0"/>
                      </a:moveTo>
                      <a:cubicBezTo>
                        <a:pt x="130" y="0"/>
                        <a:pt x="122" y="4"/>
                        <a:pt x="114" y="14"/>
                      </a:cubicBezTo>
                      <a:cubicBezTo>
                        <a:pt x="95" y="26"/>
                        <a:pt x="76" y="26"/>
                        <a:pt x="63" y="26"/>
                      </a:cubicBezTo>
                      <a:cubicBezTo>
                        <a:pt x="0" y="26"/>
                        <a:pt x="25" y="127"/>
                        <a:pt x="44" y="159"/>
                      </a:cubicBezTo>
                      <a:cubicBezTo>
                        <a:pt x="57" y="177"/>
                        <a:pt x="76" y="203"/>
                        <a:pt x="101" y="215"/>
                      </a:cubicBezTo>
                      <a:cubicBezTo>
                        <a:pt x="107" y="218"/>
                        <a:pt x="113" y="220"/>
                        <a:pt x="118" y="220"/>
                      </a:cubicBezTo>
                      <a:cubicBezTo>
                        <a:pt x="161" y="220"/>
                        <a:pt x="196" y="142"/>
                        <a:pt x="202" y="108"/>
                      </a:cubicBezTo>
                      <a:cubicBezTo>
                        <a:pt x="212" y="77"/>
                        <a:pt x="176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3756;p52"/>
                <p:cNvSpPr/>
                <p:nvPr/>
              </p:nvSpPr>
              <p:spPr>
                <a:xfrm rot="10800000">
                  <a:off x="9741471" y="1403562"/>
                  <a:ext cx="17942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93" extrusionOk="0">
                      <a:moveTo>
                        <a:pt x="74" y="0"/>
                      </a:moveTo>
                      <a:cubicBezTo>
                        <a:pt x="70" y="0"/>
                        <a:pt x="67" y="1"/>
                        <a:pt x="64" y="1"/>
                      </a:cubicBezTo>
                      <a:cubicBezTo>
                        <a:pt x="1" y="7"/>
                        <a:pt x="1" y="102"/>
                        <a:pt x="26" y="146"/>
                      </a:cubicBezTo>
                      <a:cubicBezTo>
                        <a:pt x="45" y="215"/>
                        <a:pt x="102" y="272"/>
                        <a:pt x="177" y="291"/>
                      </a:cubicBezTo>
                      <a:cubicBezTo>
                        <a:pt x="181" y="292"/>
                        <a:pt x="184" y="292"/>
                        <a:pt x="188" y="292"/>
                      </a:cubicBezTo>
                      <a:cubicBezTo>
                        <a:pt x="211" y="292"/>
                        <a:pt x="236" y="275"/>
                        <a:pt x="247" y="253"/>
                      </a:cubicBezTo>
                      <a:cubicBezTo>
                        <a:pt x="259" y="222"/>
                        <a:pt x="253" y="184"/>
                        <a:pt x="241" y="159"/>
                      </a:cubicBezTo>
                      <a:cubicBezTo>
                        <a:pt x="228" y="140"/>
                        <a:pt x="215" y="115"/>
                        <a:pt x="203" y="102"/>
                      </a:cubicBezTo>
                      <a:cubicBezTo>
                        <a:pt x="196" y="96"/>
                        <a:pt x="196" y="96"/>
                        <a:pt x="190" y="89"/>
                      </a:cubicBezTo>
                      <a:cubicBezTo>
                        <a:pt x="166" y="48"/>
                        <a:pt x="126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3757;p52"/>
                <p:cNvSpPr/>
                <p:nvPr/>
              </p:nvSpPr>
              <p:spPr>
                <a:xfrm rot="10800000">
                  <a:off x="9719457" y="1424128"/>
                  <a:ext cx="14216" cy="1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18" extrusionOk="0">
                      <a:moveTo>
                        <a:pt x="84" y="1"/>
                      </a:moveTo>
                      <a:cubicBezTo>
                        <a:pt x="74" y="1"/>
                        <a:pt x="62" y="5"/>
                        <a:pt x="50" y="16"/>
                      </a:cubicBezTo>
                      <a:lnTo>
                        <a:pt x="44" y="22"/>
                      </a:lnTo>
                      <a:cubicBezTo>
                        <a:pt x="0" y="54"/>
                        <a:pt x="25" y="123"/>
                        <a:pt x="50" y="155"/>
                      </a:cubicBezTo>
                      <a:lnTo>
                        <a:pt x="63" y="167"/>
                      </a:lnTo>
                      <a:cubicBezTo>
                        <a:pt x="97" y="203"/>
                        <a:pt x="121" y="217"/>
                        <a:pt x="138" y="217"/>
                      </a:cubicBezTo>
                      <a:cubicBezTo>
                        <a:pt x="205" y="217"/>
                        <a:pt x="159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3758;p52"/>
                <p:cNvSpPr/>
                <p:nvPr/>
              </p:nvSpPr>
              <p:spPr>
                <a:xfrm rot="10800000">
                  <a:off x="9773697" y="1382651"/>
                  <a:ext cx="12559" cy="12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4" extrusionOk="0">
                      <a:moveTo>
                        <a:pt x="111" y="1"/>
                      </a:moveTo>
                      <a:cubicBezTo>
                        <a:pt x="102" y="1"/>
                        <a:pt x="94" y="6"/>
                        <a:pt x="87" y="18"/>
                      </a:cubicBezTo>
                      <a:cubicBezTo>
                        <a:pt x="81" y="24"/>
                        <a:pt x="81" y="24"/>
                        <a:pt x="81" y="30"/>
                      </a:cubicBezTo>
                      <a:cubicBezTo>
                        <a:pt x="77" y="30"/>
                        <a:pt x="73" y="29"/>
                        <a:pt x="69" y="29"/>
                      </a:cubicBezTo>
                      <a:cubicBezTo>
                        <a:pt x="0" y="29"/>
                        <a:pt x="37" y="183"/>
                        <a:pt x="113" y="183"/>
                      </a:cubicBezTo>
                      <a:cubicBezTo>
                        <a:pt x="117" y="183"/>
                        <a:pt x="121" y="183"/>
                        <a:pt x="125" y="182"/>
                      </a:cubicBezTo>
                      <a:cubicBezTo>
                        <a:pt x="175" y="176"/>
                        <a:pt x="175" y="138"/>
                        <a:pt x="182" y="94"/>
                      </a:cubicBezTo>
                      <a:cubicBezTo>
                        <a:pt x="182" y="69"/>
                        <a:pt x="143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3759;p52"/>
                <p:cNvSpPr/>
                <p:nvPr/>
              </p:nvSpPr>
              <p:spPr>
                <a:xfrm rot="10800000">
                  <a:off x="9811099" y="1741033"/>
                  <a:ext cx="14492" cy="1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230" extrusionOk="0">
                      <a:moveTo>
                        <a:pt x="61" y="1"/>
                      </a:moveTo>
                      <a:cubicBezTo>
                        <a:pt x="43" y="1"/>
                        <a:pt x="28" y="12"/>
                        <a:pt x="20" y="41"/>
                      </a:cubicBezTo>
                      <a:cubicBezTo>
                        <a:pt x="1" y="109"/>
                        <a:pt x="93" y="229"/>
                        <a:pt x="152" y="229"/>
                      </a:cubicBezTo>
                      <a:cubicBezTo>
                        <a:pt x="169" y="229"/>
                        <a:pt x="183" y="219"/>
                        <a:pt x="190" y="192"/>
                      </a:cubicBezTo>
                      <a:cubicBezTo>
                        <a:pt x="210" y="120"/>
                        <a:pt x="119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3760;p52"/>
                <p:cNvSpPr/>
                <p:nvPr/>
              </p:nvSpPr>
              <p:spPr>
                <a:xfrm rot="10800000">
                  <a:off x="9847259" y="1742000"/>
                  <a:ext cx="13940" cy="1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9" extrusionOk="0">
                      <a:moveTo>
                        <a:pt x="74" y="0"/>
                      </a:moveTo>
                      <a:cubicBezTo>
                        <a:pt x="60" y="0"/>
                        <a:pt x="47" y="7"/>
                        <a:pt x="38" y="21"/>
                      </a:cubicBezTo>
                      <a:cubicBezTo>
                        <a:pt x="0" y="66"/>
                        <a:pt x="51" y="154"/>
                        <a:pt x="88" y="185"/>
                      </a:cubicBezTo>
                      <a:cubicBezTo>
                        <a:pt x="107" y="202"/>
                        <a:pt x="123" y="209"/>
                        <a:pt x="138" y="209"/>
                      </a:cubicBezTo>
                      <a:cubicBezTo>
                        <a:pt x="179" y="209"/>
                        <a:pt x="202" y="153"/>
                        <a:pt x="183" y="97"/>
                      </a:cubicBezTo>
                      <a:lnTo>
                        <a:pt x="170" y="85"/>
                      </a:lnTo>
                      <a:cubicBezTo>
                        <a:pt x="170" y="78"/>
                        <a:pt x="170" y="72"/>
                        <a:pt x="164" y="72"/>
                      </a:cubicBezTo>
                      <a:cubicBezTo>
                        <a:pt x="158" y="53"/>
                        <a:pt x="145" y="40"/>
                        <a:pt x="133" y="28"/>
                      </a:cubicBezTo>
                      <a:cubicBezTo>
                        <a:pt x="120" y="15"/>
                        <a:pt x="101" y="9"/>
                        <a:pt x="88" y="3"/>
                      </a:cubicBezTo>
                      <a:cubicBezTo>
                        <a:pt x="84" y="1"/>
                        <a:pt x="79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3761;p52"/>
                <p:cNvSpPr/>
                <p:nvPr/>
              </p:nvSpPr>
              <p:spPr>
                <a:xfrm rot="10800000">
                  <a:off x="9861613" y="1680578"/>
                  <a:ext cx="16562" cy="2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314" extrusionOk="0">
                      <a:moveTo>
                        <a:pt x="91" y="0"/>
                      </a:moveTo>
                      <a:cubicBezTo>
                        <a:pt x="80" y="0"/>
                        <a:pt x="68" y="4"/>
                        <a:pt x="57" y="12"/>
                      </a:cubicBezTo>
                      <a:cubicBezTo>
                        <a:pt x="32" y="25"/>
                        <a:pt x="19" y="50"/>
                        <a:pt x="13" y="75"/>
                      </a:cubicBezTo>
                      <a:cubicBezTo>
                        <a:pt x="0" y="151"/>
                        <a:pt x="32" y="233"/>
                        <a:pt x="88" y="277"/>
                      </a:cubicBezTo>
                      <a:cubicBezTo>
                        <a:pt x="114" y="299"/>
                        <a:pt x="144" y="313"/>
                        <a:pt x="170" y="313"/>
                      </a:cubicBezTo>
                      <a:cubicBezTo>
                        <a:pt x="197" y="313"/>
                        <a:pt x="221" y="299"/>
                        <a:pt x="233" y="264"/>
                      </a:cubicBezTo>
                      <a:cubicBezTo>
                        <a:pt x="240" y="233"/>
                        <a:pt x="240" y="195"/>
                        <a:pt x="233" y="164"/>
                      </a:cubicBezTo>
                      <a:cubicBezTo>
                        <a:pt x="223" y="121"/>
                        <a:pt x="157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3762;p52"/>
                <p:cNvSpPr/>
                <p:nvPr/>
              </p:nvSpPr>
              <p:spPr>
                <a:xfrm rot="10800000">
                  <a:off x="9828489" y="1700937"/>
                  <a:ext cx="19667" cy="2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304" extrusionOk="0">
                      <a:moveTo>
                        <a:pt x="84" y="0"/>
                      </a:moveTo>
                      <a:cubicBezTo>
                        <a:pt x="81" y="0"/>
                        <a:pt x="79" y="0"/>
                        <a:pt x="76" y="1"/>
                      </a:cubicBezTo>
                      <a:cubicBezTo>
                        <a:pt x="7" y="7"/>
                        <a:pt x="0" y="95"/>
                        <a:pt x="13" y="146"/>
                      </a:cubicBezTo>
                      <a:cubicBezTo>
                        <a:pt x="19" y="196"/>
                        <a:pt x="57" y="240"/>
                        <a:pt x="101" y="266"/>
                      </a:cubicBezTo>
                      <a:cubicBezTo>
                        <a:pt x="126" y="291"/>
                        <a:pt x="158" y="303"/>
                        <a:pt x="189" y="303"/>
                      </a:cubicBezTo>
                      <a:cubicBezTo>
                        <a:pt x="284" y="297"/>
                        <a:pt x="253" y="158"/>
                        <a:pt x="221" y="108"/>
                      </a:cubicBezTo>
                      <a:cubicBezTo>
                        <a:pt x="191" y="66"/>
                        <a:pt x="143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3763;p52"/>
                <p:cNvSpPr/>
                <p:nvPr/>
              </p:nvSpPr>
              <p:spPr>
                <a:xfrm rot="10800000">
                  <a:off x="9812411" y="1668363"/>
                  <a:ext cx="14699" cy="1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258" extrusionOk="0">
                      <a:moveTo>
                        <a:pt x="91" y="0"/>
                      </a:moveTo>
                      <a:cubicBezTo>
                        <a:pt x="79" y="0"/>
                        <a:pt x="69" y="7"/>
                        <a:pt x="61" y="25"/>
                      </a:cubicBezTo>
                      <a:cubicBezTo>
                        <a:pt x="55" y="38"/>
                        <a:pt x="48" y="50"/>
                        <a:pt x="42" y="57"/>
                      </a:cubicBezTo>
                      <a:cubicBezTo>
                        <a:pt x="1" y="144"/>
                        <a:pt x="96" y="257"/>
                        <a:pt x="159" y="257"/>
                      </a:cubicBezTo>
                      <a:cubicBezTo>
                        <a:pt x="182" y="257"/>
                        <a:pt x="201" y="241"/>
                        <a:pt x="206" y="202"/>
                      </a:cubicBezTo>
                      <a:lnTo>
                        <a:pt x="212" y="158"/>
                      </a:lnTo>
                      <a:cubicBezTo>
                        <a:pt x="212" y="117"/>
                        <a:pt x="140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3764;p52"/>
                <p:cNvSpPr/>
                <p:nvPr/>
              </p:nvSpPr>
              <p:spPr>
                <a:xfrm rot="10800000">
                  <a:off x="9831112" y="1521298"/>
                  <a:ext cx="17942" cy="18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70" extrusionOk="0">
                      <a:moveTo>
                        <a:pt x="52" y="0"/>
                      </a:moveTo>
                      <a:cubicBezTo>
                        <a:pt x="23" y="0"/>
                        <a:pt x="1" y="20"/>
                        <a:pt x="1" y="76"/>
                      </a:cubicBezTo>
                      <a:cubicBezTo>
                        <a:pt x="1" y="130"/>
                        <a:pt x="62" y="270"/>
                        <a:pt x="140" y="270"/>
                      </a:cubicBezTo>
                      <a:cubicBezTo>
                        <a:pt x="152" y="270"/>
                        <a:pt x="164" y="266"/>
                        <a:pt x="177" y="259"/>
                      </a:cubicBezTo>
                      <a:cubicBezTo>
                        <a:pt x="184" y="252"/>
                        <a:pt x="190" y="252"/>
                        <a:pt x="196" y="246"/>
                      </a:cubicBezTo>
                      <a:cubicBezTo>
                        <a:pt x="259" y="214"/>
                        <a:pt x="209" y="114"/>
                        <a:pt x="171" y="76"/>
                      </a:cubicBezTo>
                      <a:cubicBezTo>
                        <a:pt x="145" y="39"/>
                        <a:pt x="92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3765;p52"/>
                <p:cNvSpPr/>
                <p:nvPr/>
              </p:nvSpPr>
              <p:spPr>
                <a:xfrm rot="10800000">
                  <a:off x="9732224" y="1563809"/>
                  <a:ext cx="11593" cy="1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78" extrusionOk="0">
                      <a:moveTo>
                        <a:pt x="48" y="0"/>
                      </a:moveTo>
                      <a:cubicBezTo>
                        <a:pt x="33" y="0"/>
                        <a:pt x="21" y="9"/>
                        <a:pt x="15" y="32"/>
                      </a:cubicBezTo>
                      <a:cubicBezTo>
                        <a:pt x="0" y="85"/>
                        <a:pt x="70" y="178"/>
                        <a:pt x="118" y="178"/>
                      </a:cubicBezTo>
                      <a:cubicBezTo>
                        <a:pt x="133" y="178"/>
                        <a:pt x="146" y="168"/>
                        <a:pt x="153" y="146"/>
                      </a:cubicBezTo>
                      <a:cubicBezTo>
                        <a:pt x="168" y="93"/>
                        <a:pt x="95" y="0"/>
                        <a:pt x="48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3766;p52"/>
                <p:cNvSpPr/>
                <p:nvPr/>
              </p:nvSpPr>
              <p:spPr>
                <a:xfrm rot="10800000">
                  <a:off x="9730154" y="1528544"/>
                  <a:ext cx="21047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43" extrusionOk="0">
                      <a:moveTo>
                        <a:pt x="71" y="1"/>
                      </a:moveTo>
                      <a:cubicBezTo>
                        <a:pt x="0" y="1"/>
                        <a:pt x="36" y="160"/>
                        <a:pt x="90" y="198"/>
                      </a:cubicBezTo>
                      <a:cubicBezTo>
                        <a:pt x="122" y="229"/>
                        <a:pt x="159" y="242"/>
                        <a:pt x="204" y="242"/>
                      </a:cubicBezTo>
                      <a:cubicBezTo>
                        <a:pt x="304" y="236"/>
                        <a:pt x="210" y="72"/>
                        <a:pt x="166" y="47"/>
                      </a:cubicBezTo>
                      <a:cubicBezTo>
                        <a:pt x="147" y="34"/>
                        <a:pt x="134" y="21"/>
                        <a:pt x="115" y="15"/>
                      </a:cubicBezTo>
                      <a:cubicBezTo>
                        <a:pt x="98" y="5"/>
                        <a:pt x="83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3767;p52"/>
                <p:cNvSpPr/>
                <p:nvPr/>
              </p:nvSpPr>
              <p:spPr>
                <a:xfrm rot="10800000">
                  <a:off x="9764105" y="1555114"/>
                  <a:ext cx="9799" cy="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14" extrusionOk="0">
                      <a:moveTo>
                        <a:pt x="41" y="0"/>
                      </a:moveTo>
                      <a:cubicBezTo>
                        <a:pt x="1" y="0"/>
                        <a:pt x="16" y="114"/>
                        <a:pt x="74" y="114"/>
                      </a:cubicBezTo>
                      <a:cubicBezTo>
                        <a:pt x="76" y="114"/>
                        <a:pt x="77" y="113"/>
                        <a:pt x="78" y="113"/>
                      </a:cubicBezTo>
                      <a:cubicBezTo>
                        <a:pt x="91" y="107"/>
                        <a:pt x="104" y="107"/>
                        <a:pt x="116" y="101"/>
                      </a:cubicBezTo>
                      <a:cubicBezTo>
                        <a:pt x="142" y="94"/>
                        <a:pt x="116" y="44"/>
                        <a:pt x="104" y="38"/>
                      </a:cubicBezTo>
                      <a:cubicBezTo>
                        <a:pt x="91" y="25"/>
                        <a:pt x="78" y="12"/>
                        <a:pt x="60" y="6"/>
                      </a:cubicBezTo>
                      <a:cubicBezTo>
                        <a:pt x="53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3768;p52"/>
                <p:cNvSpPr/>
                <p:nvPr/>
              </p:nvSpPr>
              <p:spPr>
                <a:xfrm rot="10800000">
                  <a:off x="9691302" y="1542070"/>
                  <a:ext cx="18011" cy="1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06" extrusionOk="0">
                      <a:moveTo>
                        <a:pt x="120" y="0"/>
                      </a:moveTo>
                      <a:cubicBezTo>
                        <a:pt x="110" y="0"/>
                        <a:pt x="99" y="3"/>
                        <a:pt x="88" y="10"/>
                      </a:cubicBezTo>
                      <a:cubicBezTo>
                        <a:pt x="0" y="67"/>
                        <a:pt x="82" y="193"/>
                        <a:pt x="164" y="206"/>
                      </a:cubicBezTo>
                      <a:lnTo>
                        <a:pt x="183" y="206"/>
                      </a:lnTo>
                      <a:cubicBezTo>
                        <a:pt x="184" y="206"/>
                        <a:pt x="185" y="206"/>
                        <a:pt x="186" y="206"/>
                      </a:cubicBezTo>
                      <a:cubicBezTo>
                        <a:pt x="260" y="206"/>
                        <a:pt x="20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3769;p52"/>
                <p:cNvSpPr/>
                <p:nvPr/>
              </p:nvSpPr>
              <p:spPr>
                <a:xfrm rot="10800000">
                  <a:off x="9818966" y="1973675"/>
                  <a:ext cx="13594" cy="1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87" extrusionOk="0">
                      <a:moveTo>
                        <a:pt x="34" y="1"/>
                      </a:moveTo>
                      <a:cubicBezTo>
                        <a:pt x="1" y="1"/>
                        <a:pt x="28" y="60"/>
                        <a:pt x="42" y="74"/>
                      </a:cubicBezTo>
                      <a:lnTo>
                        <a:pt x="42" y="74"/>
                      </a:lnTo>
                      <a:cubicBezTo>
                        <a:pt x="31" y="66"/>
                        <a:pt x="28" y="59"/>
                        <a:pt x="27" y="59"/>
                      </a:cubicBezTo>
                      <a:lnTo>
                        <a:pt x="27" y="59"/>
                      </a:lnTo>
                      <a:cubicBezTo>
                        <a:pt x="27" y="59"/>
                        <a:pt x="30" y="65"/>
                        <a:pt x="33" y="83"/>
                      </a:cubicBezTo>
                      <a:cubicBezTo>
                        <a:pt x="33" y="102"/>
                        <a:pt x="39" y="121"/>
                        <a:pt x="45" y="146"/>
                      </a:cubicBezTo>
                      <a:cubicBezTo>
                        <a:pt x="51" y="162"/>
                        <a:pt x="69" y="187"/>
                        <a:pt x="90" y="187"/>
                      </a:cubicBezTo>
                      <a:cubicBezTo>
                        <a:pt x="94" y="187"/>
                        <a:pt x="98" y="186"/>
                        <a:pt x="102" y="184"/>
                      </a:cubicBezTo>
                      <a:cubicBezTo>
                        <a:pt x="197" y="153"/>
                        <a:pt x="115" y="7"/>
                        <a:pt x="39" y="1"/>
                      </a:cubicBezTo>
                      <a:cubicBezTo>
                        <a:pt x="37" y="1"/>
                        <a:pt x="36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3770;p52"/>
                <p:cNvSpPr/>
                <p:nvPr/>
              </p:nvSpPr>
              <p:spPr>
                <a:xfrm rot="10800000">
                  <a:off x="9817172" y="1893758"/>
                  <a:ext cx="15803" cy="17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47" extrusionOk="0">
                      <a:moveTo>
                        <a:pt x="66" y="0"/>
                      </a:moveTo>
                      <a:cubicBezTo>
                        <a:pt x="46" y="0"/>
                        <a:pt x="29" y="13"/>
                        <a:pt x="20" y="45"/>
                      </a:cubicBezTo>
                      <a:cubicBezTo>
                        <a:pt x="1" y="117"/>
                        <a:pt x="98" y="247"/>
                        <a:pt x="163" y="247"/>
                      </a:cubicBezTo>
                      <a:cubicBezTo>
                        <a:pt x="183" y="247"/>
                        <a:pt x="200" y="234"/>
                        <a:pt x="209" y="202"/>
                      </a:cubicBezTo>
                      <a:cubicBezTo>
                        <a:pt x="228" y="130"/>
                        <a:pt x="131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3771;p52"/>
                <p:cNvSpPr/>
                <p:nvPr/>
              </p:nvSpPr>
              <p:spPr>
                <a:xfrm rot="10800000">
                  <a:off x="9828972" y="1920121"/>
                  <a:ext cx="20081" cy="1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246" extrusionOk="0">
                      <a:moveTo>
                        <a:pt x="92" y="1"/>
                      </a:moveTo>
                      <a:cubicBezTo>
                        <a:pt x="82" y="1"/>
                        <a:pt x="72" y="4"/>
                        <a:pt x="64" y="9"/>
                      </a:cubicBezTo>
                      <a:cubicBezTo>
                        <a:pt x="26" y="28"/>
                        <a:pt x="1" y="73"/>
                        <a:pt x="1" y="110"/>
                      </a:cubicBezTo>
                      <a:cubicBezTo>
                        <a:pt x="1" y="148"/>
                        <a:pt x="47" y="246"/>
                        <a:pt x="96" y="246"/>
                      </a:cubicBezTo>
                      <a:cubicBezTo>
                        <a:pt x="104" y="246"/>
                        <a:pt x="112" y="243"/>
                        <a:pt x="120" y="236"/>
                      </a:cubicBezTo>
                      <a:cubicBezTo>
                        <a:pt x="123" y="232"/>
                        <a:pt x="126" y="230"/>
                        <a:pt x="130" y="230"/>
                      </a:cubicBezTo>
                      <a:cubicBezTo>
                        <a:pt x="136" y="230"/>
                        <a:pt x="144" y="235"/>
                        <a:pt x="152" y="243"/>
                      </a:cubicBezTo>
                      <a:cubicBezTo>
                        <a:pt x="171" y="243"/>
                        <a:pt x="190" y="236"/>
                        <a:pt x="209" y="230"/>
                      </a:cubicBezTo>
                      <a:cubicBezTo>
                        <a:pt x="291" y="199"/>
                        <a:pt x="190" y="54"/>
                        <a:pt x="152" y="28"/>
                      </a:cubicBezTo>
                      <a:lnTo>
                        <a:pt x="127" y="16"/>
                      </a:lnTo>
                      <a:cubicBezTo>
                        <a:pt x="116" y="5"/>
                        <a:pt x="104" y="1"/>
                        <a:pt x="92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3772;p52"/>
                <p:cNvSpPr/>
                <p:nvPr/>
              </p:nvSpPr>
              <p:spPr>
                <a:xfrm rot="10800000">
                  <a:off x="9806752" y="1929300"/>
                  <a:ext cx="11593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50" extrusionOk="0">
                      <a:moveTo>
                        <a:pt x="50" y="1"/>
                      </a:moveTo>
                      <a:cubicBezTo>
                        <a:pt x="0" y="1"/>
                        <a:pt x="26" y="129"/>
                        <a:pt x="85" y="141"/>
                      </a:cubicBezTo>
                      <a:lnTo>
                        <a:pt x="111" y="147"/>
                      </a:lnTo>
                      <a:cubicBezTo>
                        <a:pt x="114" y="149"/>
                        <a:pt x="118" y="150"/>
                        <a:pt x="122" y="150"/>
                      </a:cubicBezTo>
                      <a:cubicBezTo>
                        <a:pt x="130" y="150"/>
                        <a:pt x="138" y="146"/>
                        <a:pt x="142" y="141"/>
                      </a:cubicBezTo>
                      <a:lnTo>
                        <a:pt x="149" y="135"/>
                      </a:lnTo>
                      <a:cubicBezTo>
                        <a:pt x="167" y="110"/>
                        <a:pt x="149" y="72"/>
                        <a:pt x="136" y="53"/>
                      </a:cubicBezTo>
                      <a:cubicBezTo>
                        <a:pt x="117" y="28"/>
                        <a:pt x="92" y="15"/>
                        <a:pt x="60" y="2"/>
                      </a:cubicBezTo>
                      <a:cubicBezTo>
                        <a:pt x="56" y="1"/>
                        <a:pt x="53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FFB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6" name="Rectangle 205"/>
            <p:cNvSpPr/>
            <p:nvPr/>
          </p:nvSpPr>
          <p:spPr>
            <a:xfrm>
              <a:off x="8914606" y="3811536"/>
              <a:ext cx="896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87,7 %</a:t>
              </a:r>
              <a:endParaRPr lang="en-US" dirty="0"/>
            </a:p>
          </p:txBody>
        </p:sp>
      </p:grpSp>
      <p:grpSp>
        <p:nvGrpSpPr>
          <p:cNvPr id="210" name="Google Shape;3150;p48"/>
          <p:cNvGrpSpPr/>
          <p:nvPr/>
        </p:nvGrpSpPr>
        <p:grpSpPr>
          <a:xfrm rot="16200000" flipH="1">
            <a:off x="10864491" y="-446145"/>
            <a:ext cx="2067086" cy="1903165"/>
            <a:chOff x="7291629" y="867403"/>
            <a:chExt cx="1528557" cy="1407341"/>
          </a:xfrm>
        </p:grpSpPr>
        <p:grpSp>
          <p:nvGrpSpPr>
            <p:cNvPr id="211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232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213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" name="Google Shape;3752;p52"/>
          <p:cNvSpPr txBox="1"/>
          <p:nvPr/>
        </p:nvSpPr>
        <p:spPr>
          <a:xfrm>
            <a:off x="-416692" y="2971443"/>
            <a:ext cx="2272893" cy="35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Ya</a:t>
            </a:r>
            <a:endParaRPr lang="en-US" sz="1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r"/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r"/>
            <a:r>
              <a:rPr lang="en-US" sz="1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65128" y="3514458"/>
            <a:ext cx="153863" cy="153863"/>
          </a:xfrm>
          <a:prstGeom prst="ellipse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5128" y="3086877"/>
            <a:ext cx="153863" cy="153863"/>
          </a:xfrm>
          <a:prstGeom prst="ellipse">
            <a:avLst/>
          </a:prstGeom>
          <a:solidFill>
            <a:srgbClr val="E8935D"/>
          </a:solidFill>
          <a:ln>
            <a:solidFill>
              <a:srgbClr val="E89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72937" y="1565327"/>
            <a:ext cx="2586001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Define</a:t>
            </a:r>
            <a:endParaRPr lang="en-US" sz="5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72937" y="2374216"/>
            <a:ext cx="3920655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Key Insight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7963" y="3544682"/>
            <a:ext cx="7887673" cy="1093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Effort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pas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nongkrong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Ketakutan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kerumunan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Situasi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pandemic)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Restoran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populer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pasti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ramai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pengunjung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Google Shape;834;p31"/>
          <p:cNvSpPr/>
          <p:nvPr/>
        </p:nvSpPr>
        <p:spPr>
          <a:xfrm>
            <a:off x="915074" y="1412240"/>
            <a:ext cx="1612889" cy="921530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8" y="1125516"/>
            <a:ext cx="1208254" cy="1208254"/>
          </a:xfrm>
          <a:prstGeom prst="rect">
            <a:avLst/>
          </a:prstGeom>
        </p:spPr>
      </p:pic>
      <p:grpSp>
        <p:nvGrpSpPr>
          <p:cNvPr id="9" name="Google Shape;3150;p48"/>
          <p:cNvGrpSpPr/>
          <p:nvPr/>
        </p:nvGrpSpPr>
        <p:grpSpPr>
          <a:xfrm rot="18557043" flipH="1">
            <a:off x="10773050" y="5192656"/>
            <a:ext cx="2067086" cy="1903165"/>
            <a:chOff x="7291629" y="867403"/>
            <a:chExt cx="1528557" cy="1407341"/>
          </a:xfrm>
        </p:grpSpPr>
        <p:grpSp>
          <p:nvGrpSpPr>
            <p:cNvPr id="10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31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12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840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72937" y="2386568"/>
            <a:ext cx="361585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Persona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2937" y="1565327"/>
            <a:ext cx="2586001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Define</a:t>
            </a:r>
            <a:endParaRPr lang="en-US" sz="5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834;p31"/>
          <p:cNvSpPr/>
          <p:nvPr/>
        </p:nvSpPr>
        <p:spPr>
          <a:xfrm>
            <a:off x="921781" y="1412240"/>
            <a:ext cx="1612889" cy="921530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8" y="1125516"/>
            <a:ext cx="1208254" cy="1208254"/>
          </a:xfrm>
          <a:prstGeom prst="rect">
            <a:avLst/>
          </a:prstGeom>
        </p:spPr>
      </p:pic>
      <p:grpSp>
        <p:nvGrpSpPr>
          <p:cNvPr id="10" name="Google Shape;3150;p48"/>
          <p:cNvGrpSpPr/>
          <p:nvPr/>
        </p:nvGrpSpPr>
        <p:grpSpPr>
          <a:xfrm rot="16958354" flipH="1">
            <a:off x="10316401" y="-798877"/>
            <a:ext cx="3147525" cy="2897925"/>
            <a:chOff x="7291629" y="867403"/>
            <a:chExt cx="1528557" cy="1407341"/>
          </a:xfrm>
        </p:grpSpPr>
        <p:grpSp>
          <p:nvGrpSpPr>
            <p:cNvPr id="11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32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13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834;p31"/>
          <p:cNvSpPr/>
          <p:nvPr/>
        </p:nvSpPr>
        <p:spPr>
          <a:xfrm>
            <a:off x="2232983" y="4867996"/>
            <a:ext cx="1612889" cy="921530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rgbClr val="8431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13" y="3104303"/>
            <a:ext cx="2122298" cy="2680798"/>
          </a:xfrm>
          <a:prstGeom prst="rect">
            <a:avLst/>
          </a:prstGeom>
        </p:spPr>
      </p:pic>
      <p:sp>
        <p:nvSpPr>
          <p:cNvPr id="70" name="Title 1"/>
          <p:cNvSpPr txBox="1">
            <a:spLocks/>
          </p:cNvSpPr>
          <p:nvPr/>
        </p:nvSpPr>
        <p:spPr>
          <a:xfrm>
            <a:off x="2534670" y="4920794"/>
            <a:ext cx="371057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 sz="6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" name="Google Shape;834;p31"/>
          <p:cNvSpPr/>
          <p:nvPr/>
        </p:nvSpPr>
        <p:spPr>
          <a:xfrm>
            <a:off x="4704377" y="4863571"/>
            <a:ext cx="1612889" cy="921530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rgbClr val="8431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834;p31"/>
          <p:cNvSpPr/>
          <p:nvPr/>
        </p:nvSpPr>
        <p:spPr>
          <a:xfrm>
            <a:off x="7476667" y="4869878"/>
            <a:ext cx="1612889" cy="921530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rgbClr val="8431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7778354" y="4922676"/>
            <a:ext cx="371057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lang="en-US" sz="6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02" y="2991179"/>
            <a:ext cx="2233295" cy="2821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41" y="3142935"/>
            <a:ext cx="2061131" cy="2603534"/>
          </a:xfrm>
          <a:prstGeom prst="rect">
            <a:avLst/>
          </a:prstGeom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5006064" y="4916369"/>
            <a:ext cx="371057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13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0" grpId="0"/>
      <p:bldP spid="74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4;p31"/>
          <p:cNvSpPr/>
          <p:nvPr/>
        </p:nvSpPr>
        <p:spPr>
          <a:xfrm>
            <a:off x="1419897" y="1648371"/>
            <a:ext cx="1612889" cy="921530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rgbClr val="8431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1" y="1200365"/>
            <a:ext cx="2122298" cy="268079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58470" y="1888070"/>
            <a:ext cx="322848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rgbClr val="E893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Azizah</a:t>
            </a:r>
            <a:endParaRPr lang="en-US" sz="3200" b="1" dirty="0">
              <a:solidFill>
                <a:srgbClr val="E8935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Google Shape;834;p31"/>
          <p:cNvSpPr/>
          <p:nvPr/>
        </p:nvSpPr>
        <p:spPr>
          <a:xfrm>
            <a:off x="8546575" y="1152306"/>
            <a:ext cx="1612889" cy="921530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rgbClr val="8431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28025" y="1316928"/>
            <a:ext cx="293250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rgbClr val="E893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Mawar</a:t>
            </a:r>
            <a:endParaRPr lang="en-US" sz="3200" b="1" dirty="0">
              <a:solidFill>
                <a:srgbClr val="E8935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3019" y="1158311"/>
            <a:ext cx="2061131" cy="260353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424766" y="2417916"/>
            <a:ext cx="2095242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Siswi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, 16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3394" y="1790327"/>
            <a:ext cx="257959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Mahasiswi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, 21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81154" y="3241045"/>
            <a:ext cx="322848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0F132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Objektif</a:t>
            </a:r>
            <a:endParaRPr lang="en-US" sz="2400" b="1" dirty="0">
              <a:solidFill>
                <a:srgbClr val="0F132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185670" y="2382879"/>
            <a:ext cx="322848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0F132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Objektif</a:t>
            </a:r>
            <a:endParaRPr lang="en-US" sz="2400" b="1" dirty="0">
              <a:solidFill>
                <a:srgbClr val="0F132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Google Shape;834;p31"/>
          <p:cNvSpPr/>
          <p:nvPr/>
        </p:nvSpPr>
        <p:spPr>
          <a:xfrm>
            <a:off x="4716493" y="3881163"/>
            <a:ext cx="1612889" cy="921530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rgbClr val="8431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22937" y="4059423"/>
            <a:ext cx="322848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rgbClr val="E893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Abidi</a:t>
            </a:r>
            <a:endParaRPr lang="en-US" sz="3200" b="1" dirty="0">
              <a:solidFill>
                <a:srgbClr val="E8935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401696" y="4597008"/>
            <a:ext cx="2919322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Wiraswasta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, 26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732270" y="5099948"/>
            <a:ext cx="322848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0F132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Objektif</a:t>
            </a:r>
            <a:endParaRPr lang="en-US" sz="2400" b="1" dirty="0">
              <a:solidFill>
                <a:srgbClr val="0F132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20781" y="3809248"/>
            <a:ext cx="2213087" cy="1322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Keinginan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nongkrong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aesthetic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fotoable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424461" y="5287667"/>
            <a:ext cx="2750608" cy="1322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santai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tenang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918579" y="2843026"/>
            <a:ext cx="2750608" cy="1322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hemat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budget,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prokes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leluasa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mengobrol</a:t>
            </a:r>
            <a:r>
              <a:rPr lang="en-US" sz="1800" dirty="0" smtClean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1" y="3403694"/>
            <a:ext cx="2233295" cy="28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3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0" grpId="0"/>
      <p:bldP spid="11" grpId="0"/>
      <p:bldP spid="12" grpId="0"/>
      <p:bldP spid="13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72937" y="2386568"/>
            <a:ext cx="361585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Design Challenge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66539" y="3793140"/>
            <a:ext cx="10732653" cy="1093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Bagaimana</a:t>
            </a:r>
            <a:r>
              <a:rPr lang="en-US" sz="2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kami</a:t>
            </a:r>
            <a:r>
              <a:rPr lang="en-US" sz="2000" dirty="0" smtClean="0">
                <a:latin typeface="Poppins Black" panose="00000A00000000000000" pitchFamily="2" charset="0"/>
                <a:cs typeface="Poppins Black" panose="00000A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memudahkan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orang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                                      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pencarian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restoran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?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2.    </a:t>
            </a:r>
            <a:r>
              <a:rPr lang="en-US" sz="20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Bagaimana</a:t>
            </a:r>
            <a:r>
              <a:rPr lang="en-US" sz="2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kami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Informasi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perihal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favorit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?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3.    </a:t>
            </a:r>
            <a:r>
              <a:rPr lang="en-US" sz="20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Bagaimana</a:t>
            </a:r>
            <a:r>
              <a:rPr lang="en-US" sz="2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kami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meminimalisir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kerumunan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                                        yang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pada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saat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nongkrong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?</a:t>
            </a:r>
            <a:endParaRPr lang="en-US" sz="2000" dirty="0" smtClean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2937" y="1565327"/>
            <a:ext cx="2586001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Define</a:t>
            </a:r>
            <a:endParaRPr lang="en-US" sz="5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834;p31"/>
          <p:cNvSpPr/>
          <p:nvPr/>
        </p:nvSpPr>
        <p:spPr>
          <a:xfrm>
            <a:off x="915074" y="1412240"/>
            <a:ext cx="1612889" cy="921530"/>
          </a:xfrm>
          <a:custGeom>
            <a:avLst/>
            <a:gdLst/>
            <a:ahLst/>
            <a:cxnLst/>
            <a:rect l="l" t="t" r="r" b="b"/>
            <a:pathLst>
              <a:path w="13393" h="10386" extrusionOk="0">
                <a:moveTo>
                  <a:pt x="7902" y="0"/>
                </a:moveTo>
                <a:cubicBezTo>
                  <a:pt x="3449" y="0"/>
                  <a:pt x="0" y="4648"/>
                  <a:pt x="2601" y="8721"/>
                </a:cubicBezTo>
                <a:cubicBezTo>
                  <a:pt x="3365" y="9917"/>
                  <a:pt x="4775" y="10385"/>
                  <a:pt x="6270" y="10385"/>
                </a:cubicBezTo>
                <a:cubicBezTo>
                  <a:pt x="8000" y="10385"/>
                  <a:pt x="9844" y="9760"/>
                  <a:pt x="10933" y="8911"/>
                </a:cubicBezTo>
                <a:cubicBezTo>
                  <a:pt x="13153" y="7182"/>
                  <a:pt x="13392" y="1222"/>
                  <a:pt x="9577" y="220"/>
                </a:cubicBezTo>
                <a:cubicBezTo>
                  <a:pt x="9010" y="70"/>
                  <a:pt x="8448" y="0"/>
                  <a:pt x="79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8" y="1125516"/>
            <a:ext cx="1208254" cy="1208254"/>
          </a:xfrm>
          <a:prstGeom prst="rect">
            <a:avLst/>
          </a:prstGeom>
        </p:spPr>
      </p:pic>
      <p:grpSp>
        <p:nvGrpSpPr>
          <p:cNvPr id="10" name="Google Shape;3150;p48"/>
          <p:cNvGrpSpPr/>
          <p:nvPr/>
        </p:nvGrpSpPr>
        <p:grpSpPr>
          <a:xfrm rot="16958354" flipH="1">
            <a:off x="10316401" y="-798877"/>
            <a:ext cx="3147525" cy="2897925"/>
            <a:chOff x="7291629" y="867403"/>
            <a:chExt cx="1528557" cy="1407341"/>
          </a:xfrm>
        </p:grpSpPr>
        <p:grpSp>
          <p:nvGrpSpPr>
            <p:cNvPr id="11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32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13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016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55376" y="2411312"/>
            <a:ext cx="361585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91384" y="3672694"/>
            <a:ext cx="5521843" cy="1093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84312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KONGKOW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kemudahan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pada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cara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efektif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memesan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maupun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restoran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883564" y="1148818"/>
            <a:ext cx="4450834" cy="1142254"/>
            <a:chOff x="883564" y="1148818"/>
            <a:chExt cx="4450834" cy="1142254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748397" y="1649478"/>
              <a:ext cx="2586001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Ideate</a:t>
              </a:r>
              <a:endParaRPr lang="en-US" sz="54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7" name="Google Shape;833;p31"/>
            <p:cNvGrpSpPr/>
            <p:nvPr/>
          </p:nvGrpSpPr>
          <p:grpSpPr>
            <a:xfrm>
              <a:off x="883564" y="1282956"/>
              <a:ext cx="1764434" cy="1008116"/>
              <a:chOff x="479379" y="1634028"/>
              <a:chExt cx="2410840" cy="1377443"/>
            </a:xfrm>
          </p:grpSpPr>
          <p:sp>
            <p:nvSpPr>
              <p:cNvPr id="8" name="Google Shape;834;p31"/>
              <p:cNvSpPr/>
              <p:nvPr/>
            </p:nvSpPr>
            <p:spPr>
              <a:xfrm>
                <a:off x="479379" y="1634028"/>
                <a:ext cx="2410840" cy="1377443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0386" extrusionOk="0">
                    <a:moveTo>
                      <a:pt x="7902" y="0"/>
                    </a:moveTo>
                    <a:cubicBezTo>
                      <a:pt x="3449" y="0"/>
                      <a:pt x="0" y="4648"/>
                      <a:pt x="2601" y="8721"/>
                    </a:cubicBezTo>
                    <a:cubicBezTo>
                      <a:pt x="3365" y="9917"/>
                      <a:pt x="4775" y="10385"/>
                      <a:pt x="6270" y="10385"/>
                    </a:cubicBezTo>
                    <a:cubicBezTo>
                      <a:pt x="8000" y="10385"/>
                      <a:pt x="9844" y="9760"/>
                      <a:pt x="10933" y="8911"/>
                    </a:cubicBezTo>
                    <a:cubicBezTo>
                      <a:pt x="13153" y="7182"/>
                      <a:pt x="13392" y="1222"/>
                      <a:pt x="9577" y="220"/>
                    </a:cubicBezTo>
                    <a:cubicBezTo>
                      <a:pt x="9010" y="70"/>
                      <a:pt x="8448" y="0"/>
                      <a:pt x="7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67" y="1148818"/>
              <a:ext cx="1142254" cy="1142254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510012" y="3829347"/>
            <a:ext cx="3412161" cy="2431952"/>
            <a:chOff x="8510012" y="3829347"/>
            <a:chExt cx="3412161" cy="2431952"/>
          </a:xfrm>
        </p:grpSpPr>
        <p:sp>
          <p:nvSpPr>
            <p:cNvPr id="17" name="Google Shape;4745;p55"/>
            <p:cNvSpPr/>
            <p:nvPr/>
          </p:nvSpPr>
          <p:spPr>
            <a:xfrm rot="20184414">
              <a:off x="8510012" y="4200344"/>
              <a:ext cx="3412161" cy="2060955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46;p55"/>
            <p:cNvSpPr/>
            <p:nvPr/>
          </p:nvSpPr>
          <p:spPr>
            <a:xfrm rot="20184414">
              <a:off x="9792012" y="5896475"/>
              <a:ext cx="69912" cy="41514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47;p55"/>
            <p:cNvSpPr/>
            <p:nvPr/>
          </p:nvSpPr>
          <p:spPr>
            <a:xfrm rot="20184414">
              <a:off x="9807396" y="5833761"/>
              <a:ext cx="51378" cy="29482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48;p55"/>
            <p:cNvSpPr/>
            <p:nvPr/>
          </p:nvSpPr>
          <p:spPr>
            <a:xfrm rot="20184414">
              <a:off x="9925942" y="5868367"/>
              <a:ext cx="39671" cy="23521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49;p55"/>
            <p:cNvSpPr/>
            <p:nvPr/>
          </p:nvSpPr>
          <p:spPr>
            <a:xfrm rot="20184414">
              <a:off x="9913321" y="5946718"/>
              <a:ext cx="42164" cy="37612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50;p55"/>
            <p:cNvSpPr/>
            <p:nvPr/>
          </p:nvSpPr>
          <p:spPr>
            <a:xfrm rot="20184414">
              <a:off x="10037350" y="5908596"/>
              <a:ext cx="66010" cy="29049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51;p55"/>
            <p:cNvSpPr/>
            <p:nvPr/>
          </p:nvSpPr>
          <p:spPr>
            <a:xfrm rot="20184414">
              <a:off x="10090801" y="5964713"/>
              <a:ext cx="47584" cy="31108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52;p55"/>
            <p:cNvSpPr/>
            <p:nvPr/>
          </p:nvSpPr>
          <p:spPr>
            <a:xfrm rot="20184414">
              <a:off x="10491752" y="5888652"/>
              <a:ext cx="33493" cy="19294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53;p55"/>
            <p:cNvSpPr/>
            <p:nvPr/>
          </p:nvSpPr>
          <p:spPr>
            <a:xfrm rot="20184414">
              <a:off x="10513729" y="5944719"/>
              <a:ext cx="48993" cy="21353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4;p55"/>
            <p:cNvSpPr/>
            <p:nvPr/>
          </p:nvSpPr>
          <p:spPr>
            <a:xfrm rot="20184414">
              <a:off x="9892465" y="5009570"/>
              <a:ext cx="61675" cy="39563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55;p55"/>
            <p:cNvSpPr/>
            <p:nvPr/>
          </p:nvSpPr>
          <p:spPr>
            <a:xfrm rot="20184414">
              <a:off x="9912860" y="5069034"/>
              <a:ext cx="60266" cy="38154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56;p55"/>
            <p:cNvSpPr/>
            <p:nvPr/>
          </p:nvSpPr>
          <p:spPr>
            <a:xfrm rot="20184414">
              <a:off x="10016863" y="4998392"/>
              <a:ext cx="62217" cy="44332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57;p55"/>
            <p:cNvSpPr/>
            <p:nvPr/>
          </p:nvSpPr>
          <p:spPr>
            <a:xfrm rot="20184414">
              <a:off x="9969869" y="4895746"/>
              <a:ext cx="42815" cy="30892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58;p55"/>
            <p:cNvSpPr/>
            <p:nvPr/>
          </p:nvSpPr>
          <p:spPr>
            <a:xfrm rot="20184414">
              <a:off x="9832745" y="4832201"/>
              <a:ext cx="47259" cy="24713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59;p55"/>
            <p:cNvSpPr/>
            <p:nvPr/>
          </p:nvSpPr>
          <p:spPr>
            <a:xfrm rot="20184414">
              <a:off x="9803652" y="4905260"/>
              <a:ext cx="47909" cy="28507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60;p55"/>
            <p:cNvSpPr/>
            <p:nvPr/>
          </p:nvSpPr>
          <p:spPr>
            <a:xfrm rot="20184414">
              <a:off x="9914319" y="4789414"/>
              <a:ext cx="48993" cy="29049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61;p55"/>
            <p:cNvSpPr/>
            <p:nvPr/>
          </p:nvSpPr>
          <p:spPr>
            <a:xfrm rot="20184414">
              <a:off x="10189189" y="4502669"/>
              <a:ext cx="21895" cy="15066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62;p55"/>
            <p:cNvSpPr/>
            <p:nvPr/>
          </p:nvSpPr>
          <p:spPr>
            <a:xfrm rot="20184414">
              <a:off x="10272931" y="4554493"/>
              <a:ext cx="34468" cy="16584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63;p55"/>
            <p:cNvSpPr/>
            <p:nvPr/>
          </p:nvSpPr>
          <p:spPr>
            <a:xfrm rot="20184414">
              <a:off x="10352580" y="4415216"/>
              <a:ext cx="30566" cy="12357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64;p55"/>
            <p:cNvSpPr/>
            <p:nvPr/>
          </p:nvSpPr>
          <p:spPr>
            <a:xfrm rot="20184414">
              <a:off x="11231457" y="3829347"/>
              <a:ext cx="58857" cy="36203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65;p55"/>
            <p:cNvSpPr/>
            <p:nvPr/>
          </p:nvSpPr>
          <p:spPr>
            <a:xfrm rot="20184414">
              <a:off x="11157598" y="3953856"/>
              <a:ext cx="49535" cy="27748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66;p55"/>
            <p:cNvSpPr/>
            <p:nvPr/>
          </p:nvSpPr>
          <p:spPr>
            <a:xfrm rot="20184414">
              <a:off x="11078250" y="3855211"/>
              <a:ext cx="39671" cy="2460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67;p55"/>
            <p:cNvSpPr/>
            <p:nvPr/>
          </p:nvSpPr>
          <p:spPr>
            <a:xfrm rot="20184414">
              <a:off x="8931097" y="5532890"/>
              <a:ext cx="52353" cy="25038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68;p55"/>
            <p:cNvSpPr/>
            <p:nvPr/>
          </p:nvSpPr>
          <p:spPr>
            <a:xfrm rot="20184414">
              <a:off x="8940044" y="5651177"/>
              <a:ext cx="62325" cy="44549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69;p55"/>
            <p:cNvSpPr/>
            <p:nvPr/>
          </p:nvSpPr>
          <p:spPr>
            <a:xfrm rot="20184414">
              <a:off x="8811148" y="5640965"/>
              <a:ext cx="49210" cy="3804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70;p55"/>
            <p:cNvSpPr/>
            <p:nvPr/>
          </p:nvSpPr>
          <p:spPr>
            <a:xfrm rot="20184414">
              <a:off x="8814317" y="5588318"/>
              <a:ext cx="35769" cy="19294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71;p55"/>
            <p:cNvSpPr/>
            <p:nvPr/>
          </p:nvSpPr>
          <p:spPr>
            <a:xfrm rot="20184414">
              <a:off x="9050846" y="5602601"/>
              <a:ext cx="51378" cy="29591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72;p55"/>
            <p:cNvSpPr/>
            <p:nvPr/>
          </p:nvSpPr>
          <p:spPr>
            <a:xfrm rot="20184414">
              <a:off x="9048065" y="5707716"/>
              <a:ext cx="74031" cy="3804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73;p55"/>
            <p:cNvSpPr/>
            <p:nvPr/>
          </p:nvSpPr>
          <p:spPr>
            <a:xfrm rot="20184414">
              <a:off x="9066063" y="5514359"/>
              <a:ext cx="54196" cy="33059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74;p55"/>
            <p:cNvSpPr/>
            <p:nvPr/>
          </p:nvSpPr>
          <p:spPr>
            <a:xfrm rot="20184414">
              <a:off x="10089731" y="6124679"/>
              <a:ext cx="68503" cy="36636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75;p55"/>
            <p:cNvSpPr/>
            <p:nvPr/>
          </p:nvSpPr>
          <p:spPr>
            <a:xfrm rot="20184414">
              <a:off x="10018850" y="6045640"/>
              <a:ext cx="41514" cy="24171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76;p55"/>
            <p:cNvSpPr/>
            <p:nvPr/>
          </p:nvSpPr>
          <p:spPr>
            <a:xfrm rot="20184414">
              <a:off x="10805562" y="5191529"/>
              <a:ext cx="51378" cy="29266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77;p55"/>
            <p:cNvSpPr/>
            <p:nvPr/>
          </p:nvSpPr>
          <p:spPr>
            <a:xfrm rot="20184414">
              <a:off x="10931241" y="5200108"/>
              <a:ext cx="50077" cy="2460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78;p55"/>
            <p:cNvSpPr/>
            <p:nvPr/>
          </p:nvSpPr>
          <p:spPr>
            <a:xfrm rot="20184414">
              <a:off x="10916148" y="5067709"/>
              <a:ext cx="42489" cy="26881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79;p55"/>
            <p:cNvSpPr/>
            <p:nvPr/>
          </p:nvSpPr>
          <p:spPr>
            <a:xfrm rot="20184414">
              <a:off x="10718604" y="5018295"/>
              <a:ext cx="48451" cy="26339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80;p55"/>
            <p:cNvSpPr/>
            <p:nvPr/>
          </p:nvSpPr>
          <p:spPr>
            <a:xfrm rot="20184414">
              <a:off x="10687411" y="5238087"/>
              <a:ext cx="46066" cy="35878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81;p55"/>
            <p:cNvSpPr/>
            <p:nvPr/>
          </p:nvSpPr>
          <p:spPr>
            <a:xfrm rot="20184414">
              <a:off x="10987836" y="4693093"/>
              <a:ext cx="52787" cy="38479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82;p55"/>
            <p:cNvSpPr/>
            <p:nvPr/>
          </p:nvSpPr>
          <p:spPr>
            <a:xfrm rot="20184414">
              <a:off x="11045818" y="4764567"/>
              <a:ext cx="42706" cy="22329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83;p55"/>
            <p:cNvSpPr/>
            <p:nvPr/>
          </p:nvSpPr>
          <p:spPr>
            <a:xfrm rot="20184414">
              <a:off x="11079379" y="4544046"/>
              <a:ext cx="65035" cy="37178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84;p55"/>
            <p:cNvSpPr/>
            <p:nvPr/>
          </p:nvSpPr>
          <p:spPr>
            <a:xfrm rot="20184414">
              <a:off x="10913179" y="4504194"/>
              <a:ext cx="65035" cy="35552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85;p55"/>
            <p:cNvSpPr/>
            <p:nvPr/>
          </p:nvSpPr>
          <p:spPr>
            <a:xfrm rot="20184414">
              <a:off x="10884208" y="4628751"/>
              <a:ext cx="57556" cy="41514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86;p55"/>
            <p:cNvSpPr/>
            <p:nvPr/>
          </p:nvSpPr>
          <p:spPr>
            <a:xfrm rot="20184414">
              <a:off x="10995460" y="4634056"/>
              <a:ext cx="49318" cy="29699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787;p55"/>
            <p:cNvSpPr/>
            <p:nvPr/>
          </p:nvSpPr>
          <p:spPr>
            <a:xfrm rot="20184414">
              <a:off x="11019154" y="4633010"/>
              <a:ext cx="2168" cy="108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roup 66"/>
          <p:cNvGrpSpPr/>
          <p:nvPr/>
        </p:nvGrpSpPr>
        <p:grpSpPr>
          <a:xfrm rot="11090594">
            <a:off x="7764389" y="2457932"/>
            <a:ext cx="2697491" cy="1922585"/>
            <a:chOff x="8510012" y="3829347"/>
            <a:chExt cx="3412161" cy="2431952"/>
          </a:xfrm>
        </p:grpSpPr>
        <p:sp>
          <p:nvSpPr>
            <p:cNvPr id="68" name="Google Shape;4745;p55"/>
            <p:cNvSpPr/>
            <p:nvPr/>
          </p:nvSpPr>
          <p:spPr>
            <a:xfrm rot="20184414">
              <a:off x="8510012" y="4200344"/>
              <a:ext cx="3412161" cy="2060955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746;p55"/>
            <p:cNvSpPr/>
            <p:nvPr/>
          </p:nvSpPr>
          <p:spPr>
            <a:xfrm rot="20184414">
              <a:off x="9792012" y="5896475"/>
              <a:ext cx="69912" cy="41514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747;p55"/>
            <p:cNvSpPr/>
            <p:nvPr/>
          </p:nvSpPr>
          <p:spPr>
            <a:xfrm rot="20184414">
              <a:off x="9807396" y="5833761"/>
              <a:ext cx="51378" cy="29482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748;p55"/>
            <p:cNvSpPr/>
            <p:nvPr/>
          </p:nvSpPr>
          <p:spPr>
            <a:xfrm rot="20184414">
              <a:off x="9925942" y="5868367"/>
              <a:ext cx="39671" cy="23521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749;p55"/>
            <p:cNvSpPr/>
            <p:nvPr/>
          </p:nvSpPr>
          <p:spPr>
            <a:xfrm rot="20184414">
              <a:off x="9913321" y="5946718"/>
              <a:ext cx="42164" cy="37612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750;p55"/>
            <p:cNvSpPr/>
            <p:nvPr/>
          </p:nvSpPr>
          <p:spPr>
            <a:xfrm rot="20184414">
              <a:off x="10037350" y="5908596"/>
              <a:ext cx="66010" cy="29049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751;p55"/>
            <p:cNvSpPr/>
            <p:nvPr/>
          </p:nvSpPr>
          <p:spPr>
            <a:xfrm rot="20184414">
              <a:off x="10090801" y="5964713"/>
              <a:ext cx="47584" cy="31108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752;p55"/>
            <p:cNvSpPr/>
            <p:nvPr/>
          </p:nvSpPr>
          <p:spPr>
            <a:xfrm rot="20184414">
              <a:off x="10491752" y="5888652"/>
              <a:ext cx="33493" cy="19294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53;p55"/>
            <p:cNvSpPr/>
            <p:nvPr/>
          </p:nvSpPr>
          <p:spPr>
            <a:xfrm rot="20184414">
              <a:off x="10513729" y="5944719"/>
              <a:ext cx="48993" cy="21353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54;p55"/>
            <p:cNvSpPr/>
            <p:nvPr/>
          </p:nvSpPr>
          <p:spPr>
            <a:xfrm rot="20184414">
              <a:off x="9892465" y="5009570"/>
              <a:ext cx="61675" cy="39563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55;p55"/>
            <p:cNvSpPr/>
            <p:nvPr/>
          </p:nvSpPr>
          <p:spPr>
            <a:xfrm rot="20184414">
              <a:off x="9912860" y="5069034"/>
              <a:ext cx="60266" cy="38154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756;p55"/>
            <p:cNvSpPr/>
            <p:nvPr/>
          </p:nvSpPr>
          <p:spPr>
            <a:xfrm rot="20184414">
              <a:off x="10016863" y="4998392"/>
              <a:ext cx="62217" cy="44332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757;p55"/>
            <p:cNvSpPr/>
            <p:nvPr/>
          </p:nvSpPr>
          <p:spPr>
            <a:xfrm rot="20184414">
              <a:off x="9969869" y="4895746"/>
              <a:ext cx="42815" cy="30892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758;p55"/>
            <p:cNvSpPr/>
            <p:nvPr/>
          </p:nvSpPr>
          <p:spPr>
            <a:xfrm rot="20184414">
              <a:off x="9832745" y="4832201"/>
              <a:ext cx="47259" cy="24713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759;p55"/>
            <p:cNvSpPr/>
            <p:nvPr/>
          </p:nvSpPr>
          <p:spPr>
            <a:xfrm rot="20184414">
              <a:off x="9803652" y="4905260"/>
              <a:ext cx="47909" cy="28507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760;p55"/>
            <p:cNvSpPr/>
            <p:nvPr/>
          </p:nvSpPr>
          <p:spPr>
            <a:xfrm rot="20184414">
              <a:off x="9914319" y="4789414"/>
              <a:ext cx="48993" cy="29049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761;p55"/>
            <p:cNvSpPr/>
            <p:nvPr/>
          </p:nvSpPr>
          <p:spPr>
            <a:xfrm rot="20184414">
              <a:off x="10189189" y="4502669"/>
              <a:ext cx="21895" cy="15066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762;p55"/>
            <p:cNvSpPr/>
            <p:nvPr/>
          </p:nvSpPr>
          <p:spPr>
            <a:xfrm rot="20184414">
              <a:off x="10272931" y="4554493"/>
              <a:ext cx="34468" cy="16584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763;p55"/>
            <p:cNvSpPr/>
            <p:nvPr/>
          </p:nvSpPr>
          <p:spPr>
            <a:xfrm rot="20184414">
              <a:off x="10352580" y="4415216"/>
              <a:ext cx="30566" cy="12357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764;p55"/>
            <p:cNvSpPr/>
            <p:nvPr/>
          </p:nvSpPr>
          <p:spPr>
            <a:xfrm rot="20184414">
              <a:off x="11231457" y="3829347"/>
              <a:ext cx="58857" cy="36203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765;p55"/>
            <p:cNvSpPr/>
            <p:nvPr/>
          </p:nvSpPr>
          <p:spPr>
            <a:xfrm rot="20184414">
              <a:off x="11157598" y="3953856"/>
              <a:ext cx="49535" cy="27748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766;p55"/>
            <p:cNvSpPr/>
            <p:nvPr/>
          </p:nvSpPr>
          <p:spPr>
            <a:xfrm rot="20184414">
              <a:off x="11078250" y="3855211"/>
              <a:ext cx="39671" cy="2460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767;p55"/>
            <p:cNvSpPr/>
            <p:nvPr/>
          </p:nvSpPr>
          <p:spPr>
            <a:xfrm rot="20184414">
              <a:off x="8931097" y="5532890"/>
              <a:ext cx="52353" cy="25038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768;p55"/>
            <p:cNvSpPr/>
            <p:nvPr/>
          </p:nvSpPr>
          <p:spPr>
            <a:xfrm rot="20184414">
              <a:off x="8940044" y="5651177"/>
              <a:ext cx="62325" cy="44549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769;p55"/>
            <p:cNvSpPr/>
            <p:nvPr/>
          </p:nvSpPr>
          <p:spPr>
            <a:xfrm rot="20184414">
              <a:off x="8811148" y="5640965"/>
              <a:ext cx="49210" cy="3804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770;p55"/>
            <p:cNvSpPr/>
            <p:nvPr/>
          </p:nvSpPr>
          <p:spPr>
            <a:xfrm rot="20184414">
              <a:off x="8814317" y="5588318"/>
              <a:ext cx="35769" cy="19294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771;p55"/>
            <p:cNvSpPr/>
            <p:nvPr/>
          </p:nvSpPr>
          <p:spPr>
            <a:xfrm rot="20184414">
              <a:off x="9050846" y="5602601"/>
              <a:ext cx="51378" cy="29591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772;p55"/>
            <p:cNvSpPr/>
            <p:nvPr/>
          </p:nvSpPr>
          <p:spPr>
            <a:xfrm rot="20184414">
              <a:off x="9048065" y="5707716"/>
              <a:ext cx="74031" cy="3804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773;p55"/>
            <p:cNvSpPr/>
            <p:nvPr/>
          </p:nvSpPr>
          <p:spPr>
            <a:xfrm rot="20184414">
              <a:off x="9066063" y="5514359"/>
              <a:ext cx="54196" cy="33059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774;p55"/>
            <p:cNvSpPr/>
            <p:nvPr/>
          </p:nvSpPr>
          <p:spPr>
            <a:xfrm rot="20184414">
              <a:off x="10089731" y="6124679"/>
              <a:ext cx="68503" cy="36636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775;p55"/>
            <p:cNvSpPr/>
            <p:nvPr/>
          </p:nvSpPr>
          <p:spPr>
            <a:xfrm rot="20184414">
              <a:off x="10018850" y="6045640"/>
              <a:ext cx="41514" cy="24171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776;p55"/>
            <p:cNvSpPr/>
            <p:nvPr/>
          </p:nvSpPr>
          <p:spPr>
            <a:xfrm rot="20184414">
              <a:off x="10805562" y="5191529"/>
              <a:ext cx="51378" cy="29266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777;p55"/>
            <p:cNvSpPr/>
            <p:nvPr/>
          </p:nvSpPr>
          <p:spPr>
            <a:xfrm rot="20184414">
              <a:off x="10931241" y="5200108"/>
              <a:ext cx="50077" cy="2460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778;p55"/>
            <p:cNvSpPr/>
            <p:nvPr/>
          </p:nvSpPr>
          <p:spPr>
            <a:xfrm rot="20184414">
              <a:off x="10916148" y="5067709"/>
              <a:ext cx="42489" cy="26881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779;p55"/>
            <p:cNvSpPr/>
            <p:nvPr/>
          </p:nvSpPr>
          <p:spPr>
            <a:xfrm rot="20184414">
              <a:off x="10718604" y="5018295"/>
              <a:ext cx="48451" cy="26339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780;p55"/>
            <p:cNvSpPr/>
            <p:nvPr/>
          </p:nvSpPr>
          <p:spPr>
            <a:xfrm rot="20184414">
              <a:off x="10687411" y="5238087"/>
              <a:ext cx="46066" cy="35878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781;p55"/>
            <p:cNvSpPr/>
            <p:nvPr/>
          </p:nvSpPr>
          <p:spPr>
            <a:xfrm rot="20184414">
              <a:off x="10987836" y="4693093"/>
              <a:ext cx="52787" cy="38479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782;p55"/>
            <p:cNvSpPr/>
            <p:nvPr/>
          </p:nvSpPr>
          <p:spPr>
            <a:xfrm rot="20184414">
              <a:off x="11045818" y="4764567"/>
              <a:ext cx="42706" cy="22329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83;p55"/>
            <p:cNvSpPr/>
            <p:nvPr/>
          </p:nvSpPr>
          <p:spPr>
            <a:xfrm rot="20184414">
              <a:off x="11079379" y="4544046"/>
              <a:ext cx="65035" cy="37178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784;p55"/>
            <p:cNvSpPr/>
            <p:nvPr/>
          </p:nvSpPr>
          <p:spPr>
            <a:xfrm rot="20184414">
              <a:off x="10913179" y="4504194"/>
              <a:ext cx="65035" cy="35552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785;p55"/>
            <p:cNvSpPr/>
            <p:nvPr/>
          </p:nvSpPr>
          <p:spPr>
            <a:xfrm rot="20184414">
              <a:off x="10884208" y="4628751"/>
              <a:ext cx="57556" cy="41514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786;p55"/>
            <p:cNvSpPr/>
            <p:nvPr/>
          </p:nvSpPr>
          <p:spPr>
            <a:xfrm rot="20184414">
              <a:off x="10995460" y="4634056"/>
              <a:ext cx="49318" cy="29699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787;p55"/>
            <p:cNvSpPr/>
            <p:nvPr/>
          </p:nvSpPr>
          <p:spPr>
            <a:xfrm rot="20184414">
              <a:off x="11019154" y="4633010"/>
              <a:ext cx="2168" cy="108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16" y="3106285"/>
            <a:ext cx="2253062" cy="225306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7665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3" y="1462574"/>
            <a:ext cx="5849542" cy="45315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97518" y="2479636"/>
            <a:ext cx="361585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Wireframe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883564" y="1148818"/>
            <a:ext cx="4450834" cy="1142254"/>
            <a:chOff x="883564" y="1148818"/>
            <a:chExt cx="4450834" cy="1142254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748397" y="1649478"/>
              <a:ext cx="2586001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Ideate</a:t>
              </a:r>
              <a:endParaRPr lang="en-US" sz="54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7" name="Google Shape;833;p31"/>
            <p:cNvGrpSpPr/>
            <p:nvPr/>
          </p:nvGrpSpPr>
          <p:grpSpPr>
            <a:xfrm>
              <a:off x="883564" y="1282956"/>
              <a:ext cx="1764434" cy="1008116"/>
              <a:chOff x="479379" y="1634028"/>
              <a:chExt cx="2410840" cy="1377443"/>
            </a:xfrm>
          </p:grpSpPr>
          <p:sp>
            <p:nvSpPr>
              <p:cNvPr id="8" name="Google Shape;834;p31"/>
              <p:cNvSpPr/>
              <p:nvPr/>
            </p:nvSpPr>
            <p:spPr>
              <a:xfrm>
                <a:off x="479379" y="1634028"/>
                <a:ext cx="2410840" cy="1377443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0386" extrusionOk="0">
                    <a:moveTo>
                      <a:pt x="7902" y="0"/>
                    </a:moveTo>
                    <a:cubicBezTo>
                      <a:pt x="3449" y="0"/>
                      <a:pt x="0" y="4648"/>
                      <a:pt x="2601" y="8721"/>
                    </a:cubicBezTo>
                    <a:cubicBezTo>
                      <a:pt x="3365" y="9917"/>
                      <a:pt x="4775" y="10385"/>
                      <a:pt x="6270" y="10385"/>
                    </a:cubicBezTo>
                    <a:cubicBezTo>
                      <a:pt x="8000" y="10385"/>
                      <a:pt x="9844" y="9760"/>
                      <a:pt x="10933" y="8911"/>
                    </a:cubicBezTo>
                    <a:cubicBezTo>
                      <a:pt x="13153" y="7182"/>
                      <a:pt x="13392" y="1222"/>
                      <a:pt x="9577" y="220"/>
                    </a:cubicBezTo>
                    <a:cubicBezTo>
                      <a:pt x="9010" y="70"/>
                      <a:pt x="8448" y="0"/>
                      <a:pt x="7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67" y="1148818"/>
              <a:ext cx="1142254" cy="1142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71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6077" y="-573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HIMTI UMT</a:t>
            </a:r>
            <a:endParaRPr lang="en-US" sz="32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236049" y="1441739"/>
            <a:ext cx="640466" cy="2972765"/>
            <a:chOff x="297084" y="481897"/>
            <a:chExt cx="640466" cy="2972765"/>
          </a:xfrm>
        </p:grpSpPr>
        <p:sp>
          <p:nvSpPr>
            <p:cNvPr id="9" name="Rectangle 8"/>
            <p:cNvSpPr/>
            <p:nvPr/>
          </p:nvSpPr>
          <p:spPr>
            <a:xfrm>
              <a:off x="297084" y="481897"/>
              <a:ext cx="640466" cy="640466"/>
            </a:xfrm>
            <a:prstGeom prst="rect">
              <a:avLst/>
            </a:prstGeom>
            <a:solidFill>
              <a:srgbClr val="8431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084" y="1259330"/>
              <a:ext cx="640466" cy="640466"/>
            </a:xfrm>
            <a:prstGeom prst="rect">
              <a:avLst/>
            </a:prstGeom>
            <a:solidFill>
              <a:srgbClr val="E893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084" y="2036763"/>
              <a:ext cx="640466" cy="640466"/>
            </a:xfrm>
            <a:prstGeom prst="rect">
              <a:avLst/>
            </a:prstGeom>
            <a:solidFill>
              <a:srgbClr val="B8B8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084" y="2814196"/>
              <a:ext cx="640466" cy="640466"/>
            </a:xfrm>
            <a:prstGeom prst="rect">
              <a:avLst/>
            </a:prstGeom>
            <a:solidFill>
              <a:srgbClr val="0F13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oogle Shape;3208;p48"/>
          <p:cNvGrpSpPr/>
          <p:nvPr/>
        </p:nvGrpSpPr>
        <p:grpSpPr>
          <a:xfrm rot="11780879" flipH="1">
            <a:off x="9845080" y="-729274"/>
            <a:ext cx="3153551" cy="2837995"/>
            <a:chOff x="3256200" y="1561575"/>
            <a:chExt cx="787000" cy="708250"/>
          </a:xfrm>
        </p:grpSpPr>
        <p:sp>
          <p:nvSpPr>
            <p:cNvPr id="16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3150;p48"/>
          <p:cNvGrpSpPr/>
          <p:nvPr/>
        </p:nvGrpSpPr>
        <p:grpSpPr>
          <a:xfrm rot="4046399" flipH="1">
            <a:off x="-567651" y="5552543"/>
            <a:ext cx="2067086" cy="1903165"/>
            <a:chOff x="7291629" y="867403"/>
            <a:chExt cx="1528557" cy="1407341"/>
          </a:xfrm>
        </p:grpSpPr>
        <p:grpSp>
          <p:nvGrpSpPr>
            <p:cNvPr id="66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87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68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" name="Title 1"/>
          <p:cNvSpPr txBox="1">
            <a:spLocks/>
          </p:cNvSpPr>
          <p:nvPr/>
        </p:nvSpPr>
        <p:spPr>
          <a:xfrm>
            <a:off x="2627928" y="4625938"/>
            <a:ext cx="3187331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Andi </a:t>
            </a:r>
            <a:r>
              <a:rPr lang="en-US" sz="1800" b="1" dirty="0" err="1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Burhanuddin</a:t>
            </a:r>
            <a:endParaRPr lang="en-US" sz="18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73923" y="1902633"/>
            <a:ext cx="1740746" cy="2952699"/>
            <a:chOff x="4904820" y="1471703"/>
            <a:chExt cx="1740746" cy="2952699"/>
          </a:xfrm>
        </p:grpSpPr>
        <p:sp>
          <p:nvSpPr>
            <p:cNvPr id="163" name="Google Shape;3189;p48"/>
            <p:cNvSpPr/>
            <p:nvPr/>
          </p:nvSpPr>
          <p:spPr>
            <a:xfrm rot="4914687" flipH="1">
              <a:off x="5205529" y="2813283"/>
              <a:ext cx="1139328" cy="1740746"/>
            </a:xfrm>
            <a:custGeom>
              <a:avLst/>
              <a:gdLst/>
              <a:ahLst/>
              <a:cxnLst/>
              <a:rect l="l" t="t" r="r" b="b"/>
              <a:pathLst>
                <a:path w="8484" h="6575" extrusionOk="0">
                  <a:moveTo>
                    <a:pt x="5004" y="0"/>
                  </a:moveTo>
                  <a:cubicBezTo>
                    <a:pt x="2188" y="0"/>
                    <a:pt x="0" y="2940"/>
                    <a:pt x="1646" y="5518"/>
                  </a:cubicBezTo>
                  <a:cubicBezTo>
                    <a:pt x="2131" y="6278"/>
                    <a:pt x="3024" y="6575"/>
                    <a:pt x="3970" y="6575"/>
                  </a:cubicBezTo>
                  <a:cubicBezTo>
                    <a:pt x="5066" y="6575"/>
                    <a:pt x="6235" y="6177"/>
                    <a:pt x="6925" y="5638"/>
                  </a:cubicBezTo>
                  <a:cubicBezTo>
                    <a:pt x="8332" y="4547"/>
                    <a:pt x="8483" y="769"/>
                    <a:pt x="6061" y="139"/>
                  </a:cubicBezTo>
                  <a:cubicBezTo>
                    <a:pt x="5703" y="44"/>
                    <a:pt x="5349" y="0"/>
                    <a:pt x="5004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78;p47"/>
            <p:cNvSpPr/>
            <p:nvPr/>
          </p:nvSpPr>
          <p:spPr>
            <a:xfrm rot="2980260">
              <a:off x="4879213" y="2951293"/>
              <a:ext cx="1746556" cy="1199661"/>
            </a:xfrm>
            <a:custGeom>
              <a:avLst/>
              <a:gdLst/>
              <a:ahLst/>
              <a:cxnLst/>
              <a:rect l="l" t="t" r="r" b="b"/>
              <a:pathLst>
                <a:path w="6935" h="5383" extrusionOk="0">
                  <a:moveTo>
                    <a:pt x="3921" y="1"/>
                  </a:moveTo>
                  <a:cubicBezTo>
                    <a:pt x="3730" y="1"/>
                    <a:pt x="3544" y="15"/>
                    <a:pt x="3371" y="43"/>
                  </a:cubicBezTo>
                  <a:cubicBezTo>
                    <a:pt x="520" y="514"/>
                    <a:pt x="0" y="5383"/>
                    <a:pt x="2910" y="5383"/>
                  </a:cubicBezTo>
                  <a:cubicBezTo>
                    <a:pt x="3038" y="5383"/>
                    <a:pt x="3173" y="5373"/>
                    <a:pt x="3314" y="5354"/>
                  </a:cubicBezTo>
                  <a:cubicBezTo>
                    <a:pt x="5005" y="5114"/>
                    <a:pt x="6935" y="2932"/>
                    <a:pt x="6184" y="1178"/>
                  </a:cubicBezTo>
                  <a:cubicBezTo>
                    <a:pt x="5820" y="326"/>
                    <a:pt x="4814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40" t="15177" r="39203"/>
            <a:stretch/>
          </p:blipFill>
          <p:spPr>
            <a:xfrm>
              <a:off x="5073761" y="1471703"/>
              <a:ext cx="1357460" cy="266931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7039281" y="1843182"/>
            <a:ext cx="2080222" cy="3328704"/>
            <a:chOff x="7039281" y="1843182"/>
            <a:chExt cx="2080222" cy="3328704"/>
          </a:xfrm>
        </p:grpSpPr>
        <p:sp>
          <p:nvSpPr>
            <p:cNvPr id="165" name="Google Shape;3189;p48"/>
            <p:cNvSpPr/>
            <p:nvPr/>
          </p:nvSpPr>
          <p:spPr>
            <a:xfrm rot="5938768" flipH="1">
              <a:off x="7509728" y="3058055"/>
              <a:ext cx="1139328" cy="2080222"/>
            </a:xfrm>
            <a:custGeom>
              <a:avLst/>
              <a:gdLst/>
              <a:ahLst/>
              <a:cxnLst/>
              <a:rect l="l" t="t" r="r" b="b"/>
              <a:pathLst>
                <a:path w="8484" h="6575" extrusionOk="0">
                  <a:moveTo>
                    <a:pt x="5004" y="0"/>
                  </a:moveTo>
                  <a:cubicBezTo>
                    <a:pt x="2188" y="0"/>
                    <a:pt x="0" y="2940"/>
                    <a:pt x="1646" y="5518"/>
                  </a:cubicBezTo>
                  <a:cubicBezTo>
                    <a:pt x="2131" y="6278"/>
                    <a:pt x="3024" y="6575"/>
                    <a:pt x="3970" y="6575"/>
                  </a:cubicBezTo>
                  <a:cubicBezTo>
                    <a:pt x="5066" y="6575"/>
                    <a:pt x="6235" y="6177"/>
                    <a:pt x="6925" y="5638"/>
                  </a:cubicBezTo>
                  <a:cubicBezTo>
                    <a:pt x="8332" y="4547"/>
                    <a:pt x="8483" y="769"/>
                    <a:pt x="6061" y="139"/>
                  </a:cubicBezTo>
                  <a:cubicBezTo>
                    <a:pt x="5703" y="44"/>
                    <a:pt x="5349" y="0"/>
                    <a:pt x="5004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60;p47"/>
            <p:cNvSpPr/>
            <p:nvPr/>
          </p:nvSpPr>
          <p:spPr>
            <a:xfrm rot="2713924">
              <a:off x="6621973" y="3344203"/>
              <a:ext cx="2610976" cy="1044389"/>
            </a:xfrm>
            <a:custGeom>
              <a:avLst/>
              <a:gdLst/>
              <a:ahLst/>
              <a:cxnLst/>
              <a:rect l="l" t="t" r="r" b="b"/>
              <a:pathLst>
                <a:path w="6935" h="5383" extrusionOk="0">
                  <a:moveTo>
                    <a:pt x="3921" y="1"/>
                  </a:moveTo>
                  <a:cubicBezTo>
                    <a:pt x="3730" y="1"/>
                    <a:pt x="3544" y="15"/>
                    <a:pt x="3371" y="43"/>
                  </a:cubicBezTo>
                  <a:cubicBezTo>
                    <a:pt x="520" y="514"/>
                    <a:pt x="0" y="5383"/>
                    <a:pt x="2910" y="5383"/>
                  </a:cubicBezTo>
                  <a:cubicBezTo>
                    <a:pt x="3038" y="5383"/>
                    <a:pt x="3173" y="5373"/>
                    <a:pt x="3314" y="5354"/>
                  </a:cubicBezTo>
                  <a:cubicBezTo>
                    <a:pt x="5005" y="5114"/>
                    <a:pt x="6935" y="2932"/>
                    <a:pt x="6184" y="1178"/>
                  </a:cubicBezTo>
                  <a:cubicBezTo>
                    <a:pt x="5820" y="326"/>
                    <a:pt x="4814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931" y="1843182"/>
              <a:ext cx="1764802" cy="2647202"/>
            </a:xfrm>
            <a:prstGeom prst="rect">
              <a:avLst/>
            </a:prstGeom>
          </p:spPr>
        </p:pic>
      </p:grpSp>
      <p:sp>
        <p:nvSpPr>
          <p:cNvPr id="124" name="Title 1"/>
          <p:cNvSpPr txBox="1">
            <a:spLocks/>
          </p:cNvSpPr>
          <p:nvPr/>
        </p:nvSpPr>
        <p:spPr>
          <a:xfrm>
            <a:off x="6485726" y="4625938"/>
            <a:ext cx="3187331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Zein Sahal Fauzi</a:t>
            </a:r>
            <a:endParaRPr lang="en-US" sz="18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47998" y="2365704"/>
            <a:ext cx="361585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Design Guidelines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57285" y="3170371"/>
            <a:ext cx="159549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Warna</a:t>
            </a:r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642720" y="4013271"/>
            <a:ext cx="423198" cy="423198"/>
          </a:xfrm>
          <a:prstGeom prst="rect">
            <a:avLst/>
          </a:prstGeom>
          <a:solidFill>
            <a:schemeClr val="bg1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1642720" y="4688918"/>
            <a:ext cx="423198" cy="423198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642720" y="5369422"/>
            <a:ext cx="423198" cy="423198"/>
          </a:xfrm>
          <a:prstGeom prst="rect">
            <a:avLst/>
          </a:prstGeom>
          <a:solidFill>
            <a:srgbClr val="0F1327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5630" y="471585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#F1F1F1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25630" y="5396355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#0F1327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25629" y="4042374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#FFFFFF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45540" y="3170371"/>
            <a:ext cx="159549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Fonts</a:t>
            </a:r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956903" y="3735381"/>
            <a:ext cx="212658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Poppins Light" panose="00000400000000000000" pitchFamily="2" charset="0"/>
                <a:cs typeface="Poppins Light" panose="00000400000000000000" pitchFamily="2" charset="0"/>
              </a:rPr>
              <a:t>Poppins Light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979995" y="5069991"/>
            <a:ext cx="275927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Poppins Semi Bolds</a:t>
            </a:r>
            <a:endParaRPr lang="en-US" sz="20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53083" y="42296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Aa Bb Cc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Dd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Ee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Ff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Gg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Hh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Ii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Jj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Kk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Ll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Mm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Nn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.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Oo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Pp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Qq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Rr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Ss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Tt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Uu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Vv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Ww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Xx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Yy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Zz</a:t>
            </a:r>
            <a:r>
              <a:rPr lang="en-US" dirty="0">
                <a:solidFill>
                  <a:srgbClr val="0F1327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0 1 2 3. 4 5 6 7 8 9 : “ ( ).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53083" y="5564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Aa Bb Cc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Dd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 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Ee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Ff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Gg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Hh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Ii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Jj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Kk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Ll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Mm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Nn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.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Oo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Pp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Qq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Rr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Ss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Tt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Uu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Vv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Ww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Xx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Yy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dirty="0" err="1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Zz</a:t>
            </a:r>
            <a:r>
              <a:rPr lang="en-US" dirty="0">
                <a:solidFill>
                  <a:srgbClr val="0F132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0 1 2 3. 4 5 6 7 8 9 : “ ( ).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883564" y="1148818"/>
            <a:ext cx="4450834" cy="1142254"/>
            <a:chOff x="883564" y="1148818"/>
            <a:chExt cx="4450834" cy="1142254"/>
          </a:xfrm>
        </p:grpSpPr>
        <p:sp>
          <p:nvSpPr>
            <p:cNvPr id="135" name="Title 1"/>
            <p:cNvSpPr txBox="1">
              <a:spLocks/>
            </p:cNvSpPr>
            <p:nvPr/>
          </p:nvSpPr>
          <p:spPr>
            <a:xfrm>
              <a:off x="2748397" y="1649478"/>
              <a:ext cx="2586001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Ideate</a:t>
              </a:r>
              <a:endParaRPr lang="en-US" sz="54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36" name="Google Shape;833;p31"/>
            <p:cNvGrpSpPr/>
            <p:nvPr/>
          </p:nvGrpSpPr>
          <p:grpSpPr>
            <a:xfrm>
              <a:off x="883564" y="1282956"/>
              <a:ext cx="1764434" cy="1008116"/>
              <a:chOff x="479379" y="1634028"/>
              <a:chExt cx="2410840" cy="1377443"/>
            </a:xfrm>
          </p:grpSpPr>
          <p:sp>
            <p:nvSpPr>
              <p:cNvPr id="138" name="Google Shape;834;p31"/>
              <p:cNvSpPr/>
              <p:nvPr/>
            </p:nvSpPr>
            <p:spPr>
              <a:xfrm>
                <a:off x="479379" y="1634028"/>
                <a:ext cx="2410840" cy="1377443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0386" extrusionOk="0">
                    <a:moveTo>
                      <a:pt x="7902" y="0"/>
                    </a:moveTo>
                    <a:cubicBezTo>
                      <a:pt x="3449" y="0"/>
                      <a:pt x="0" y="4648"/>
                      <a:pt x="2601" y="8721"/>
                    </a:cubicBezTo>
                    <a:cubicBezTo>
                      <a:pt x="3365" y="9917"/>
                      <a:pt x="4775" y="10385"/>
                      <a:pt x="6270" y="10385"/>
                    </a:cubicBezTo>
                    <a:cubicBezTo>
                      <a:pt x="8000" y="10385"/>
                      <a:pt x="9844" y="9760"/>
                      <a:pt x="10933" y="8911"/>
                    </a:cubicBezTo>
                    <a:cubicBezTo>
                      <a:pt x="13153" y="7182"/>
                      <a:pt x="13392" y="1222"/>
                      <a:pt x="9577" y="220"/>
                    </a:cubicBezTo>
                    <a:cubicBezTo>
                      <a:pt x="9010" y="70"/>
                      <a:pt x="8448" y="0"/>
                      <a:pt x="7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67" y="1148818"/>
              <a:ext cx="1142254" cy="1142254"/>
            </a:xfrm>
            <a:prstGeom prst="rect">
              <a:avLst/>
            </a:prstGeom>
          </p:spPr>
        </p:pic>
      </p:grpSp>
      <p:grpSp>
        <p:nvGrpSpPr>
          <p:cNvPr id="144" name="Google Shape;3150;p48"/>
          <p:cNvGrpSpPr/>
          <p:nvPr/>
        </p:nvGrpSpPr>
        <p:grpSpPr>
          <a:xfrm rot="18557043" flipH="1">
            <a:off x="10864490" y="-225194"/>
            <a:ext cx="2067086" cy="1903165"/>
            <a:chOff x="7291629" y="867403"/>
            <a:chExt cx="1528557" cy="1407341"/>
          </a:xfrm>
        </p:grpSpPr>
        <p:grpSp>
          <p:nvGrpSpPr>
            <p:cNvPr id="145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166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147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0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0673" y="1160633"/>
            <a:ext cx="1773683" cy="1298306"/>
            <a:chOff x="874292" y="1160633"/>
            <a:chExt cx="1773683" cy="1298306"/>
          </a:xfrm>
        </p:grpSpPr>
        <p:sp>
          <p:nvSpPr>
            <p:cNvPr id="83" name="Google Shape;834;p31"/>
            <p:cNvSpPr/>
            <p:nvPr/>
          </p:nvSpPr>
          <p:spPr>
            <a:xfrm>
              <a:off x="874292" y="1427742"/>
              <a:ext cx="1773683" cy="1013400"/>
            </a:xfrm>
            <a:custGeom>
              <a:avLst/>
              <a:gdLst/>
              <a:ahLst/>
              <a:cxnLst/>
              <a:rect l="l" t="t" r="r" b="b"/>
              <a:pathLst>
                <a:path w="13393" h="10386" extrusionOk="0">
                  <a:moveTo>
                    <a:pt x="7902" y="0"/>
                  </a:moveTo>
                  <a:cubicBezTo>
                    <a:pt x="3449" y="0"/>
                    <a:pt x="0" y="4648"/>
                    <a:pt x="2601" y="8721"/>
                  </a:cubicBezTo>
                  <a:cubicBezTo>
                    <a:pt x="3365" y="9917"/>
                    <a:pt x="4775" y="10385"/>
                    <a:pt x="6270" y="10385"/>
                  </a:cubicBezTo>
                  <a:cubicBezTo>
                    <a:pt x="8000" y="10385"/>
                    <a:pt x="9844" y="9760"/>
                    <a:pt x="10933" y="8911"/>
                  </a:cubicBezTo>
                  <a:cubicBezTo>
                    <a:pt x="13153" y="7182"/>
                    <a:pt x="13392" y="1222"/>
                    <a:pt x="9577" y="220"/>
                  </a:cubicBezTo>
                  <a:cubicBezTo>
                    <a:pt x="9010" y="70"/>
                    <a:pt x="8448" y="0"/>
                    <a:pt x="7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627" y="1160633"/>
              <a:ext cx="1298306" cy="1298306"/>
            </a:xfrm>
            <a:prstGeom prst="rect">
              <a:avLst/>
            </a:prstGeom>
          </p:spPr>
        </p:pic>
      </p:grpSp>
      <p:sp>
        <p:nvSpPr>
          <p:cNvPr id="5" name="Title 1"/>
          <p:cNvSpPr txBox="1">
            <a:spLocks/>
          </p:cNvSpPr>
          <p:nvPr/>
        </p:nvSpPr>
        <p:spPr>
          <a:xfrm>
            <a:off x="1886170" y="4148630"/>
            <a:ext cx="459436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https://www.figma.com/file/PAlApxQkHn8Zt1z938xENL/Kongkow?node-id=105%3A124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1723162" y="1400210"/>
            <a:ext cx="5673061" cy="814278"/>
            <a:chOff x="1723162" y="1400210"/>
            <a:chExt cx="5673061" cy="814278"/>
          </a:xfrm>
        </p:grpSpPr>
        <p:sp>
          <p:nvSpPr>
            <p:cNvPr id="135" name="Title 1"/>
            <p:cNvSpPr txBox="1">
              <a:spLocks/>
            </p:cNvSpPr>
            <p:nvPr/>
          </p:nvSpPr>
          <p:spPr>
            <a:xfrm>
              <a:off x="2748397" y="1649478"/>
              <a:ext cx="4647826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Prototyping</a:t>
              </a:r>
              <a:endParaRPr lang="en-US" sz="54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36" name="Google Shape;833;p31"/>
            <p:cNvGrpSpPr/>
            <p:nvPr/>
          </p:nvGrpSpPr>
          <p:grpSpPr>
            <a:xfrm>
              <a:off x="1723162" y="1400210"/>
              <a:ext cx="556877" cy="814277"/>
              <a:chOff x="1626567" y="1794239"/>
              <a:chExt cx="760891" cy="1112591"/>
            </a:xfrm>
          </p:grpSpPr>
          <p:sp>
            <p:nvSpPr>
              <p:cNvPr id="139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oogle Shape;3208;p48"/>
          <p:cNvGrpSpPr/>
          <p:nvPr/>
        </p:nvGrpSpPr>
        <p:grpSpPr>
          <a:xfrm rot="17671147" flipH="1">
            <a:off x="9546393" y="4703130"/>
            <a:ext cx="3153551" cy="2837995"/>
            <a:chOff x="3256200" y="1561575"/>
            <a:chExt cx="787000" cy="708250"/>
          </a:xfrm>
        </p:grpSpPr>
        <p:sp>
          <p:nvSpPr>
            <p:cNvPr id="87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82" y="1276238"/>
            <a:ext cx="2971800" cy="297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17" y="2428873"/>
            <a:ext cx="2538976" cy="2538976"/>
          </a:xfrm>
          <a:prstGeom prst="rect">
            <a:avLst/>
          </a:prstGeom>
        </p:spPr>
      </p:pic>
      <p:pic>
        <p:nvPicPr>
          <p:cNvPr id="1028" name="Picture 4" descr="Figma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78" y="2690121"/>
            <a:ext cx="1080335" cy="158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itle 1"/>
          <p:cNvSpPr txBox="1">
            <a:spLocks/>
          </p:cNvSpPr>
          <p:nvPr/>
        </p:nvSpPr>
        <p:spPr>
          <a:xfrm>
            <a:off x="1304925" y="3015535"/>
            <a:ext cx="5756850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Perancangan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576" y="3078717"/>
            <a:ext cx="2533119" cy="25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833;p31"/>
          <p:cNvGrpSpPr/>
          <p:nvPr/>
        </p:nvGrpSpPr>
        <p:grpSpPr>
          <a:xfrm>
            <a:off x="603383" y="1270109"/>
            <a:ext cx="1977513" cy="1129859"/>
            <a:chOff x="479379" y="1634028"/>
            <a:chExt cx="2410840" cy="1377443"/>
          </a:xfrm>
        </p:grpSpPr>
        <p:sp>
          <p:nvSpPr>
            <p:cNvPr id="65" name="Google Shape;834;p31"/>
            <p:cNvSpPr/>
            <p:nvPr/>
          </p:nvSpPr>
          <p:spPr>
            <a:xfrm>
              <a:off x="479379" y="1634028"/>
              <a:ext cx="2410840" cy="1377443"/>
            </a:xfrm>
            <a:custGeom>
              <a:avLst/>
              <a:gdLst/>
              <a:ahLst/>
              <a:cxnLst/>
              <a:rect l="l" t="t" r="r" b="b"/>
              <a:pathLst>
                <a:path w="13393" h="10386" extrusionOk="0">
                  <a:moveTo>
                    <a:pt x="7902" y="0"/>
                  </a:moveTo>
                  <a:cubicBezTo>
                    <a:pt x="3449" y="0"/>
                    <a:pt x="0" y="4648"/>
                    <a:pt x="2601" y="8721"/>
                  </a:cubicBezTo>
                  <a:cubicBezTo>
                    <a:pt x="3365" y="9917"/>
                    <a:pt x="4775" y="10385"/>
                    <a:pt x="6270" y="10385"/>
                  </a:cubicBezTo>
                  <a:cubicBezTo>
                    <a:pt x="8000" y="10385"/>
                    <a:pt x="9844" y="9760"/>
                    <a:pt x="10933" y="8911"/>
                  </a:cubicBezTo>
                  <a:cubicBezTo>
                    <a:pt x="13153" y="7182"/>
                    <a:pt x="13392" y="1222"/>
                    <a:pt x="9577" y="220"/>
                  </a:cubicBezTo>
                  <a:cubicBezTo>
                    <a:pt x="9010" y="70"/>
                    <a:pt x="8448" y="0"/>
                    <a:pt x="7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5;p31"/>
            <p:cNvSpPr/>
            <p:nvPr/>
          </p:nvSpPr>
          <p:spPr>
            <a:xfrm>
              <a:off x="2313115" y="1886811"/>
              <a:ext cx="74343" cy="51591"/>
            </a:xfrm>
            <a:custGeom>
              <a:avLst/>
              <a:gdLst/>
              <a:ahLst/>
              <a:cxnLst/>
              <a:rect l="l" t="t" r="r" b="b"/>
              <a:pathLst>
                <a:path w="413" h="389" extrusionOk="0">
                  <a:moveTo>
                    <a:pt x="306" y="1"/>
                  </a:moveTo>
                  <a:cubicBezTo>
                    <a:pt x="188" y="1"/>
                    <a:pt x="0" y="131"/>
                    <a:pt x="46" y="288"/>
                  </a:cubicBezTo>
                  <a:cubicBezTo>
                    <a:pt x="52" y="307"/>
                    <a:pt x="58" y="326"/>
                    <a:pt x="71" y="338"/>
                  </a:cubicBezTo>
                  <a:cubicBezTo>
                    <a:pt x="91" y="374"/>
                    <a:pt x="120" y="389"/>
                    <a:pt x="152" y="389"/>
                  </a:cubicBezTo>
                  <a:cubicBezTo>
                    <a:pt x="233" y="389"/>
                    <a:pt x="332" y="300"/>
                    <a:pt x="355" y="237"/>
                  </a:cubicBezTo>
                  <a:cubicBezTo>
                    <a:pt x="367" y="199"/>
                    <a:pt x="380" y="162"/>
                    <a:pt x="393" y="124"/>
                  </a:cubicBezTo>
                  <a:cubicBezTo>
                    <a:pt x="412" y="37"/>
                    <a:pt x="369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6;p31"/>
            <p:cNvSpPr/>
            <p:nvPr/>
          </p:nvSpPr>
          <p:spPr>
            <a:xfrm>
              <a:off x="2045444" y="2694895"/>
              <a:ext cx="84244" cy="43236"/>
            </a:xfrm>
            <a:custGeom>
              <a:avLst/>
              <a:gdLst/>
              <a:ahLst/>
              <a:cxnLst/>
              <a:rect l="l" t="t" r="r" b="b"/>
              <a:pathLst>
                <a:path w="468" h="326" extrusionOk="0">
                  <a:moveTo>
                    <a:pt x="329" y="1"/>
                  </a:moveTo>
                  <a:cubicBezTo>
                    <a:pt x="315" y="1"/>
                    <a:pt x="299" y="4"/>
                    <a:pt x="284" y="10"/>
                  </a:cubicBezTo>
                  <a:cubicBezTo>
                    <a:pt x="208" y="48"/>
                    <a:pt x="0" y="325"/>
                    <a:pt x="208" y="325"/>
                  </a:cubicBezTo>
                  <a:cubicBezTo>
                    <a:pt x="309" y="306"/>
                    <a:pt x="391" y="243"/>
                    <a:pt x="442" y="155"/>
                  </a:cubicBezTo>
                  <a:cubicBezTo>
                    <a:pt x="468" y="75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7;p31"/>
            <p:cNvSpPr/>
            <p:nvPr/>
          </p:nvSpPr>
          <p:spPr>
            <a:xfrm>
              <a:off x="1626567" y="1794239"/>
              <a:ext cx="91984" cy="52387"/>
            </a:xfrm>
            <a:custGeom>
              <a:avLst/>
              <a:gdLst/>
              <a:ahLst/>
              <a:cxnLst/>
              <a:rect l="l" t="t" r="r" b="b"/>
              <a:pathLst>
                <a:path w="511" h="395" extrusionOk="0">
                  <a:moveTo>
                    <a:pt x="397" y="0"/>
                  </a:moveTo>
                  <a:cubicBezTo>
                    <a:pt x="256" y="0"/>
                    <a:pt x="0" y="208"/>
                    <a:pt x="132" y="355"/>
                  </a:cubicBezTo>
                  <a:lnTo>
                    <a:pt x="139" y="368"/>
                  </a:lnTo>
                  <a:cubicBezTo>
                    <a:pt x="155" y="387"/>
                    <a:pt x="180" y="394"/>
                    <a:pt x="206" y="394"/>
                  </a:cubicBezTo>
                  <a:cubicBezTo>
                    <a:pt x="241" y="394"/>
                    <a:pt x="278" y="382"/>
                    <a:pt x="303" y="368"/>
                  </a:cubicBezTo>
                  <a:cubicBezTo>
                    <a:pt x="422" y="311"/>
                    <a:pt x="511" y="204"/>
                    <a:pt x="479" y="59"/>
                  </a:cubicBezTo>
                  <a:cubicBezTo>
                    <a:pt x="469" y="18"/>
                    <a:pt x="438" y="0"/>
                    <a:pt x="3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8;p31"/>
            <p:cNvSpPr/>
            <p:nvPr/>
          </p:nvSpPr>
          <p:spPr>
            <a:xfrm>
              <a:off x="1875157" y="1853655"/>
              <a:ext cx="68223" cy="51591"/>
            </a:xfrm>
            <a:custGeom>
              <a:avLst/>
              <a:gdLst/>
              <a:ahLst/>
              <a:cxnLst/>
              <a:rect l="l" t="t" r="r" b="b"/>
              <a:pathLst>
                <a:path w="379" h="389" extrusionOk="0">
                  <a:moveTo>
                    <a:pt x="292" y="0"/>
                  </a:moveTo>
                  <a:cubicBezTo>
                    <a:pt x="245" y="0"/>
                    <a:pt x="188" y="30"/>
                    <a:pt x="158" y="52"/>
                  </a:cubicBezTo>
                  <a:cubicBezTo>
                    <a:pt x="114" y="71"/>
                    <a:pt x="76" y="109"/>
                    <a:pt x="57" y="153"/>
                  </a:cubicBezTo>
                  <a:cubicBezTo>
                    <a:pt x="50" y="172"/>
                    <a:pt x="38" y="191"/>
                    <a:pt x="32" y="210"/>
                  </a:cubicBezTo>
                  <a:lnTo>
                    <a:pt x="32" y="229"/>
                  </a:lnTo>
                  <a:cubicBezTo>
                    <a:pt x="0" y="266"/>
                    <a:pt x="13" y="330"/>
                    <a:pt x="57" y="355"/>
                  </a:cubicBezTo>
                  <a:lnTo>
                    <a:pt x="82" y="374"/>
                  </a:lnTo>
                  <a:cubicBezTo>
                    <a:pt x="99" y="384"/>
                    <a:pt x="116" y="388"/>
                    <a:pt x="133" y="388"/>
                  </a:cubicBezTo>
                  <a:cubicBezTo>
                    <a:pt x="234" y="388"/>
                    <a:pt x="339" y="236"/>
                    <a:pt x="366" y="172"/>
                  </a:cubicBezTo>
                  <a:cubicBezTo>
                    <a:pt x="378" y="134"/>
                    <a:pt x="378" y="90"/>
                    <a:pt x="366" y="52"/>
                  </a:cubicBezTo>
                  <a:cubicBezTo>
                    <a:pt x="353" y="14"/>
                    <a:pt x="325" y="0"/>
                    <a:pt x="29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9;p31"/>
            <p:cNvSpPr/>
            <p:nvPr/>
          </p:nvSpPr>
          <p:spPr>
            <a:xfrm>
              <a:off x="1691189" y="2836008"/>
              <a:ext cx="123665" cy="70822"/>
            </a:xfrm>
            <a:custGeom>
              <a:avLst/>
              <a:gdLst/>
              <a:ahLst/>
              <a:cxnLst/>
              <a:rect l="l" t="t" r="r" b="b"/>
              <a:pathLst>
                <a:path w="687" h="534" extrusionOk="0">
                  <a:moveTo>
                    <a:pt x="493" y="1"/>
                  </a:moveTo>
                  <a:cubicBezTo>
                    <a:pt x="459" y="1"/>
                    <a:pt x="420" y="10"/>
                    <a:pt x="379" y="30"/>
                  </a:cubicBezTo>
                  <a:cubicBezTo>
                    <a:pt x="316" y="56"/>
                    <a:pt x="259" y="100"/>
                    <a:pt x="215" y="144"/>
                  </a:cubicBezTo>
                  <a:cubicBezTo>
                    <a:pt x="139" y="220"/>
                    <a:pt x="0" y="516"/>
                    <a:pt x="202" y="522"/>
                  </a:cubicBezTo>
                  <a:cubicBezTo>
                    <a:pt x="223" y="530"/>
                    <a:pt x="245" y="533"/>
                    <a:pt x="266" y="533"/>
                  </a:cubicBezTo>
                  <a:cubicBezTo>
                    <a:pt x="412" y="533"/>
                    <a:pt x="563" y="379"/>
                    <a:pt x="612" y="264"/>
                  </a:cubicBezTo>
                  <a:cubicBezTo>
                    <a:pt x="686" y="121"/>
                    <a:pt x="617" y="1"/>
                    <a:pt x="49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3" y="1221528"/>
            <a:ext cx="1412169" cy="14121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82099" y="3189236"/>
            <a:ext cx="8077899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Uji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coba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dilakukan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oleh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3 orang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partisipan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dimana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mereka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hal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723162" y="1400210"/>
            <a:ext cx="5673061" cy="814278"/>
            <a:chOff x="1723162" y="1400210"/>
            <a:chExt cx="5673061" cy="814278"/>
          </a:xfrm>
        </p:grpSpPr>
        <p:sp>
          <p:nvSpPr>
            <p:cNvPr id="135" name="Title 1"/>
            <p:cNvSpPr txBox="1">
              <a:spLocks/>
            </p:cNvSpPr>
            <p:nvPr/>
          </p:nvSpPr>
          <p:spPr>
            <a:xfrm>
              <a:off x="2748397" y="1649478"/>
              <a:ext cx="4647826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Testing</a:t>
              </a:r>
              <a:endParaRPr lang="en-US" sz="54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36" name="Google Shape;833;p31"/>
            <p:cNvGrpSpPr/>
            <p:nvPr/>
          </p:nvGrpSpPr>
          <p:grpSpPr>
            <a:xfrm>
              <a:off x="1723162" y="1400210"/>
              <a:ext cx="556877" cy="814277"/>
              <a:chOff x="1626567" y="1794239"/>
              <a:chExt cx="760891" cy="1112591"/>
            </a:xfrm>
          </p:grpSpPr>
          <p:sp>
            <p:nvSpPr>
              <p:cNvPr id="139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oogle Shape;3208;p48"/>
          <p:cNvGrpSpPr/>
          <p:nvPr/>
        </p:nvGrpSpPr>
        <p:grpSpPr>
          <a:xfrm rot="19760552" flipH="1">
            <a:off x="9546393" y="4703130"/>
            <a:ext cx="3153551" cy="2837995"/>
            <a:chOff x="3256200" y="1561575"/>
            <a:chExt cx="787000" cy="708250"/>
          </a:xfrm>
        </p:grpSpPr>
        <p:sp>
          <p:nvSpPr>
            <p:cNvPr id="87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itle 1"/>
          <p:cNvSpPr txBox="1">
            <a:spLocks/>
          </p:cNvSpPr>
          <p:nvPr/>
        </p:nvSpPr>
        <p:spPr>
          <a:xfrm>
            <a:off x="1679519" y="4628851"/>
            <a:ext cx="8077899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sign up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sign 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Membuka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kelola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pemesanan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833;p31"/>
          <p:cNvGrpSpPr/>
          <p:nvPr/>
        </p:nvGrpSpPr>
        <p:grpSpPr>
          <a:xfrm>
            <a:off x="603383" y="1270109"/>
            <a:ext cx="1977513" cy="1129859"/>
            <a:chOff x="479379" y="1634028"/>
            <a:chExt cx="2410840" cy="1377443"/>
          </a:xfrm>
        </p:grpSpPr>
        <p:sp>
          <p:nvSpPr>
            <p:cNvPr id="65" name="Google Shape;834;p31"/>
            <p:cNvSpPr/>
            <p:nvPr/>
          </p:nvSpPr>
          <p:spPr>
            <a:xfrm>
              <a:off x="479379" y="1634028"/>
              <a:ext cx="2410840" cy="1377443"/>
            </a:xfrm>
            <a:custGeom>
              <a:avLst/>
              <a:gdLst/>
              <a:ahLst/>
              <a:cxnLst/>
              <a:rect l="l" t="t" r="r" b="b"/>
              <a:pathLst>
                <a:path w="13393" h="10386" extrusionOk="0">
                  <a:moveTo>
                    <a:pt x="7902" y="0"/>
                  </a:moveTo>
                  <a:cubicBezTo>
                    <a:pt x="3449" y="0"/>
                    <a:pt x="0" y="4648"/>
                    <a:pt x="2601" y="8721"/>
                  </a:cubicBezTo>
                  <a:cubicBezTo>
                    <a:pt x="3365" y="9917"/>
                    <a:pt x="4775" y="10385"/>
                    <a:pt x="6270" y="10385"/>
                  </a:cubicBezTo>
                  <a:cubicBezTo>
                    <a:pt x="8000" y="10385"/>
                    <a:pt x="9844" y="9760"/>
                    <a:pt x="10933" y="8911"/>
                  </a:cubicBezTo>
                  <a:cubicBezTo>
                    <a:pt x="13153" y="7182"/>
                    <a:pt x="13392" y="1222"/>
                    <a:pt x="9577" y="220"/>
                  </a:cubicBezTo>
                  <a:cubicBezTo>
                    <a:pt x="9010" y="70"/>
                    <a:pt x="8448" y="0"/>
                    <a:pt x="7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5;p31"/>
            <p:cNvSpPr/>
            <p:nvPr/>
          </p:nvSpPr>
          <p:spPr>
            <a:xfrm>
              <a:off x="2313115" y="1886811"/>
              <a:ext cx="74343" cy="51591"/>
            </a:xfrm>
            <a:custGeom>
              <a:avLst/>
              <a:gdLst/>
              <a:ahLst/>
              <a:cxnLst/>
              <a:rect l="l" t="t" r="r" b="b"/>
              <a:pathLst>
                <a:path w="413" h="389" extrusionOk="0">
                  <a:moveTo>
                    <a:pt x="306" y="1"/>
                  </a:moveTo>
                  <a:cubicBezTo>
                    <a:pt x="188" y="1"/>
                    <a:pt x="0" y="131"/>
                    <a:pt x="46" y="288"/>
                  </a:cubicBezTo>
                  <a:cubicBezTo>
                    <a:pt x="52" y="307"/>
                    <a:pt x="58" y="326"/>
                    <a:pt x="71" y="338"/>
                  </a:cubicBezTo>
                  <a:cubicBezTo>
                    <a:pt x="91" y="374"/>
                    <a:pt x="120" y="389"/>
                    <a:pt x="152" y="389"/>
                  </a:cubicBezTo>
                  <a:cubicBezTo>
                    <a:pt x="233" y="389"/>
                    <a:pt x="332" y="300"/>
                    <a:pt x="355" y="237"/>
                  </a:cubicBezTo>
                  <a:cubicBezTo>
                    <a:pt x="367" y="199"/>
                    <a:pt x="380" y="162"/>
                    <a:pt x="393" y="124"/>
                  </a:cubicBezTo>
                  <a:cubicBezTo>
                    <a:pt x="412" y="37"/>
                    <a:pt x="369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6;p31"/>
            <p:cNvSpPr/>
            <p:nvPr/>
          </p:nvSpPr>
          <p:spPr>
            <a:xfrm>
              <a:off x="2045444" y="2694895"/>
              <a:ext cx="84244" cy="43236"/>
            </a:xfrm>
            <a:custGeom>
              <a:avLst/>
              <a:gdLst/>
              <a:ahLst/>
              <a:cxnLst/>
              <a:rect l="l" t="t" r="r" b="b"/>
              <a:pathLst>
                <a:path w="468" h="326" extrusionOk="0">
                  <a:moveTo>
                    <a:pt x="329" y="1"/>
                  </a:moveTo>
                  <a:cubicBezTo>
                    <a:pt x="315" y="1"/>
                    <a:pt x="299" y="4"/>
                    <a:pt x="284" y="10"/>
                  </a:cubicBezTo>
                  <a:cubicBezTo>
                    <a:pt x="208" y="48"/>
                    <a:pt x="0" y="325"/>
                    <a:pt x="208" y="325"/>
                  </a:cubicBezTo>
                  <a:cubicBezTo>
                    <a:pt x="309" y="306"/>
                    <a:pt x="391" y="243"/>
                    <a:pt x="442" y="155"/>
                  </a:cubicBezTo>
                  <a:cubicBezTo>
                    <a:pt x="468" y="75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7;p31"/>
            <p:cNvSpPr/>
            <p:nvPr/>
          </p:nvSpPr>
          <p:spPr>
            <a:xfrm>
              <a:off x="1626567" y="1794239"/>
              <a:ext cx="91984" cy="52387"/>
            </a:xfrm>
            <a:custGeom>
              <a:avLst/>
              <a:gdLst/>
              <a:ahLst/>
              <a:cxnLst/>
              <a:rect l="l" t="t" r="r" b="b"/>
              <a:pathLst>
                <a:path w="511" h="395" extrusionOk="0">
                  <a:moveTo>
                    <a:pt x="397" y="0"/>
                  </a:moveTo>
                  <a:cubicBezTo>
                    <a:pt x="256" y="0"/>
                    <a:pt x="0" y="208"/>
                    <a:pt x="132" y="355"/>
                  </a:cubicBezTo>
                  <a:lnTo>
                    <a:pt x="139" y="368"/>
                  </a:lnTo>
                  <a:cubicBezTo>
                    <a:pt x="155" y="387"/>
                    <a:pt x="180" y="394"/>
                    <a:pt x="206" y="394"/>
                  </a:cubicBezTo>
                  <a:cubicBezTo>
                    <a:pt x="241" y="394"/>
                    <a:pt x="278" y="382"/>
                    <a:pt x="303" y="368"/>
                  </a:cubicBezTo>
                  <a:cubicBezTo>
                    <a:pt x="422" y="311"/>
                    <a:pt x="511" y="204"/>
                    <a:pt x="479" y="59"/>
                  </a:cubicBezTo>
                  <a:cubicBezTo>
                    <a:pt x="469" y="18"/>
                    <a:pt x="438" y="0"/>
                    <a:pt x="3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8;p31"/>
            <p:cNvSpPr/>
            <p:nvPr/>
          </p:nvSpPr>
          <p:spPr>
            <a:xfrm>
              <a:off x="1875157" y="1853655"/>
              <a:ext cx="68223" cy="51591"/>
            </a:xfrm>
            <a:custGeom>
              <a:avLst/>
              <a:gdLst/>
              <a:ahLst/>
              <a:cxnLst/>
              <a:rect l="l" t="t" r="r" b="b"/>
              <a:pathLst>
                <a:path w="379" h="389" extrusionOk="0">
                  <a:moveTo>
                    <a:pt x="292" y="0"/>
                  </a:moveTo>
                  <a:cubicBezTo>
                    <a:pt x="245" y="0"/>
                    <a:pt x="188" y="30"/>
                    <a:pt x="158" y="52"/>
                  </a:cubicBezTo>
                  <a:cubicBezTo>
                    <a:pt x="114" y="71"/>
                    <a:pt x="76" y="109"/>
                    <a:pt x="57" y="153"/>
                  </a:cubicBezTo>
                  <a:cubicBezTo>
                    <a:pt x="50" y="172"/>
                    <a:pt x="38" y="191"/>
                    <a:pt x="32" y="210"/>
                  </a:cubicBezTo>
                  <a:lnTo>
                    <a:pt x="32" y="229"/>
                  </a:lnTo>
                  <a:cubicBezTo>
                    <a:pt x="0" y="266"/>
                    <a:pt x="13" y="330"/>
                    <a:pt x="57" y="355"/>
                  </a:cubicBezTo>
                  <a:lnTo>
                    <a:pt x="82" y="374"/>
                  </a:lnTo>
                  <a:cubicBezTo>
                    <a:pt x="99" y="384"/>
                    <a:pt x="116" y="388"/>
                    <a:pt x="133" y="388"/>
                  </a:cubicBezTo>
                  <a:cubicBezTo>
                    <a:pt x="234" y="388"/>
                    <a:pt x="339" y="236"/>
                    <a:pt x="366" y="172"/>
                  </a:cubicBezTo>
                  <a:cubicBezTo>
                    <a:pt x="378" y="134"/>
                    <a:pt x="378" y="90"/>
                    <a:pt x="366" y="52"/>
                  </a:cubicBezTo>
                  <a:cubicBezTo>
                    <a:pt x="353" y="14"/>
                    <a:pt x="325" y="0"/>
                    <a:pt x="29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9;p31"/>
            <p:cNvSpPr/>
            <p:nvPr/>
          </p:nvSpPr>
          <p:spPr>
            <a:xfrm>
              <a:off x="1691189" y="2836008"/>
              <a:ext cx="123665" cy="70822"/>
            </a:xfrm>
            <a:custGeom>
              <a:avLst/>
              <a:gdLst/>
              <a:ahLst/>
              <a:cxnLst/>
              <a:rect l="l" t="t" r="r" b="b"/>
              <a:pathLst>
                <a:path w="687" h="534" extrusionOk="0">
                  <a:moveTo>
                    <a:pt x="493" y="1"/>
                  </a:moveTo>
                  <a:cubicBezTo>
                    <a:pt x="459" y="1"/>
                    <a:pt x="420" y="10"/>
                    <a:pt x="379" y="30"/>
                  </a:cubicBezTo>
                  <a:cubicBezTo>
                    <a:pt x="316" y="56"/>
                    <a:pt x="259" y="100"/>
                    <a:pt x="215" y="144"/>
                  </a:cubicBezTo>
                  <a:cubicBezTo>
                    <a:pt x="139" y="220"/>
                    <a:pt x="0" y="516"/>
                    <a:pt x="202" y="522"/>
                  </a:cubicBezTo>
                  <a:cubicBezTo>
                    <a:pt x="223" y="530"/>
                    <a:pt x="245" y="533"/>
                    <a:pt x="266" y="533"/>
                  </a:cubicBezTo>
                  <a:cubicBezTo>
                    <a:pt x="412" y="533"/>
                    <a:pt x="563" y="379"/>
                    <a:pt x="612" y="264"/>
                  </a:cubicBezTo>
                  <a:cubicBezTo>
                    <a:pt x="686" y="121"/>
                    <a:pt x="617" y="1"/>
                    <a:pt x="49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3" y="1221528"/>
            <a:ext cx="1412169" cy="14121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87943" y="2993506"/>
            <a:ext cx="41239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723162" y="1400210"/>
            <a:ext cx="5673061" cy="814278"/>
            <a:chOff x="1723162" y="1400210"/>
            <a:chExt cx="5673061" cy="814278"/>
          </a:xfrm>
        </p:grpSpPr>
        <p:sp>
          <p:nvSpPr>
            <p:cNvPr id="135" name="Title 1"/>
            <p:cNvSpPr txBox="1">
              <a:spLocks/>
            </p:cNvSpPr>
            <p:nvPr/>
          </p:nvSpPr>
          <p:spPr>
            <a:xfrm>
              <a:off x="2748397" y="1649478"/>
              <a:ext cx="4647826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Testing</a:t>
              </a:r>
              <a:endParaRPr lang="en-US" sz="54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36" name="Google Shape;833;p31"/>
            <p:cNvGrpSpPr/>
            <p:nvPr/>
          </p:nvGrpSpPr>
          <p:grpSpPr>
            <a:xfrm>
              <a:off x="1723162" y="1400210"/>
              <a:ext cx="556877" cy="814277"/>
              <a:chOff x="1626567" y="1794239"/>
              <a:chExt cx="760891" cy="1112591"/>
            </a:xfrm>
          </p:grpSpPr>
          <p:sp>
            <p:nvSpPr>
              <p:cNvPr id="139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oogle Shape;3208;p48"/>
          <p:cNvGrpSpPr/>
          <p:nvPr/>
        </p:nvGrpSpPr>
        <p:grpSpPr>
          <a:xfrm rot="18769725" flipH="1">
            <a:off x="9546393" y="4703130"/>
            <a:ext cx="3153551" cy="2837995"/>
            <a:chOff x="3256200" y="1561575"/>
            <a:chExt cx="787000" cy="708250"/>
          </a:xfrm>
        </p:grpSpPr>
        <p:sp>
          <p:nvSpPr>
            <p:cNvPr id="87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15;p27"/>
          <p:cNvGrpSpPr/>
          <p:nvPr/>
        </p:nvGrpSpPr>
        <p:grpSpPr>
          <a:xfrm>
            <a:off x="2609196" y="4394975"/>
            <a:ext cx="557144" cy="556952"/>
            <a:chOff x="5744328" y="3611461"/>
            <a:chExt cx="425905" cy="425758"/>
          </a:xfrm>
        </p:grpSpPr>
        <p:sp>
          <p:nvSpPr>
            <p:cNvPr id="79" name="Google Shape;716;p27"/>
            <p:cNvSpPr/>
            <p:nvPr/>
          </p:nvSpPr>
          <p:spPr>
            <a:xfrm>
              <a:off x="5744328" y="3611461"/>
              <a:ext cx="425806" cy="425758"/>
            </a:xfrm>
            <a:custGeom>
              <a:avLst/>
              <a:gdLst/>
              <a:ahLst/>
              <a:cxnLst/>
              <a:rect l="l" t="t" r="r" b="b"/>
              <a:pathLst>
                <a:path w="8970" h="8969" extrusionOk="0">
                  <a:moveTo>
                    <a:pt x="4486" y="0"/>
                  </a:moveTo>
                  <a:cubicBezTo>
                    <a:pt x="3296" y="0"/>
                    <a:pt x="2156" y="473"/>
                    <a:pt x="1315" y="1314"/>
                  </a:cubicBezTo>
                  <a:cubicBezTo>
                    <a:pt x="474" y="2155"/>
                    <a:pt x="1" y="3295"/>
                    <a:pt x="1" y="4485"/>
                  </a:cubicBezTo>
                  <a:cubicBezTo>
                    <a:pt x="1" y="5674"/>
                    <a:pt x="474" y="6814"/>
                    <a:pt x="1315" y="7654"/>
                  </a:cubicBezTo>
                  <a:cubicBezTo>
                    <a:pt x="2156" y="8496"/>
                    <a:pt x="3296" y="8968"/>
                    <a:pt x="4486" y="8968"/>
                  </a:cubicBezTo>
                  <a:cubicBezTo>
                    <a:pt x="5674" y="8968"/>
                    <a:pt x="6815" y="8496"/>
                    <a:pt x="7656" y="7654"/>
                  </a:cubicBezTo>
                  <a:cubicBezTo>
                    <a:pt x="8496" y="6814"/>
                    <a:pt x="8969" y="5674"/>
                    <a:pt x="8969" y="4485"/>
                  </a:cubicBezTo>
                  <a:cubicBezTo>
                    <a:pt x="8969" y="3295"/>
                    <a:pt x="8496" y="2155"/>
                    <a:pt x="7656" y="1314"/>
                  </a:cubicBezTo>
                  <a:cubicBezTo>
                    <a:pt x="6815" y="473"/>
                    <a:pt x="5674" y="0"/>
                    <a:pt x="4486" y="0"/>
                  </a:cubicBezTo>
                  <a:close/>
                </a:path>
              </a:pathLst>
            </a:custGeom>
            <a:solidFill>
              <a:srgbClr val="843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717;p27"/>
            <p:cNvSpPr/>
            <p:nvPr/>
          </p:nvSpPr>
          <p:spPr>
            <a:xfrm>
              <a:off x="5900508" y="3676259"/>
              <a:ext cx="113596" cy="138470"/>
            </a:xfrm>
            <a:custGeom>
              <a:avLst/>
              <a:gdLst/>
              <a:ahLst/>
              <a:cxnLst/>
              <a:rect l="l" t="t" r="r" b="b"/>
              <a:pathLst>
                <a:path w="2393" h="2917" extrusionOk="0">
                  <a:moveTo>
                    <a:pt x="1197" y="1"/>
                  </a:moveTo>
                  <a:cubicBezTo>
                    <a:pt x="561" y="1"/>
                    <a:pt x="33" y="495"/>
                    <a:pt x="18" y="1119"/>
                  </a:cubicBezTo>
                  <a:cubicBezTo>
                    <a:pt x="0" y="1761"/>
                    <a:pt x="520" y="2916"/>
                    <a:pt x="1197" y="2916"/>
                  </a:cubicBezTo>
                  <a:cubicBezTo>
                    <a:pt x="1872" y="2916"/>
                    <a:pt x="2393" y="1760"/>
                    <a:pt x="2376" y="1119"/>
                  </a:cubicBezTo>
                  <a:cubicBezTo>
                    <a:pt x="2361" y="495"/>
                    <a:pt x="1832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718;p27"/>
            <p:cNvSpPr/>
            <p:nvPr/>
          </p:nvSpPr>
          <p:spPr>
            <a:xfrm>
              <a:off x="5834808" y="3825128"/>
              <a:ext cx="245183" cy="128834"/>
            </a:xfrm>
            <a:custGeom>
              <a:avLst/>
              <a:gdLst/>
              <a:ahLst/>
              <a:cxnLst/>
              <a:rect l="l" t="t" r="r" b="b"/>
              <a:pathLst>
                <a:path w="5165" h="2714" extrusionOk="0">
                  <a:moveTo>
                    <a:pt x="2008" y="0"/>
                  </a:moveTo>
                  <a:cubicBezTo>
                    <a:pt x="1990" y="354"/>
                    <a:pt x="1865" y="672"/>
                    <a:pt x="1486" y="732"/>
                  </a:cubicBezTo>
                  <a:cubicBezTo>
                    <a:pt x="566" y="874"/>
                    <a:pt x="0" y="1149"/>
                    <a:pt x="176" y="2091"/>
                  </a:cubicBezTo>
                  <a:cubicBezTo>
                    <a:pt x="176" y="2091"/>
                    <a:pt x="814" y="2714"/>
                    <a:pt x="2584" y="2714"/>
                  </a:cubicBezTo>
                  <a:cubicBezTo>
                    <a:pt x="4354" y="2714"/>
                    <a:pt x="4990" y="2091"/>
                    <a:pt x="4990" y="2091"/>
                  </a:cubicBezTo>
                  <a:cubicBezTo>
                    <a:pt x="5164" y="1150"/>
                    <a:pt x="4597" y="874"/>
                    <a:pt x="3678" y="732"/>
                  </a:cubicBezTo>
                  <a:cubicBezTo>
                    <a:pt x="3298" y="672"/>
                    <a:pt x="3173" y="354"/>
                    <a:pt x="3157" y="0"/>
                  </a:cubicBezTo>
                  <a:cubicBezTo>
                    <a:pt x="2979" y="132"/>
                    <a:pt x="2785" y="212"/>
                    <a:pt x="2582" y="212"/>
                  </a:cubicBezTo>
                  <a:cubicBezTo>
                    <a:pt x="2379" y="212"/>
                    <a:pt x="2185" y="132"/>
                    <a:pt x="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719;p27"/>
            <p:cNvSpPr/>
            <p:nvPr/>
          </p:nvSpPr>
          <p:spPr>
            <a:xfrm>
              <a:off x="5957283" y="3611461"/>
              <a:ext cx="212950" cy="425758"/>
            </a:xfrm>
            <a:custGeom>
              <a:avLst/>
              <a:gdLst/>
              <a:ahLst/>
              <a:cxnLst/>
              <a:rect l="l" t="t" r="r" b="b"/>
              <a:pathLst>
                <a:path w="4486" h="8969" extrusionOk="0">
                  <a:moveTo>
                    <a:pt x="1" y="0"/>
                  </a:moveTo>
                  <a:lnTo>
                    <a:pt x="1" y="8968"/>
                  </a:lnTo>
                  <a:cubicBezTo>
                    <a:pt x="2477" y="8968"/>
                    <a:pt x="4485" y="6961"/>
                    <a:pt x="4485" y="4484"/>
                  </a:cubicBezTo>
                  <a:cubicBezTo>
                    <a:pt x="4485" y="2009"/>
                    <a:pt x="2477" y="0"/>
                    <a:pt x="1" y="0"/>
                  </a:cubicBezTo>
                  <a:close/>
                </a:path>
              </a:pathLst>
            </a:custGeom>
            <a:solidFill>
              <a:srgbClr val="DBDBDB">
                <a:alpha val="1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715;p27"/>
          <p:cNvGrpSpPr/>
          <p:nvPr/>
        </p:nvGrpSpPr>
        <p:grpSpPr>
          <a:xfrm>
            <a:off x="2613361" y="5312237"/>
            <a:ext cx="557144" cy="556952"/>
            <a:chOff x="5744328" y="3611461"/>
            <a:chExt cx="425905" cy="425758"/>
          </a:xfrm>
        </p:grpSpPr>
        <p:sp>
          <p:nvSpPr>
            <p:cNvPr id="84" name="Google Shape;716;p27"/>
            <p:cNvSpPr/>
            <p:nvPr/>
          </p:nvSpPr>
          <p:spPr>
            <a:xfrm>
              <a:off x="5744328" y="3611461"/>
              <a:ext cx="425806" cy="425758"/>
            </a:xfrm>
            <a:custGeom>
              <a:avLst/>
              <a:gdLst/>
              <a:ahLst/>
              <a:cxnLst/>
              <a:rect l="l" t="t" r="r" b="b"/>
              <a:pathLst>
                <a:path w="8970" h="8969" extrusionOk="0">
                  <a:moveTo>
                    <a:pt x="4486" y="0"/>
                  </a:moveTo>
                  <a:cubicBezTo>
                    <a:pt x="3296" y="0"/>
                    <a:pt x="2156" y="473"/>
                    <a:pt x="1315" y="1314"/>
                  </a:cubicBezTo>
                  <a:cubicBezTo>
                    <a:pt x="474" y="2155"/>
                    <a:pt x="1" y="3295"/>
                    <a:pt x="1" y="4485"/>
                  </a:cubicBezTo>
                  <a:cubicBezTo>
                    <a:pt x="1" y="5674"/>
                    <a:pt x="474" y="6814"/>
                    <a:pt x="1315" y="7654"/>
                  </a:cubicBezTo>
                  <a:cubicBezTo>
                    <a:pt x="2156" y="8496"/>
                    <a:pt x="3296" y="8968"/>
                    <a:pt x="4486" y="8968"/>
                  </a:cubicBezTo>
                  <a:cubicBezTo>
                    <a:pt x="5674" y="8968"/>
                    <a:pt x="6815" y="8496"/>
                    <a:pt x="7656" y="7654"/>
                  </a:cubicBezTo>
                  <a:cubicBezTo>
                    <a:pt x="8496" y="6814"/>
                    <a:pt x="8969" y="5674"/>
                    <a:pt x="8969" y="4485"/>
                  </a:cubicBezTo>
                  <a:cubicBezTo>
                    <a:pt x="8969" y="3295"/>
                    <a:pt x="8496" y="2155"/>
                    <a:pt x="7656" y="1314"/>
                  </a:cubicBezTo>
                  <a:cubicBezTo>
                    <a:pt x="6815" y="473"/>
                    <a:pt x="5674" y="0"/>
                    <a:pt x="4486" y="0"/>
                  </a:cubicBezTo>
                  <a:close/>
                </a:path>
              </a:pathLst>
            </a:custGeom>
            <a:solidFill>
              <a:srgbClr val="843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717;p27"/>
            <p:cNvSpPr/>
            <p:nvPr/>
          </p:nvSpPr>
          <p:spPr>
            <a:xfrm>
              <a:off x="5900508" y="3676259"/>
              <a:ext cx="113596" cy="138470"/>
            </a:xfrm>
            <a:custGeom>
              <a:avLst/>
              <a:gdLst/>
              <a:ahLst/>
              <a:cxnLst/>
              <a:rect l="l" t="t" r="r" b="b"/>
              <a:pathLst>
                <a:path w="2393" h="2917" extrusionOk="0">
                  <a:moveTo>
                    <a:pt x="1197" y="1"/>
                  </a:moveTo>
                  <a:cubicBezTo>
                    <a:pt x="561" y="1"/>
                    <a:pt x="33" y="495"/>
                    <a:pt x="18" y="1119"/>
                  </a:cubicBezTo>
                  <a:cubicBezTo>
                    <a:pt x="0" y="1761"/>
                    <a:pt x="520" y="2916"/>
                    <a:pt x="1197" y="2916"/>
                  </a:cubicBezTo>
                  <a:cubicBezTo>
                    <a:pt x="1872" y="2916"/>
                    <a:pt x="2393" y="1760"/>
                    <a:pt x="2376" y="1119"/>
                  </a:cubicBezTo>
                  <a:cubicBezTo>
                    <a:pt x="2361" y="495"/>
                    <a:pt x="1832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718;p27"/>
            <p:cNvSpPr/>
            <p:nvPr/>
          </p:nvSpPr>
          <p:spPr>
            <a:xfrm>
              <a:off x="5834808" y="3825128"/>
              <a:ext cx="245183" cy="128834"/>
            </a:xfrm>
            <a:custGeom>
              <a:avLst/>
              <a:gdLst/>
              <a:ahLst/>
              <a:cxnLst/>
              <a:rect l="l" t="t" r="r" b="b"/>
              <a:pathLst>
                <a:path w="5165" h="2714" extrusionOk="0">
                  <a:moveTo>
                    <a:pt x="2008" y="0"/>
                  </a:moveTo>
                  <a:cubicBezTo>
                    <a:pt x="1990" y="354"/>
                    <a:pt x="1865" y="672"/>
                    <a:pt x="1486" y="732"/>
                  </a:cubicBezTo>
                  <a:cubicBezTo>
                    <a:pt x="566" y="874"/>
                    <a:pt x="0" y="1149"/>
                    <a:pt x="176" y="2091"/>
                  </a:cubicBezTo>
                  <a:cubicBezTo>
                    <a:pt x="176" y="2091"/>
                    <a:pt x="814" y="2714"/>
                    <a:pt x="2584" y="2714"/>
                  </a:cubicBezTo>
                  <a:cubicBezTo>
                    <a:pt x="4354" y="2714"/>
                    <a:pt x="4990" y="2091"/>
                    <a:pt x="4990" y="2091"/>
                  </a:cubicBezTo>
                  <a:cubicBezTo>
                    <a:pt x="5164" y="1150"/>
                    <a:pt x="4597" y="874"/>
                    <a:pt x="3678" y="732"/>
                  </a:cubicBezTo>
                  <a:cubicBezTo>
                    <a:pt x="3298" y="672"/>
                    <a:pt x="3173" y="354"/>
                    <a:pt x="3157" y="0"/>
                  </a:cubicBezTo>
                  <a:cubicBezTo>
                    <a:pt x="2979" y="132"/>
                    <a:pt x="2785" y="212"/>
                    <a:pt x="2582" y="212"/>
                  </a:cubicBezTo>
                  <a:cubicBezTo>
                    <a:pt x="2379" y="212"/>
                    <a:pt x="2185" y="132"/>
                    <a:pt x="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719;p27"/>
            <p:cNvSpPr/>
            <p:nvPr/>
          </p:nvSpPr>
          <p:spPr>
            <a:xfrm>
              <a:off x="5957283" y="3611461"/>
              <a:ext cx="212950" cy="425758"/>
            </a:xfrm>
            <a:custGeom>
              <a:avLst/>
              <a:gdLst/>
              <a:ahLst/>
              <a:cxnLst/>
              <a:rect l="l" t="t" r="r" b="b"/>
              <a:pathLst>
                <a:path w="4486" h="8969" extrusionOk="0">
                  <a:moveTo>
                    <a:pt x="1" y="0"/>
                  </a:moveTo>
                  <a:lnTo>
                    <a:pt x="1" y="8968"/>
                  </a:lnTo>
                  <a:cubicBezTo>
                    <a:pt x="2477" y="8968"/>
                    <a:pt x="4485" y="6961"/>
                    <a:pt x="4485" y="4484"/>
                  </a:cubicBezTo>
                  <a:cubicBezTo>
                    <a:pt x="4485" y="2009"/>
                    <a:pt x="2477" y="0"/>
                    <a:pt x="1" y="0"/>
                  </a:cubicBezTo>
                  <a:close/>
                </a:path>
              </a:pathLst>
            </a:custGeom>
            <a:solidFill>
              <a:srgbClr val="DBDBDB">
                <a:alpha val="1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715;p27"/>
          <p:cNvGrpSpPr/>
          <p:nvPr/>
        </p:nvGrpSpPr>
        <p:grpSpPr>
          <a:xfrm>
            <a:off x="2609196" y="3558516"/>
            <a:ext cx="557144" cy="556952"/>
            <a:chOff x="5744328" y="3611461"/>
            <a:chExt cx="425905" cy="425758"/>
          </a:xfrm>
        </p:grpSpPr>
        <p:sp>
          <p:nvSpPr>
            <p:cNvPr id="145" name="Google Shape;716;p27"/>
            <p:cNvSpPr/>
            <p:nvPr/>
          </p:nvSpPr>
          <p:spPr>
            <a:xfrm>
              <a:off x="5744328" y="3611461"/>
              <a:ext cx="425806" cy="425758"/>
            </a:xfrm>
            <a:custGeom>
              <a:avLst/>
              <a:gdLst/>
              <a:ahLst/>
              <a:cxnLst/>
              <a:rect l="l" t="t" r="r" b="b"/>
              <a:pathLst>
                <a:path w="8970" h="8969" extrusionOk="0">
                  <a:moveTo>
                    <a:pt x="4486" y="0"/>
                  </a:moveTo>
                  <a:cubicBezTo>
                    <a:pt x="3296" y="0"/>
                    <a:pt x="2156" y="473"/>
                    <a:pt x="1315" y="1314"/>
                  </a:cubicBezTo>
                  <a:cubicBezTo>
                    <a:pt x="474" y="2155"/>
                    <a:pt x="1" y="3295"/>
                    <a:pt x="1" y="4485"/>
                  </a:cubicBezTo>
                  <a:cubicBezTo>
                    <a:pt x="1" y="5674"/>
                    <a:pt x="474" y="6814"/>
                    <a:pt x="1315" y="7654"/>
                  </a:cubicBezTo>
                  <a:cubicBezTo>
                    <a:pt x="2156" y="8496"/>
                    <a:pt x="3296" y="8968"/>
                    <a:pt x="4486" y="8968"/>
                  </a:cubicBezTo>
                  <a:cubicBezTo>
                    <a:pt x="5674" y="8968"/>
                    <a:pt x="6815" y="8496"/>
                    <a:pt x="7656" y="7654"/>
                  </a:cubicBezTo>
                  <a:cubicBezTo>
                    <a:pt x="8496" y="6814"/>
                    <a:pt x="8969" y="5674"/>
                    <a:pt x="8969" y="4485"/>
                  </a:cubicBezTo>
                  <a:cubicBezTo>
                    <a:pt x="8969" y="3295"/>
                    <a:pt x="8496" y="2155"/>
                    <a:pt x="7656" y="1314"/>
                  </a:cubicBezTo>
                  <a:cubicBezTo>
                    <a:pt x="6815" y="473"/>
                    <a:pt x="5674" y="0"/>
                    <a:pt x="4486" y="0"/>
                  </a:cubicBezTo>
                  <a:close/>
                </a:path>
              </a:pathLst>
            </a:custGeom>
            <a:solidFill>
              <a:srgbClr val="843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717;p27"/>
            <p:cNvSpPr/>
            <p:nvPr/>
          </p:nvSpPr>
          <p:spPr>
            <a:xfrm>
              <a:off x="5900508" y="3676259"/>
              <a:ext cx="113596" cy="138470"/>
            </a:xfrm>
            <a:custGeom>
              <a:avLst/>
              <a:gdLst/>
              <a:ahLst/>
              <a:cxnLst/>
              <a:rect l="l" t="t" r="r" b="b"/>
              <a:pathLst>
                <a:path w="2393" h="2917" extrusionOk="0">
                  <a:moveTo>
                    <a:pt x="1197" y="1"/>
                  </a:moveTo>
                  <a:cubicBezTo>
                    <a:pt x="561" y="1"/>
                    <a:pt x="33" y="495"/>
                    <a:pt x="18" y="1119"/>
                  </a:cubicBezTo>
                  <a:cubicBezTo>
                    <a:pt x="0" y="1761"/>
                    <a:pt x="520" y="2916"/>
                    <a:pt x="1197" y="2916"/>
                  </a:cubicBezTo>
                  <a:cubicBezTo>
                    <a:pt x="1872" y="2916"/>
                    <a:pt x="2393" y="1760"/>
                    <a:pt x="2376" y="1119"/>
                  </a:cubicBezTo>
                  <a:cubicBezTo>
                    <a:pt x="2361" y="495"/>
                    <a:pt x="1832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718;p27"/>
            <p:cNvSpPr/>
            <p:nvPr/>
          </p:nvSpPr>
          <p:spPr>
            <a:xfrm>
              <a:off x="5834808" y="3825128"/>
              <a:ext cx="245183" cy="128834"/>
            </a:xfrm>
            <a:custGeom>
              <a:avLst/>
              <a:gdLst/>
              <a:ahLst/>
              <a:cxnLst/>
              <a:rect l="l" t="t" r="r" b="b"/>
              <a:pathLst>
                <a:path w="5165" h="2714" extrusionOk="0">
                  <a:moveTo>
                    <a:pt x="2008" y="0"/>
                  </a:moveTo>
                  <a:cubicBezTo>
                    <a:pt x="1990" y="354"/>
                    <a:pt x="1865" y="672"/>
                    <a:pt x="1486" y="732"/>
                  </a:cubicBezTo>
                  <a:cubicBezTo>
                    <a:pt x="566" y="874"/>
                    <a:pt x="0" y="1149"/>
                    <a:pt x="176" y="2091"/>
                  </a:cubicBezTo>
                  <a:cubicBezTo>
                    <a:pt x="176" y="2091"/>
                    <a:pt x="814" y="2714"/>
                    <a:pt x="2584" y="2714"/>
                  </a:cubicBezTo>
                  <a:cubicBezTo>
                    <a:pt x="4354" y="2714"/>
                    <a:pt x="4990" y="2091"/>
                    <a:pt x="4990" y="2091"/>
                  </a:cubicBezTo>
                  <a:cubicBezTo>
                    <a:pt x="5164" y="1150"/>
                    <a:pt x="4597" y="874"/>
                    <a:pt x="3678" y="732"/>
                  </a:cubicBezTo>
                  <a:cubicBezTo>
                    <a:pt x="3298" y="672"/>
                    <a:pt x="3173" y="354"/>
                    <a:pt x="3157" y="0"/>
                  </a:cubicBezTo>
                  <a:cubicBezTo>
                    <a:pt x="2979" y="132"/>
                    <a:pt x="2785" y="212"/>
                    <a:pt x="2582" y="212"/>
                  </a:cubicBezTo>
                  <a:cubicBezTo>
                    <a:pt x="2379" y="212"/>
                    <a:pt x="2185" y="132"/>
                    <a:pt x="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719;p27"/>
            <p:cNvSpPr/>
            <p:nvPr/>
          </p:nvSpPr>
          <p:spPr>
            <a:xfrm>
              <a:off x="5957283" y="3611461"/>
              <a:ext cx="212950" cy="425758"/>
            </a:xfrm>
            <a:custGeom>
              <a:avLst/>
              <a:gdLst/>
              <a:ahLst/>
              <a:cxnLst/>
              <a:rect l="l" t="t" r="r" b="b"/>
              <a:pathLst>
                <a:path w="4486" h="8969" extrusionOk="0">
                  <a:moveTo>
                    <a:pt x="1" y="0"/>
                  </a:moveTo>
                  <a:lnTo>
                    <a:pt x="1" y="8968"/>
                  </a:lnTo>
                  <a:cubicBezTo>
                    <a:pt x="2477" y="8968"/>
                    <a:pt x="4485" y="6961"/>
                    <a:pt x="4485" y="4484"/>
                  </a:cubicBezTo>
                  <a:cubicBezTo>
                    <a:pt x="4485" y="2009"/>
                    <a:pt x="2477" y="0"/>
                    <a:pt x="1" y="0"/>
                  </a:cubicBezTo>
                  <a:close/>
                </a:path>
              </a:pathLst>
            </a:custGeom>
            <a:solidFill>
              <a:srgbClr val="DBDBDB">
                <a:alpha val="1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9" name="Title 1"/>
          <p:cNvSpPr txBox="1">
            <a:spLocks/>
          </p:cNvSpPr>
          <p:nvPr/>
        </p:nvSpPr>
        <p:spPr>
          <a:xfrm>
            <a:off x="5047808" y="2993506"/>
            <a:ext cx="41239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0" name="Title 1"/>
          <p:cNvSpPr txBox="1">
            <a:spLocks/>
          </p:cNvSpPr>
          <p:nvPr/>
        </p:nvSpPr>
        <p:spPr>
          <a:xfrm>
            <a:off x="6158573" y="2993506"/>
            <a:ext cx="41239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937" y="3616792"/>
            <a:ext cx="440400" cy="440400"/>
          </a:xfrm>
          <a:prstGeom prst="ellipse">
            <a:avLst/>
          </a:prstGeom>
          <a:noFill/>
          <a:ln>
            <a:solidFill>
              <a:srgbClr val="843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859937" y="4452486"/>
            <a:ext cx="440400" cy="440400"/>
          </a:xfrm>
          <a:prstGeom prst="ellipse">
            <a:avLst/>
          </a:prstGeom>
          <a:noFill/>
          <a:ln>
            <a:solidFill>
              <a:srgbClr val="843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860003" y="5362500"/>
            <a:ext cx="440400" cy="440400"/>
          </a:xfrm>
          <a:prstGeom prst="ellipse">
            <a:avLst/>
          </a:prstGeom>
          <a:noFill/>
          <a:ln>
            <a:solidFill>
              <a:srgbClr val="843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019802" y="3616792"/>
            <a:ext cx="440400" cy="440400"/>
          </a:xfrm>
          <a:prstGeom prst="ellipse">
            <a:avLst/>
          </a:prstGeom>
          <a:noFill/>
          <a:ln>
            <a:solidFill>
              <a:srgbClr val="843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019802" y="4452486"/>
            <a:ext cx="440400" cy="440400"/>
          </a:xfrm>
          <a:prstGeom prst="ellipse">
            <a:avLst/>
          </a:prstGeom>
          <a:noFill/>
          <a:ln>
            <a:solidFill>
              <a:srgbClr val="843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019868" y="5362500"/>
            <a:ext cx="440400" cy="440400"/>
          </a:xfrm>
          <a:prstGeom prst="ellipse">
            <a:avLst/>
          </a:prstGeom>
          <a:noFill/>
          <a:ln>
            <a:solidFill>
              <a:srgbClr val="843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130567" y="3621939"/>
            <a:ext cx="440400" cy="440400"/>
          </a:xfrm>
          <a:prstGeom prst="ellipse">
            <a:avLst/>
          </a:prstGeom>
          <a:noFill/>
          <a:ln>
            <a:solidFill>
              <a:srgbClr val="843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130567" y="4457633"/>
            <a:ext cx="440400" cy="440400"/>
          </a:xfrm>
          <a:prstGeom prst="ellipse">
            <a:avLst/>
          </a:prstGeom>
          <a:noFill/>
          <a:ln>
            <a:solidFill>
              <a:srgbClr val="843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130633" y="5367647"/>
            <a:ext cx="440400" cy="440400"/>
          </a:xfrm>
          <a:prstGeom prst="ellipse">
            <a:avLst/>
          </a:prstGeom>
          <a:noFill/>
          <a:ln>
            <a:solidFill>
              <a:srgbClr val="843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itle 1"/>
          <p:cNvSpPr txBox="1">
            <a:spLocks/>
          </p:cNvSpPr>
          <p:nvPr/>
        </p:nvSpPr>
        <p:spPr>
          <a:xfrm>
            <a:off x="7396223" y="3570610"/>
            <a:ext cx="1450597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100%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1" name="Title 1"/>
          <p:cNvSpPr txBox="1">
            <a:spLocks/>
          </p:cNvSpPr>
          <p:nvPr/>
        </p:nvSpPr>
        <p:spPr>
          <a:xfrm>
            <a:off x="7395672" y="4410265"/>
            <a:ext cx="1450597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100%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7426042" y="5341026"/>
            <a:ext cx="1450597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100%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3943126" y="3700972"/>
            <a:ext cx="275804" cy="275804"/>
          </a:xfrm>
          <a:prstGeom prst="ellipse">
            <a:avLst/>
          </a:prstGeom>
          <a:solidFill>
            <a:srgbClr val="E89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943126" y="4536270"/>
            <a:ext cx="275804" cy="275804"/>
          </a:xfrm>
          <a:prstGeom prst="ellipse">
            <a:avLst/>
          </a:prstGeom>
          <a:solidFill>
            <a:srgbClr val="E89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943126" y="5449945"/>
            <a:ext cx="275804" cy="275804"/>
          </a:xfrm>
          <a:prstGeom prst="ellipse">
            <a:avLst/>
          </a:prstGeom>
          <a:solidFill>
            <a:srgbClr val="E89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098157" y="3703156"/>
            <a:ext cx="275804" cy="275804"/>
          </a:xfrm>
          <a:prstGeom prst="ellipse">
            <a:avLst/>
          </a:prstGeom>
          <a:solidFill>
            <a:srgbClr val="E89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098157" y="4538454"/>
            <a:ext cx="275804" cy="275804"/>
          </a:xfrm>
          <a:prstGeom prst="ellipse">
            <a:avLst/>
          </a:prstGeom>
          <a:solidFill>
            <a:srgbClr val="E89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098157" y="5452495"/>
            <a:ext cx="275804" cy="275804"/>
          </a:xfrm>
          <a:prstGeom prst="ellipse">
            <a:avLst/>
          </a:prstGeom>
          <a:solidFill>
            <a:srgbClr val="E89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219321" y="3694769"/>
            <a:ext cx="275804" cy="275804"/>
          </a:xfrm>
          <a:prstGeom prst="ellipse">
            <a:avLst/>
          </a:prstGeom>
          <a:solidFill>
            <a:srgbClr val="E89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219321" y="4530067"/>
            <a:ext cx="275804" cy="275804"/>
          </a:xfrm>
          <a:prstGeom prst="ellipse">
            <a:avLst/>
          </a:prstGeom>
          <a:solidFill>
            <a:srgbClr val="E89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219321" y="5444108"/>
            <a:ext cx="275804" cy="275804"/>
          </a:xfrm>
          <a:prstGeom prst="ellipse">
            <a:avLst/>
          </a:prstGeom>
          <a:solidFill>
            <a:srgbClr val="E89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0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0" grpId="0" animBg="1"/>
      <p:bldP spid="171" grpId="0" animBg="1"/>
      <p:bldP spid="1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833;p31"/>
          <p:cNvGrpSpPr/>
          <p:nvPr/>
        </p:nvGrpSpPr>
        <p:grpSpPr>
          <a:xfrm>
            <a:off x="2835731" y="2527363"/>
            <a:ext cx="1977513" cy="1129859"/>
            <a:chOff x="479379" y="1634028"/>
            <a:chExt cx="2410840" cy="1377443"/>
          </a:xfrm>
        </p:grpSpPr>
        <p:sp>
          <p:nvSpPr>
            <p:cNvPr id="65" name="Google Shape;834;p31"/>
            <p:cNvSpPr/>
            <p:nvPr/>
          </p:nvSpPr>
          <p:spPr>
            <a:xfrm>
              <a:off x="479379" y="1634028"/>
              <a:ext cx="2410840" cy="1377443"/>
            </a:xfrm>
            <a:custGeom>
              <a:avLst/>
              <a:gdLst/>
              <a:ahLst/>
              <a:cxnLst/>
              <a:rect l="l" t="t" r="r" b="b"/>
              <a:pathLst>
                <a:path w="13393" h="10386" extrusionOk="0">
                  <a:moveTo>
                    <a:pt x="7902" y="0"/>
                  </a:moveTo>
                  <a:cubicBezTo>
                    <a:pt x="3449" y="0"/>
                    <a:pt x="0" y="4648"/>
                    <a:pt x="2601" y="8721"/>
                  </a:cubicBezTo>
                  <a:cubicBezTo>
                    <a:pt x="3365" y="9917"/>
                    <a:pt x="4775" y="10385"/>
                    <a:pt x="6270" y="10385"/>
                  </a:cubicBezTo>
                  <a:cubicBezTo>
                    <a:pt x="8000" y="10385"/>
                    <a:pt x="9844" y="9760"/>
                    <a:pt x="10933" y="8911"/>
                  </a:cubicBezTo>
                  <a:cubicBezTo>
                    <a:pt x="13153" y="7182"/>
                    <a:pt x="13392" y="1222"/>
                    <a:pt x="9577" y="220"/>
                  </a:cubicBezTo>
                  <a:cubicBezTo>
                    <a:pt x="9010" y="70"/>
                    <a:pt x="8448" y="0"/>
                    <a:pt x="7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5;p31"/>
            <p:cNvSpPr/>
            <p:nvPr/>
          </p:nvSpPr>
          <p:spPr>
            <a:xfrm>
              <a:off x="2313115" y="1886811"/>
              <a:ext cx="74343" cy="51591"/>
            </a:xfrm>
            <a:custGeom>
              <a:avLst/>
              <a:gdLst/>
              <a:ahLst/>
              <a:cxnLst/>
              <a:rect l="l" t="t" r="r" b="b"/>
              <a:pathLst>
                <a:path w="413" h="389" extrusionOk="0">
                  <a:moveTo>
                    <a:pt x="306" y="1"/>
                  </a:moveTo>
                  <a:cubicBezTo>
                    <a:pt x="188" y="1"/>
                    <a:pt x="0" y="131"/>
                    <a:pt x="46" y="288"/>
                  </a:cubicBezTo>
                  <a:cubicBezTo>
                    <a:pt x="52" y="307"/>
                    <a:pt x="58" y="326"/>
                    <a:pt x="71" y="338"/>
                  </a:cubicBezTo>
                  <a:cubicBezTo>
                    <a:pt x="91" y="374"/>
                    <a:pt x="120" y="389"/>
                    <a:pt x="152" y="389"/>
                  </a:cubicBezTo>
                  <a:cubicBezTo>
                    <a:pt x="233" y="389"/>
                    <a:pt x="332" y="300"/>
                    <a:pt x="355" y="237"/>
                  </a:cubicBezTo>
                  <a:cubicBezTo>
                    <a:pt x="367" y="199"/>
                    <a:pt x="380" y="162"/>
                    <a:pt x="393" y="124"/>
                  </a:cubicBezTo>
                  <a:cubicBezTo>
                    <a:pt x="412" y="37"/>
                    <a:pt x="369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6;p31"/>
            <p:cNvSpPr/>
            <p:nvPr/>
          </p:nvSpPr>
          <p:spPr>
            <a:xfrm>
              <a:off x="2045444" y="2694895"/>
              <a:ext cx="84244" cy="43236"/>
            </a:xfrm>
            <a:custGeom>
              <a:avLst/>
              <a:gdLst/>
              <a:ahLst/>
              <a:cxnLst/>
              <a:rect l="l" t="t" r="r" b="b"/>
              <a:pathLst>
                <a:path w="468" h="326" extrusionOk="0">
                  <a:moveTo>
                    <a:pt x="329" y="1"/>
                  </a:moveTo>
                  <a:cubicBezTo>
                    <a:pt x="315" y="1"/>
                    <a:pt x="299" y="4"/>
                    <a:pt x="284" y="10"/>
                  </a:cubicBezTo>
                  <a:cubicBezTo>
                    <a:pt x="208" y="48"/>
                    <a:pt x="0" y="325"/>
                    <a:pt x="208" y="325"/>
                  </a:cubicBezTo>
                  <a:cubicBezTo>
                    <a:pt x="309" y="306"/>
                    <a:pt x="391" y="243"/>
                    <a:pt x="442" y="155"/>
                  </a:cubicBezTo>
                  <a:cubicBezTo>
                    <a:pt x="468" y="75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7;p31"/>
            <p:cNvSpPr/>
            <p:nvPr/>
          </p:nvSpPr>
          <p:spPr>
            <a:xfrm>
              <a:off x="1626567" y="1794239"/>
              <a:ext cx="91984" cy="52387"/>
            </a:xfrm>
            <a:custGeom>
              <a:avLst/>
              <a:gdLst/>
              <a:ahLst/>
              <a:cxnLst/>
              <a:rect l="l" t="t" r="r" b="b"/>
              <a:pathLst>
                <a:path w="511" h="395" extrusionOk="0">
                  <a:moveTo>
                    <a:pt x="397" y="0"/>
                  </a:moveTo>
                  <a:cubicBezTo>
                    <a:pt x="256" y="0"/>
                    <a:pt x="0" y="208"/>
                    <a:pt x="132" y="355"/>
                  </a:cubicBezTo>
                  <a:lnTo>
                    <a:pt x="139" y="368"/>
                  </a:lnTo>
                  <a:cubicBezTo>
                    <a:pt x="155" y="387"/>
                    <a:pt x="180" y="394"/>
                    <a:pt x="206" y="394"/>
                  </a:cubicBezTo>
                  <a:cubicBezTo>
                    <a:pt x="241" y="394"/>
                    <a:pt x="278" y="382"/>
                    <a:pt x="303" y="368"/>
                  </a:cubicBezTo>
                  <a:cubicBezTo>
                    <a:pt x="422" y="311"/>
                    <a:pt x="511" y="204"/>
                    <a:pt x="479" y="59"/>
                  </a:cubicBezTo>
                  <a:cubicBezTo>
                    <a:pt x="469" y="18"/>
                    <a:pt x="438" y="0"/>
                    <a:pt x="3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8;p31"/>
            <p:cNvSpPr/>
            <p:nvPr/>
          </p:nvSpPr>
          <p:spPr>
            <a:xfrm>
              <a:off x="1875157" y="1853655"/>
              <a:ext cx="68223" cy="51591"/>
            </a:xfrm>
            <a:custGeom>
              <a:avLst/>
              <a:gdLst/>
              <a:ahLst/>
              <a:cxnLst/>
              <a:rect l="l" t="t" r="r" b="b"/>
              <a:pathLst>
                <a:path w="379" h="389" extrusionOk="0">
                  <a:moveTo>
                    <a:pt x="292" y="0"/>
                  </a:moveTo>
                  <a:cubicBezTo>
                    <a:pt x="245" y="0"/>
                    <a:pt x="188" y="30"/>
                    <a:pt x="158" y="52"/>
                  </a:cubicBezTo>
                  <a:cubicBezTo>
                    <a:pt x="114" y="71"/>
                    <a:pt x="76" y="109"/>
                    <a:pt x="57" y="153"/>
                  </a:cubicBezTo>
                  <a:cubicBezTo>
                    <a:pt x="50" y="172"/>
                    <a:pt x="38" y="191"/>
                    <a:pt x="32" y="210"/>
                  </a:cubicBezTo>
                  <a:lnTo>
                    <a:pt x="32" y="229"/>
                  </a:lnTo>
                  <a:cubicBezTo>
                    <a:pt x="0" y="266"/>
                    <a:pt x="13" y="330"/>
                    <a:pt x="57" y="355"/>
                  </a:cubicBezTo>
                  <a:lnTo>
                    <a:pt x="82" y="374"/>
                  </a:lnTo>
                  <a:cubicBezTo>
                    <a:pt x="99" y="384"/>
                    <a:pt x="116" y="388"/>
                    <a:pt x="133" y="388"/>
                  </a:cubicBezTo>
                  <a:cubicBezTo>
                    <a:pt x="234" y="388"/>
                    <a:pt x="339" y="236"/>
                    <a:pt x="366" y="172"/>
                  </a:cubicBezTo>
                  <a:cubicBezTo>
                    <a:pt x="378" y="134"/>
                    <a:pt x="378" y="90"/>
                    <a:pt x="366" y="52"/>
                  </a:cubicBezTo>
                  <a:cubicBezTo>
                    <a:pt x="353" y="14"/>
                    <a:pt x="325" y="0"/>
                    <a:pt x="29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9;p31"/>
            <p:cNvSpPr/>
            <p:nvPr/>
          </p:nvSpPr>
          <p:spPr>
            <a:xfrm>
              <a:off x="1691189" y="2836008"/>
              <a:ext cx="123665" cy="70822"/>
            </a:xfrm>
            <a:custGeom>
              <a:avLst/>
              <a:gdLst/>
              <a:ahLst/>
              <a:cxnLst/>
              <a:rect l="l" t="t" r="r" b="b"/>
              <a:pathLst>
                <a:path w="687" h="534" extrusionOk="0">
                  <a:moveTo>
                    <a:pt x="493" y="1"/>
                  </a:moveTo>
                  <a:cubicBezTo>
                    <a:pt x="459" y="1"/>
                    <a:pt x="420" y="10"/>
                    <a:pt x="379" y="30"/>
                  </a:cubicBezTo>
                  <a:cubicBezTo>
                    <a:pt x="316" y="56"/>
                    <a:pt x="259" y="100"/>
                    <a:pt x="215" y="144"/>
                  </a:cubicBezTo>
                  <a:cubicBezTo>
                    <a:pt x="139" y="220"/>
                    <a:pt x="0" y="516"/>
                    <a:pt x="202" y="522"/>
                  </a:cubicBezTo>
                  <a:cubicBezTo>
                    <a:pt x="223" y="530"/>
                    <a:pt x="245" y="533"/>
                    <a:pt x="266" y="533"/>
                  </a:cubicBezTo>
                  <a:cubicBezTo>
                    <a:pt x="412" y="533"/>
                    <a:pt x="563" y="379"/>
                    <a:pt x="612" y="264"/>
                  </a:cubicBezTo>
                  <a:cubicBezTo>
                    <a:pt x="686" y="121"/>
                    <a:pt x="617" y="1"/>
                    <a:pt x="49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851693" y="3073123"/>
            <a:ext cx="6843321" cy="814278"/>
            <a:chOff x="1723162" y="1400210"/>
            <a:chExt cx="6843321" cy="814278"/>
          </a:xfrm>
        </p:grpSpPr>
        <p:sp>
          <p:nvSpPr>
            <p:cNvPr id="135" name="Title 1"/>
            <p:cNvSpPr txBox="1">
              <a:spLocks/>
            </p:cNvSpPr>
            <p:nvPr/>
          </p:nvSpPr>
          <p:spPr>
            <a:xfrm>
              <a:off x="2748396" y="1649478"/>
              <a:ext cx="5818087" cy="5650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TERIMA KASIH</a:t>
              </a:r>
              <a:endParaRPr lang="en-US" sz="54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36" name="Google Shape;833;p31"/>
            <p:cNvGrpSpPr/>
            <p:nvPr/>
          </p:nvGrpSpPr>
          <p:grpSpPr>
            <a:xfrm>
              <a:off x="1723162" y="1400210"/>
              <a:ext cx="556877" cy="814277"/>
              <a:chOff x="1626567" y="1794239"/>
              <a:chExt cx="760891" cy="1112591"/>
            </a:xfrm>
          </p:grpSpPr>
          <p:sp>
            <p:nvSpPr>
              <p:cNvPr id="139" name="Google Shape;835;p31"/>
              <p:cNvSpPr/>
              <p:nvPr/>
            </p:nvSpPr>
            <p:spPr>
              <a:xfrm>
                <a:off x="2313115" y="1886811"/>
                <a:ext cx="7434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9" extrusionOk="0">
                    <a:moveTo>
                      <a:pt x="306" y="1"/>
                    </a:moveTo>
                    <a:cubicBezTo>
                      <a:pt x="188" y="1"/>
                      <a:pt x="0" y="131"/>
                      <a:pt x="46" y="288"/>
                    </a:cubicBezTo>
                    <a:cubicBezTo>
                      <a:pt x="52" y="307"/>
                      <a:pt x="58" y="326"/>
                      <a:pt x="71" y="338"/>
                    </a:cubicBezTo>
                    <a:cubicBezTo>
                      <a:pt x="91" y="374"/>
                      <a:pt x="120" y="389"/>
                      <a:pt x="152" y="389"/>
                    </a:cubicBezTo>
                    <a:cubicBezTo>
                      <a:pt x="233" y="389"/>
                      <a:pt x="332" y="300"/>
                      <a:pt x="355" y="237"/>
                    </a:cubicBezTo>
                    <a:cubicBezTo>
                      <a:pt x="367" y="199"/>
                      <a:pt x="380" y="162"/>
                      <a:pt x="393" y="124"/>
                    </a:cubicBezTo>
                    <a:cubicBezTo>
                      <a:pt x="412" y="37"/>
                      <a:pt x="369" y="1"/>
                      <a:pt x="3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36;p31"/>
              <p:cNvSpPr/>
              <p:nvPr/>
            </p:nvSpPr>
            <p:spPr>
              <a:xfrm>
                <a:off x="2045444" y="2694895"/>
                <a:ext cx="84244" cy="4323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329" y="1"/>
                    </a:moveTo>
                    <a:cubicBezTo>
                      <a:pt x="315" y="1"/>
                      <a:pt x="299" y="4"/>
                      <a:pt x="284" y="10"/>
                    </a:cubicBezTo>
                    <a:cubicBezTo>
                      <a:pt x="208" y="48"/>
                      <a:pt x="0" y="325"/>
                      <a:pt x="208" y="325"/>
                    </a:cubicBezTo>
                    <a:cubicBezTo>
                      <a:pt x="309" y="306"/>
                      <a:pt x="391" y="243"/>
                      <a:pt x="442" y="155"/>
                    </a:cubicBezTo>
                    <a:cubicBezTo>
                      <a:pt x="468" y="75"/>
                      <a:pt x="406" y="1"/>
                      <a:pt x="32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37;p31"/>
              <p:cNvSpPr/>
              <p:nvPr/>
            </p:nvSpPr>
            <p:spPr>
              <a:xfrm>
                <a:off x="1626567" y="1794239"/>
                <a:ext cx="91984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5" extrusionOk="0">
                    <a:moveTo>
                      <a:pt x="397" y="0"/>
                    </a:moveTo>
                    <a:cubicBezTo>
                      <a:pt x="256" y="0"/>
                      <a:pt x="0" y="208"/>
                      <a:pt x="132" y="355"/>
                    </a:cubicBezTo>
                    <a:lnTo>
                      <a:pt x="139" y="368"/>
                    </a:lnTo>
                    <a:cubicBezTo>
                      <a:pt x="155" y="387"/>
                      <a:pt x="180" y="394"/>
                      <a:pt x="206" y="394"/>
                    </a:cubicBezTo>
                    <a:cubicBezTo>
                      <a:pt x="241" y="394"/>
                      <a:pt x="278" y="382"/>
                      <a:pt x="303" y="368"/>
                    </a:cubicBezTo>
                    <a:cubicBezTo>
                      <a:pt x="422" y="311"/>
                      <a:pt x="511" y="204"/>
                      <a:pt x="479" y="59"/>
                    </a:cubicBezTo>
                    <a:cubicBezTo>
                      <a:pt x="469" y="18"/>
                      <a:pt x="438" y="0"/>
                      <a:pt x="397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38;p31"/>
              <p:cNvSpPr/>
              <p:nvPr/>
            </p:nvSpPr>
            <p:spPr>
              <a:xfrm>
                <a:off x="1875157" y="1853655"/>
                <a:ext cx="68223" cy="51591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9" extrusionOk="0">
                    <a:moveTo>
                      <a:pt x="292" y="0"/>
                    </a:moveTo>
                    <a:cubicBezTo>
                      <a:pt x="245" y="0"/>
                      <a:pt x="188" y="30"/>
                      <a:pt x="158" y="52"/>
                    </a:cubicBezTo>
                    <a:cubicBezTo>
                      <a:pt x="114" y="71"/>
                      <a:pt x="76" y="109"/>
                      <a:pt x="57" y="153"/>
                    </a:cubicBezTo>
                    <a:cubicBezTo>
                      <a:pt x="50" y="172"/>
                      <a:pt x="38" y="191"/>
                      <a:pt x="32" y="210"/>
                    </a:cubicBezTo>
                    <a:lnTo>
                      <a:pt x="32" y="229"/>
                    </a:lnTo>
                    <a:cubicBezTo>
                      <a:pt x="0" y="266"/>
                      <a:pt x="13" y="330"/>
                      <a:pt x="57" y="355"/>
                    </a:cubicBezTo>
                    <a:lnTo>
                      <a:pt x="82" y="374"/>
                    </a:lnTo>
                    <a:cubicBezTo>
                      <a:pt x="99" y="384"/>
                      <a:pt x="116" y="388"/>
                      <a:pt x="133" y="388"/>
                    </a:cubicBezTo>
                    <a:cubicBezTo>
                      <a:pt x="234" y="388"/>
                      <a:pt x="339" y="236"/>
                      <a:pt x="366" y="172"/>
                    </a:cubicBezTo>
                    <a:cubicBezTo>
                      <a:pt x="378" y="134"/>
                      <a:pt x="378" y="90"/>
                      <a:pt x="366" y="52"/>
                    </a:cubicBezTo>
                    <a:cubicBezTo>
                      <a:pt x="353" y="14"/>
                      <a:pt x="325" y="0"/>
                      <a:pt x="2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39;p31"/>
              <p:cNvSpPr/>
              <p:nvPr/>
            </p:nvSpPr>
            <p:spPr>
              <a:xfrm>
                <a:off x="1691189" y="2836008"/>
                <a:ext cx="123665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34" extrusionOk="0">
                    <a:moveTo>
                      <a:pt x="493" y="1"/>
                    </a:moveTo>
                    <a:cubicBezTo>
                      <a:pt x="459" y="1"/>
                      <a:pt x="420" y="10"/>
                      <a:pt x="379" y="30"/>
                    </a:cubicBezTo>
                    <a:cubicBezTo>
                      <a:pt x="316" y="56"/>
                      <a:pt x="259" y="100"/>
                      <a:pt x="215" y="144"/>
                    </a:cubicBezTo>
                    <a:cubicBezTo>
                      <a:pt x="139" y="220"/>
                      <a:pt x="0" y="516"/>
                      <a:pt x="202" y="522"/>
                    </a:cubicBezTo>
                    <a:cubicBezTo>
                      <a:pt x="223" y="530"/>
                      <a:pt x="245" y="533"/>
                      <a:pt x="266" y="533"/>
                    </a:cubicBezTo>
                    <a:cubicBezTo>
                      <a:pt x="412" y="533"/>
                      <a:pt x="563" y="379"/>
                      <a:pt x="612" y="264"/>
                    </a:cubicBezTo>
                    <a:cubicBezTo>
                      <a:pt x="686" y="121"/>
                      <a:pt x="617" y="1"/>
                      <a:pt x="49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oogle Shape;3208;p48"/>
          <p:cNvGrpSpPr/>
          <p:nvPr/>
        </p:nvGrpSpPr>
        <p:grpSpPr>
          <a:xfrm rot="18769725" flipH="1">
            <a:off x="9546393" y="4703130"/>
            <a:ext cx="3153551" cy="2837995"/>
            <a:chOff x="3256200" y="1561575"/>
            <a:chExt cx="787000" cy="708250"/>
          </a:xfrm>
        </p:grpSpPr>
        <p:sp>
          <p:nvSpPr>
            <p:cNvPr id="87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3150;p48"/>
          <p:cNvGrpSpPr/>
          <p:nvPr/>
        </p:nvGrpSpPr>
        <p:grpSpPr>
          <a:xfrm rot="9000000" flipH="1">
            <a:off x="-878331" y="-674372"/>
            <a:ext cx="2067086" cy="1903165"/>
            <a:chOff x="7291629" y="867403"/>
            <a:chExt cx="1528557" cy="1407341"/>
          </a:xfrm>
        </p:grpSpPr>
        <p:grpSp>
          <p:nvGrpSpPr>
            <p:cNvPr id="169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193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174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24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236049" y="1441739"/>
            <a:ext cx="640466" cy="2972765"/>
            <a:chOff x="297084" y="481897"/>
            <a:chExt cx="640466" cy="2972765"/>
          </a:xfrm>
        </p:grpSpPr>
        <p:sp>
          <p:nvSpPr>
            <p:cNvPr id="9" name="Rectangle 8"/>
            <p:cNvSpPr/>
            <p:nvPr/>
          </p:nvSpPr>
          <p:spPr>
            <a:xfrm>
              <a:off x="297084" y="481897"/>
              <a:ext cx="640466" cy="640466"/>
            </a:xfrm>
            <a:prstGeom prst="rect">
              <a:avLst/>
            </a:prstGeom>
            <a:solidFill>
              <a:srgbClr val="8431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084" y="1259330"/>
              <a:ext cx="640466" cy="640466"/>
            </a:xfrm>
            <a:prstGeom prst="rect">
              <a:avLst/>
            </a:prstGeom>
            <a:solidFill>
              <a:srgbClr val="E893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084" y="2036763"/>
              <a:ext cx="640466" cy="640466"/>
            </a:xfrm>
            <a:prstGeom prst="rect">
              <a:avLst/>
            </a:prstGeom>
            <a:solidFill>
              <a:srgbClr val="B8B8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084" y="2814196"/>
              <a:ext cx="640466" cy="640466"/>
            </a:xfrm>
            <a:prstGeom prst="rect">
              <a:avLst/>
            </a:prstGeom>
            <a:solidFill>
              <a:srgbClr val="0F13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oogle Shape;3208;p48"/>
          <p:cNvGrpSpPr/>
          <p:nvPr/>
        </p:nvGrpSpPr>
        <p:grpSpPr>
          <a:xfrm rot="11780879" flipH="1">
            <a:off x="9845080" y="-729274"/>
            <a:ext cx="3153551" cy="2837995"/>
            <a:chOff x="3256200" y="1561575"/>
            <a:chExt cx="787000" cy="708250"/>
          </a:xfrm>
        </p:grpSpPr>
        <p:sp>
          <p:nvSpPr>
            <p:cNvPr id="16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3150;p48"/>
          <p:cNvGrpSpPr/>
          <p:nvPr/>
        </p:nvGrpSpPr>
        <p:grpSpPr>
          <a:xfrm rot="4046399" flipH="1">
            <a:off x="-567651" y="5552543"/>
            <a:ext cx="2067086" cy="1903165"/>
            <a:chOff x="7291629" y="867403"/>
            <a:chExt cx="1528557" cy="1407341"/>
          </a:xfrm>
        </p:grpSpPr>
        <p:grpSp>
          <p:nvGrpSpPr>
            <p:cNvPr id="66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87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68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74" y="2160269"/>
            <a:ext cx="2611232" cy="2825267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 flipH="1">
            <a:off x="5689580" y="2989208"/>
            <a:ext cx="5463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32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Pencari</a:t>
            </a:r>
            <a:r>
              <a:rPr lang="en-US" sz="32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32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 smtClean="0">
                <a:solidFill>
                  <a:srgbClr val="E893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Nongkrong</a:t>
            </a:r>
            <a:r>
              <a:rPr lang="en-US" sz="32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Terdekat</a:t>
            </a:r>
            <a:r>
              <a:rPr lang="en-US" sz="3200" dirty="0" smtClean="0">
                <a:latin typeface="Poppins" panose="00000500000000000000" pitchFamily="2" charset="0"/>
                <a:cs typeface="Poppins" panose="00000500000000000000" pitchFamily="2" charset="0"/>
              </a:rPr>
              <a:t> &amp; </a:t>
            </a:r>
            <a:r>
              <a:rPr lang="en-US" sz="32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Terpopuler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917" y="881003"/>
            <a:ext cx="7458126" cy="14234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4642" y="2005178"/>
            <a:ext cx="48387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eberapa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resto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pembatasan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peraturan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berlaku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 Hal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ramai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di jam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tertentu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350">
            <a:off x="6095765" y="3402585"/>
            <a:ext cx="5563082" cy="138696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420">
            <a:off x="6172582" y="1749879"/>
            <a:ext cx="5351283" cy="185303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oogle Shape;3208;p48"/>
          <p:cNvGrpSpPr/>
          <p:nvPr/>
        </p:nvGrpSpPr>
        <p:grpSpPr>
          <a:xfrm rot="17515302" flipH="1">
            <a:off x="9826226" y="4907955"/>
            <a:ext cx="3153551" cy="2837995"/>
            <a:chOff x="3256200" y="1561575"/>
            <a:chExt cx="787000" cy="708250"/>
          </a:xfrm>
        </p:grpSpPr>
        <p:sp>
          <p:nvSpPr>
            <p:cNvPr id="13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150;p48"/>
          <p:cNvGrpSpPr/>
          <p:nvPr/>
        </p:nvGrpSpPr>
        <p:grpSpPr>
          <a:xfrm rot="9513955" flipH="1">
            <a:off x="-860422" y="-265934"/>
            <a:ext cx="2067086" cy="1903165"/>
            <a:chOff x="7291629" y="867403"/>
            <a:chExt cx="1528557" cy="1407341"/>
          </a:xfrm>
        </p:grpSpPr>
        <p:grpSp>
          <p:nvGrpSpPr>
            <p:cNvPr id="63" name="Google Shape;3151;p48"/>
            <p:cNvGrpSpPr/>
            <p:nvPr/>
          </p:nvGrpSpPr>
          <p:grpSpPr>
            <a:xfrm>
              <a:off x="7291629" y="1000863"/>
              <a:ext cx="1528557" cy="1273881"/>
              <a:chOff x="2226275" y="2120850"/>
              <a:chExt cx="356000" cy="296700"/>
            </a:xfrm>
          </p:grpSpPr>
          <p:sp>
            <p:nvSpPr>
              <p:cNvPr id="84" name="Google Shape;3152;p48"/>
              <p:cNvSpPr/>
              <p:nvPr/>
            </p:nvSpPr>
            <p:spPr>
              <a:xfrm>
                <a:off x="2226275" y="2120850"/>
                <a:ext cx="3560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1868" extrusionOk="0">
                    <a:moveTo>
                      <a:pt x="3039" y="0"/>
                    </a:moveTo>
                    <a:cubicBezTo>
                      <a:pt x="1403" y="0"/>
                      <a:pt x="0" y="406"/>
                      <a:pt x="289" y="1883"/>
                    </a:cubicBezTo>
                    <a:cubicBezTo>
                      <a:pt x="812" y="4557"/>
                      <a:pt x="4016" y="8227"/>
                      <a:pt x="5769" y="10315"/>
                    </a:cubicBezTo>
                    <a:cubicBezTo>
                      <a:pt x="6470" y="11147"/>
                      <a:pt x="7390" y="11867"/>
                      <a:pt x="8347" y="11867"/>
                    </a:cubicBezTo>
                    <a:cubicBezTo>
                      <a:pt x="8813" y="11867"/>
                      <a:pt x="9287" y="11697"/>
                      <a:pt x="9749" y="11286"/>
                    </a:cubicBezTo>
                    <a:cubicBezTo>
                      <a:pt x="14240" y="7300"/>
                      <a:pt x="12814" y="1807"/>
                      <a:pt x="7252" y="564"/>
                    </a:cubicBezTo>
                    <a:cubicBezTo>
                      <a:pt x="6668" y="433"/>
                      <a:pt x="4729" y="0"/>
                      <a:pt x="3039" y="0"/>
                    </a:cubicBezTo>
                    <a:close/>
                  </a:path>
                </a:pathLst>
              </a:custGeom>
              <a:solidFill>
                <a:srgbClr val="843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153;p48"/>
              <p:cNvSpPr/>
              <p:nvPr/>
            </p:nvSpPr>
            <p:spPr>
              <a:xfrm>
                <a:off x="2424900" y="2376425"/>
                <a:ext cx="10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56" extrusionOk="0">
                    <a:moveTo>
                      <a:pt x="122" y="0"/>
                    </a:moveTo>
                    <a:cubicBezTo>
                      <a:pt x="62" y="0"/>
                      <a:pt x="8" y="28"/>
                      <a:pt x="0" y="105"/>
                    </a:cubicBezTo>
                    <a:cubicBezTo>
                      <a:pt x="7" y="237"/>
                      <a:pt x="82" y="363"/>
                      <a:pt x="202" y="426"/>
                    </a:cubicBezTo>
                    <a:cubicBezTo>
                      <a:pt x="237" y="444"/>
                      <a:pt x="280" y="455"/>
                      <a:pt x="320" y="455"/>
                    </a:cubicBezTo>
                    <a:cubicBezTo>
                      <a:pt x="382" y="455"/>
                      <a:pt x="436" y="427"/>
                      <a:pt x="436" y="351"/>
                    </a:cubicBezTo>
                    <a:cubicBezTo>
                      <a:pt x="429" y="212"/>
                      <a:pt x="354" y="92"/>
                      <a:pt x="234" y="29"/>
                    </a:cubicBezTo>
                    <a:cubicBezTo>
                      <a:pt x="202" y="12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154;p48"/>
              <p:cNvSpPr/>
              <p:nvPr/>
            </p:nvSpPr>
            <p:spPr>
              <a:xfrm>
                <a:off x="2412600" y="2377300"/>
                <a:ext cx="8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17" extrusionOk="0">
                    <a:moveTo>
                      <a:pt x="101" y="0"/>
                    </a:moveTo>
                    <a:cubicBezTo>
                      <a:pt x="13" y="0"/>
                      <a:pt x="0" y="82"/>
                      <a:pt x="26" y="152"/>
                    </a:cubicBezTo>
                    <a:cubicBezTo>
                      <a:pt x="64" y="234"/>
                      <a:pt x="139" y="297"/>
                      <a:pt x="228" y="316"/>
                    </a:cubicBezTo>
                    <a:lnTo>
                      <a:pt x="246" y="316"/>
                    </a:lnTo>
                    <a:cubicBezTo>
                      <a:pt x="250" y="316"/>
                      <a:pt x="253" y="316"/>
                      <a:pt x="256" y="316"/>
                    </a:cubicBezTo>
                    <a:cubicBezTo>
                      <a:pt x="297" y="316"/>
                      <a:pt x="335" y="281"/>
                      <a:pt x="335" y="240"/>
                    </a:cubicBezTo>
                    <a:cubicBezTo>
                      <a:pt x="341" y="196"/>
                      <a:pt x="328" y="145"/>
                      <a:pt x="297" y="114"/>
                    </a:cubicBezTo>
                    <a:cubicBezTo>
                      <a:pt x="253" y="44"/>
                      <a:pt x="177" y="7"/>
                      <a:pt x="10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155;p48"/>
              <p:cNvSpPr/>
              <p:nvPr/>
            </p:nvSpPr>
            <p:spPr>
              <a:xfrm>
                <a:off x="2400050" y="2365000"/>
                <a:ext cx="83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75" extrusionOk="0">
                    <a:moveTo>
                      <a:pt x="136" y="1"/>
                    </a:moveTo>
                    <a:cubicBezTo>
                      <a:pt x="118" y="1"/>
                      <a:pt x="101" y="7"/>
                      <a:pt x="86" y="19"/>
                    </a:cubicBezTo>
                    <a:cubicBezTo>
                      <a:pt x="1" y="98"/>
                      <a:pt x="140" y="272"/>
                      <a:pt x="246" y="272"/>
                    </a:cubicBezTo>
                    <a:cubicBezTo>
                      <a:pt x="249" y="272"/>
                      <a:pt x="253" y="272"/>
                      <a:pt x="256" y="271"/>
                    </a:cubicBezTo>
                    <a:cubicBezTo>
                      <a:pt x="261" y="273"/>
                      <a:pt x="266" y="274"/>
                      <a:pt x="271" y="274"/>
                    </a:cubicBezTo>
                    <a:cubicBezTo>
                      <a:pt x="295" y="274"/>
                      <a:pt x="313" y="249"/>
                      <a:pt x="313" y="227"/>
                    </a:cubicBezTo>
                    <a:cubicBezTo>
                      <a:pt x="334" y="138"/>
                      <a:pt x="224" y="1"/>
                      <a:pt x="13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156;p48"/>
              <p:cNvSpPr/>
              <p:nvPr/>
            </p:nvSpPr>
            <p:spPr>
              <a:xfrm>
                <a:off x="2410275" y="2359600"/>
                <a:ext cx="56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7" extrusionOk="0">
                    <a:moveTo>
                      <a:pt x="53" y="0"/>
                    </a:moveTo>
                    <a:cubicBezTo>
                      <a:pt x="27" y="0"/>
                      <a:pt x="9" y="15"/>
                      <a:pt x="5" y="52"/>
                    </a:cubicBezTo>
                    <a:cubicBezTo>
                      <a:pt x="1" y="125"/>
                      <a:pt x="110" y="227"/>
                      <a:pt x="174" y="227"/>
                    </a:cubicBezTo>
                    <a:cubicBezTo>
                      <a:pt x="200" y="227"/>
                      <a:pt x="218" y="211"/>
                      <a:pt x="220" y="172"/>
                    </a:cubicBezTo>
                    <a:cubicBezTo>
                      <a:pt x="224" y="99"/>
                      <a:pt x="117" y="0"/>
                      <a:pt x="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157;p48"/>
              <p:cNvSpPr/>
              <p:nvPr/>
            </p:nvSpPr>
            <p:spPr>
              <a:xfrm>
                <a:off x="2446175" y="2366800"/>
                <a:ext cx="113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8" extrusionOk="0">
                    <a:moveTo>
                      <a:pt x="197" y="1"/>
                    </a:moveTo>
                    <a:cubicBezTo>
                      <a:pt x="160" y="1"/>
                      <a:pt x="122" y="10"/>
                      <a:pt x="83" y="29"/>
                    </a:cubicBezTo>
                    <a:cubicBezTo>
                      <a:pt x="1" y="67"/>
                      <a:pt x="83" y="193"/>
                      <a:pt x="140" y="218"/>
                    </a:cubicBezTo>
                    <a:cubicBezTo>
                      <a:pt x="196" y="244"/>
                      <a:pt x="234" y="263"/>
                      <a:pt x="278" y="288"/>
                    </a:cubicBezTo>
                    <a:cubicBezTo>
                      <a:pt x="299" y="301"/>
                      <a:pt x="323" y="308"/>
                      <a:pt x="346" y="308"/>
                    </a:cubicBezTo>
                    <a:cubicBezTo>
                      <a:pt x="367" y="308"/>
                      <a:pt x="387" y="303"/>
                      <a:pt x="404" y="294"/>
                    </a:cubicBezTo>
                    <a:cubicBezTo>
                      <a:pt x="442" y="269"/>
                      <a:pt x="455" y="225"/>
                      <a:pt x="436" y="187"/>
                    </a:cubicBezTo>
                    <a:cubicBezTo>
                      <a:pt x="389" y="75"/>
                      <a:pt x="301" y="1"/>
                      <a:pt x="19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158;p48"/>
              <p:cNvSpPr/>
              <p:nvPr/>
            </p:nvSpPr>
            <p:spPr>
              <a:xfrm>
                <a:off x="2450925" y="2382025"/>
                <a:ext cx="550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97" extrusionOk="0">
                    <a:moveTo>
                      <a:pt x="106" y="1"/>
                    </a:moveTo>
                    <a:cubicBezTo>
                      <a:pt x="95" y="1"/>
                      <a:pt x="84" y="6"/>
                      <a:pt x="76" y="19"/>
                    </a:cubicBezTo>
                    <a:cubicBezTo>
                      <a:pt x="0" y="57"/>
                      <a:pt x="76" y="158"/>
                      <a:pt x="120" y="183"/>
                    </a:cubicBezTo>
                    <a:cubicBezTo>
                      <a:pt x="137" y="193"/>
                      <a:pt x="152" y="197"/>
                      <a:pt x="164" y="197"/>
                    </a:cubicBezTo>
                    <a:cubicBezTo>
                      <a:pt x="210" y="197"/>
                      <a:pt x="219" y="139"/>
                      <a:pt x="189" y="89"/>
                    </a:cubicBezTo>
                    <a:lnTo>
                      <a:pt x="183" y="70"/>
                    </a:lnTo>
                    <a:cubicBezTo>
                      <a:pt x="174" y="42"/>
                      <a:pt x="137" y="1"/>
                      <a:pt x="106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159;p48"/>
              <p:cNvSpPr/>
              <p:nvPr/>
            </p:nvSpPr>
            <p:spPr>
              <a:xfrm>
                <a:off x="2340075" y="2218975"/>
                <a:ext cx="712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0" extrusionOk="0">
                    <a:moveTo>
                      <a:pt x="79" y="0"/>
                    </a:moveTo>
                    <a:cubicBezTo>
                      <a:pt x="39" y="0"/>
                      <a:pt x="4" y="20"/>
                      <a:pt x="0" y="70"/>
                    </a:cubicBezTo>
                    <a:cubicBezTo>
                      <a:pt x="0" y="159"/>
                      <a:pt x="51" y="241"/>
                      <a:pt x="133" y="279"/>
                    </a:cubicBezTo>
                    <a:cubicBezTo>
                      <a:pt x="153" y="291"/>
                      <a:pt x="180" y="300"/>
                      <a:pt x="206" y="300"/>
                    </a:cubicBezTo>
                    <a:cubicBezTo>
                      <a:pt x="245" y="300"/>
                      <a:pt x="280" y="281"/>
                      <a:pt x="284" y="228"/>
                    </a:cubicBezTo>
                    <a:cubicBezTo>
                      <a:pt x="278" y="140"/>
                      <a:pt x="227" y="64"/>
                      <a:pt x="152" y="20"/>
                    </a:cubicBezTo>
                    <a:cubicBezTo>
                      <a:pt x="130" y="8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160;p48"/>
              <p:cNvSpPr/>
              <p:nvPr/>
            </p:nvSpPr>
            <p:spPr>
              <a:xfrm>
                <a:off x="2321475" y="2220175"/>
                <a:ext cx="69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2" extrusionOk="0">
                    <a:moveTo>
                      <a:pt x="62" y="0"/>
                    </a:moveTo>
                    <a:cubicBezTo>
                      <a:pt x="42" y="0"/>
                      <a:pt x="21" y="7"/>
                      <a:pt x="13" y="29"/>
                    </a:cubicBezTo>
                    <a:cubicBezTo>
                      <a:pt x="6" y="48"/>
                      <a:pt x="0" y="60"/>
                      <a:pt x="0" y="79"/>
                    </a:cubicBezTo>
                    <a:cubicBezTo>
                      <a:pt x="0" y="133"/>
                      <a:pt x="95" y="252"/>
                      <a:pt x="155" y="252"/>
                    </a:cubicBezTo>
                    <a:cubicBezTo>
                      <a:pt x="173" y="252"/>
                      <a:pt x="187" y="242"/>
                      <a:pt x="196" y="218"/>
                    </a:cubicBezTo>
                    <a:cubicBezTo>
                      <a:pt x="202" y="205"/>
                      <a:pt x="208" y="199"/>
                      <a:pt x="208" y="199"/>
                    </a:cubicBezTo>
                    <a:cubicBezTo>
                      <a:pt x="278" y="161"/>
                      <a:pt x="208" y="54"/>
                      <a:pt x="164" y="35"/>
                    </a:cubicBezTo>
                    <a:cubicBezTo>
                      <a:pt x="139" y="22"/>
                      <a:pt x="114" y="10"/>
                      <a:pt x="88" y="4"/>
                    </a:cubicBezTo>
                    <a:cubicBezTo>
                      <a:pt x="81" y="2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161;p48"/>
              <p:cNvSpPr/>
              <p:nvPr/>
            </p:nvSpPr>
            <p:spPr>
              <a:xfrm>
                <a:off x="2344175" y="2249950"/>
                <a:ext cx="75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9" y="5"/>
                    </a:cubicBezTo>
                    <a:cubicBezTo>
                      <a:pt x="0" y="30"/>
                      <a:pt x="57" y="162"/>
                      <a:pt x="95" y="206"/>
                    </a:cubicBezTo>
                    <a:lnTo>
                      <a:pt x="114" y="219"/>
                    </a:lnTo>
                    <a:lnTo>
                      <a:pt x="107" y="213"/>
                    </a:lnTo>
                    <a:lnTo>
                      <a:pt x="107" y="213"/>
                    </a:lnTo>
                    <a:cubicBezTo>
                      <a:pt x="143" y="248"/>
                      <a:pt x="208" y="293"/>
                      <a:pt x="253" y="293"/>
                    </a:cubicBezTo>
                    <a:cubicBezTo>
                      <a:pt x="280" y="293"/>
                      <a:pt x="301" y="277"/>
                      <a:pt x="303" y="232"/>
                    </a:cubicBezTo>
                    <a:cubicBezTo>
                      <a:pt x="303" y="200"/>
                      <a:pt x="303" y="175"/>
                      <a:pt x="290" y="143"/>
                    </a:cubicBezTo>
                    <a:cubicBezTo>
                      <a:pt x="262" y="87"/>
                      <a:pt x="189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162;p48"/>
              <p:cNvSpPr/>
              <p:nvPr/>
            </p:nvSpPr>
            <p:spPr>
              <a:xfrm>
                <a:off x="2349675" y="2232100"/>
                <a:ext cx="8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56" extrusionOk="0">
                    <a:moveTo>
                      <a:pt x="138" y="1"/>
                    </a:moveTo>
                    <a:cubicBezTo>
                      <a:pt x="130" y="1"/>
                      <a:pt x="122" y="2"/>
                      <a:pt x="115" y="6"/>
                    </a:cubicBezTo>
                    <a:lnTo>
                      <a:pt x="96" y="18"/>
                    </a:lnTo>
                    <a:cubicBezTo>
                      <a:pt x="1" y="63"/>
                      <a:pt x="96" y="195"/>
                      <a:pt x="152" y="227"/>
                    </a:cubicBezTo>
                    <a:lnTo>
                      <a:pt x="184" y="239"/>
                    </a:lnTo>
                    <a:cubicBezTo>
                      <a:pt x="204" y="246"/>
                      <a:pt x="232" y="256"/>
                      <a:pt x="256" y="256"/>
                    </a:cubicBezTo>
                    <a:cubicBezTo>
                      <a:pt x="279" y="256"/>
                      <a:pt x="298" y="247"/>
                      <a:pt x="304" y="220"/>
                    </a:cubicBezTo>
                    <a:cubicBezTo>
                      <a:pt x="335" y="145"/>
                      <a:pt x="285" y="94"/>
                      <a:pt x="234" y="44"/>
                    </a:cubicBezTo>
                    <a:cubicBezTo>
                      <a:pt x="214" y="28"/>
                      <a:pt x="173" y="1"/>
                      <a:pt x="13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163;p48"/>
              <p:cNvSpPr/>
              <p:nvPr/>
            </p:nvSpPr>
            <p:spPr>
              <a:xfrm>
                <a:off x="2386900" y="2247800"/>
                <a:ext cx="76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0" extrusionOk="0">
                    <a:moveTo>
                      <a:pt x="98" y="0"/>
                    </a:moveTo>
                    <a:cubicBezTo>
                      <a:pt x="86" y="0"/>
                      <a:pt x="74" y="4"/>
                      <a:pt x="63" y="15"/>
                    </a:cubicBezTo>
                    <a:cubicBezTo>
                      <a:pt x="51" y="21"/>
                      <a:pt x="38" y="34"/>
                      <a:pt x="32" y="53"/>
                    </a:cubicBezTo>
                    <a:cubicBezTo>
                      <a:pt x="32" y="65"/>
                      <a:pt x="26" y="84"/>
                      <a:pt x="26" y="97"/>
                    </a:cubicBezTo>
                    <a:lnTo>
                      <a:pt x="26" y="109"/>
                    </a:lnTo>
                    <a:lnTo>
                      <a:pt x="26" y="109"/>
                    </a:lnTo>
                    <a:cubicBezTo>
                      <a:pt x="0" y="166"/>
                      <a:pt x="63" y="242"/>
                      <a:pt x="108" y="261"/>
                    </a:cubicBezTo>
                    <a:cubicBezTo>
                      <a:pt x="127" y="273"/>
                      <a:pt x="145" y="286"/>
                      <a:pt x="171" y="292"/>
                    </a:cubicBezTo>
                    <a:cubicBezTo>
                      <a:pt x="181" y="298"/>
                      <a:pt x="192" y="300"/>
                      <a:pt x="203" y="300"/>
                    </a:cubicBezTo>
                    <a:cubicBezTo>
                      <a:pt x="230" y="300"/>
                      <a:pt x="256" y="284"/>
                      <a:pt x="265" y="261"/>
                    </a:cubicBezTo>
                    <a:lnTo>
                      <a:pt x="278" y="248"/>
                    </a:lnTo>
                    <a:cubicBezTo>
                      <a:pt x="303" y="210"/>
                      <a:pt x="272" y="147"/>
                      <a:pt x="253" y="116"/>
                    </a:cubicBezTo>
                    <a:cubicBezTo>
                      <a:pt x="227" y="72"/>
                      <a:pt x="196" y="34"/>
                      <a:pt x="145" y="15"/>
                    </a:cubicBezTo>
                    <a:cubicBezTo>
                      <a:pt x="131" y="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164;p48"/>
              <p:cNvSpPr/>
              <p:nvPr/>
            </p:nvSpPr>
            <p:spPr>
              <a:xfrm>
                <a:off x="2384850" y="22185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28" y="1"/>
                    </a:moveTo>
                    <a:cubicBezTo>
                      <a:pt x="13" y="1"/>
                      <a:pt x="2" y="10"/>
                      <a:pt x="0" y="33"/>
                    </a:cubicBezTo>
                    <a:cubicBezTo>
                      <a:pt x="0" y="74"/>
                      <a:pt x="66" y="134"/>
                      <a:pt x="105" y="134"/>
                    </a:cubicBezTo>
                    <a:cubicBezTo>
                      <a:pt x="120" y="134"/>
                      <a:pt x="131" y="125"/>
                      <a:pt x="133" y="102"/>
                    </a:cubicBezTo>
                    <a:cubicBezTo>
                      <a:pt x="133" y="61"/>
                      <a:pt x="67" y="1"/>
                      <a:pt x="2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165;p48"/>
              <p:cNvSpPr/>
              <p:nvPr/>
            </p:nvSpPr>
            <p:spPr>
              <a:xfrm>
                <a:off x="2358825" y="2198375"/>
                <a:ext cx="7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65" extrusionOk="0">
                    <a:moveTo>
                      <a:pt x="91" y="0"/>
                    </a:moveTo>
                    <a:cubicBezTo>
                      <a:pt x="74" y="0"/>
                      <a:pt x="59" y="5"/>
                      <a:pt x="45" y="18"/>
                    </a:cubicBezTo>
                    <a:lnTo>
                      <a:pt x="39" y="30"/>
                    </a:lnTo>
                    <a:cubicBezTo>
                      <a:pt x="1" y="56"/>
                      <a:pt x="13" y="100"/>
                      <a:pt x="26" y="131"/>
                    </a:cubicBezTo>
                    <a:cubicBezTo>
                      <a:pt x="51" y="207"/>
                      <a:pt x="121" y="264"/>
                      <a:pt x="203" y="264"/>
                    </a:cubicBezTo>
                    <a:cubicBezTo>
                      <a:pt x="207" y="264"/>
                      <a:pt x="212" y="265"/>
                      <a:pt x="216" y="265"/>
                    </a:cubicBezTo>
                    <a:cubicBezTo>
                      <a:pt x="295" y="265"/>
                      <a:pt x="270" y="154"/>
                      <a:pt x="240" y="106"/>
                    </a:cubicBezTo>
                    <a:cubicBezTo>
                      <a:pt x="216" y="67"/>
                      <a:pt x="149" y="0"/>
                      <a:pt x="9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166;p48"/>
              <p:cNvSpPr/>
              <p:nvPr/>
            </p:nvSpPr>
            <p:spPr>
              <a:xfrm>
                <a:off x="2374525" y="2270850"/>
                <a:ext cx="8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63" extrusionOk="0">
                    <a:moveTo>
                      <a:pt x="80" y="0"/>
                    </a:moveTo>
                    <a:cubicBezTo>
                      <a:pt x="41" y="0"/>
                      <a:pt x="13" y="24"/>
                      <a:pt x="10" y="83"/>
                    </a:cubicBezTo>
                    <a:cubicBezTo>
                      <a:pt x="1" y="201"/>
                      <a:pt x="175" y="362"/>
                      <a:pt x="278" y="362"/>
                    </a:cubicBezTo>
                    <a:cubicBezTo>
                      <a:pt x="318" y="362"/>
                      <a:pt x="347" y="338"/>
                      <a:pt x="350" y="279"/>
                    </a:cubicBezTo>
                    <a:cubicBezTo>
                      <a:pt x="355" y="164"/>
                      <a:pt x="181" y="0"/>
                      <a:pt x="8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167;p48"/>
              <p:cNvSpPr/>
              <p:nvPr/>
            </p:nvSpPr>
            <p:spPr>
              <a:xfrm>
                <a:off x="2372225" y="2245750"/>
                <a:ext cx="9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8" extrusionOk="0">
                    <a:moveTo>
                      <a:pt x="115" y="0"/>
                    </a:moveTo>
                    <a:cubicBezTo>
                      <a:pt x="91" y="0"/>
                      <a:pt x="67" y="6"/>
                      <a:pt x="45" y="21"/>
                    </a:cubicBezTo>
                    <a:cubicBezTo>
                      <a:pt x="39" y="21"/>
                      <a:pt x="39" y="21"/>
                      <a:pt x="32" y="27"/>
                    </a:cubicBezTo>
                    <a:cubicBezTo>
                      <a:pt x="1" y="46"/>
                      <a:pt x="1" y="103"/>
                      <a:pt x="7" y="135"/>
                    </a:cubicBezTo>
                    <a:cubicBezTo>
                      <a:pt x="7" y="147"/>
                      <a:pt x="13" y="160"/>
                      <a:pt x="20" y="173"/>
                    </a:cubicBezTo>
                    <a:cubicBezTo>
                      <a:pt x="39" y="250"/>
                      <a:pt x="147" y="397"/>
                      <a:pt x="242" y="397"/>
                    </a:cubicBezTo>
                    <a:cubicBezTo>
                      <a:pt x="271" y="397"/>
                      <a:pt x="299" y="383"/>
                      <a:pt x="323" y="349"/>
                    </a:cubicBezTo>
                    <a:cubicBezTo>
                      <a:pt x="335" y="324"/>
                      <a:pt x="348" y="305"/>
                      <a:pt x="354" y="273"/>
                    </a:cubicBezTo>
                    <a:cubicBezTo>
                      <a:pt x="370" y="163"/>
                      <a:pt x="237" y="0"/>
                      <a:pt x="11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168;p48"/>
              <p:cNvSpPr/>
              <p:nvPr/>
            </p:nvSpPr>
            <p:spPr>
              <a:xfrm>
                <a:off x="2375700" y="2225925"/>
                <a:ext cx="8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1" extrusionOk="0">
                    <a:moveTo>
                      <a:pt x="115" y="1"/>
                    </a:moveTo>
                    <a:cubicBezTo>
                      <a:pt x="100" y="1"/>
                      <a:pt x="86" y="6"/>
                      <a:pt x="76" y="20"/>
                    </a:cubicBezTo>
                    <a:lnTo>
                      <a:pt x="38" y="57"/>
                    </a:lnTo>
                    <a:cubicBezTo>
                      <a:pt x="1" y="101"/>
                      <a:pt x="51" y="158"/>
                      <a:pt x="89" y="177"/>
                    </a:cubicBezTo>
                    <a:lnTo>
                      <a:pt x="108" y="177"/>
                    </a:lnTo>
                    <a:cubicBezTo>
                      <a:pt x="129" y="211"/>
                      <a:pt x="181" y="250"/>
                      <a:pt x="224" y="250"/>
                    </a:cubicBezTo>
                    <a:cubicBezTo>
                      <a:pt x="246" y="250"/>
                      <a:pt x="266" y="240"/>
                      <a:pt x="278" y="215"/>
                    </a:cubicBezTo>
                    <a:cubicBezTo>
                      <a:pt x="322" y="139"/>
                      <a:pt x="272" y="95"/>
                      <a:pt x="209" y="45"/>
                    </a:cubicBezTo>
                    <a:cubicBezTo>
                      <a:pt x="191" y="27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169;p48"/>
              <p:cNvSpPr/>
              <p:nvPr/>
            </p:nvSpPr>
            <p:spPr>
              <a:xfrm>
                <a:off x="2399825" y="2231500"/>
                <a:ext cx="113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58" extrusionOk="0">
                    <a:moveTo>
                      <a:pt x="175" y="1"/>
                    </a:moveTo>
                    <a:cubicBezTo>
                      <a:pt x="133" y="1"/>
                      <a:pt x="98" y="22"/>
                      <a:pt x="57" y="49"/>
                    </a:cubicBezTo>
                    <a:cubicBezTo>
                      <a:pt x="1" y="87"/>
                      <a:pt x="83" y="175"/>
                      <a:pt x="114" y="194"/>
                    </a:cubicBezTo>
                    <a:cubicBezTo>
                      <a:pt x="165" y="219"/>
                      <a:pt x="225" y="257"/>
                      <a:pt x="282" y="257"/>
                    </a:cubicBezTo>
                    <a:cubicBezTo>
                      <a:pt x="296" y="257"/>
                      <a:pt x="309" y="255"/>
                      <a:pt x="322" y="251"/>
                    </a:cubicBezTo>
                    <a:cubicBezTo>
                      <a:pt x="455" y="206"/>
                      <a:pt x="291" y="30"/>
                      <a:pt x="228" y="11"/>
                    </a:cubicBezTo>
                    <a:cubicBezTo>
                      <a:pt x="208" y="4"/>
                      <a:pt x="191" y="1"/>
                      <a:pt x="17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170;p48"/>
              <p:cNvSpPr/>
              <p:nvPr/>
            </p:nvSpPr>
            <p:spPr>
              <a:xfrm>
                <a:off x="2325400" y="2198275"/>
                <a:ext cx="1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35" extrusionOk="0">
                    <a:moveTo>
                      <a:pt x="149" y="0"/>
                    </a:moveTo>
                    <a:cubicBezTo>
                      <a:pt x="95" y="0"/>
                      <a:pt x="41" y="31"/>
                      <a:pt x="20" y="85"/>
                    </a:cubicBezTo>
                    <a:cubicBezTo>
                      <a:pt x="1" y="148"/>
                      <a:pt x="13" y="224"/>
                      <a:pt x="57" y="274"/>
                    </a:cubicBezTo>
                    <a:cubicBezTo>
                      <a:pt x="83" y="312"/>
                      <a:pt x="108" y="343"/>
                      <a:pt x="139" y="375"/>
                    </a:cubicBezTo>
                    <a:cubicBezTo>
                      <a:pt x="178" y="413"/>
                      <a:pt x="233" y="434"/>
                      <a:pt x="288" y="434"/>
                    </a:cubicBezTo>
                    <a:cubicBezTo>
                      <a:pt x="315" y="434"/>
                      <a:pt x="342" y="429"/>
                      <a:pt x="367" y="419"/>
                    </a:cubicBezTo>
                    <a:cubicBezTo>
                      <a:pt x="379" y="419"/>
                      <a:pt x="385" y="413"/>
                      <a:pt x="385" y="407"/>
                    </a:cubicBezTo>
                    <a:cubicBezTo>
                      <a:pt x="461" y="369"/>
                      <a:pt x="461" y="287"/>
                      <a:pt x="436" y="217"/>
                    </a:cubicBezTo>
                    <a:cubicBezTo>
                      <a:pt x="392" y="104"/>
                      <a:pt x="297" y="28"/>
                      <a:pt x="177" y="3"/>
                    </a:cubicBezTo>
                    <a:cubicBezTo>
                      <a:pt x="168" y="1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171;p48"/>
              <p:cNvSpPr/>
              <p:nvPr/>
            </p:nvSpPr>
            <p:spPr>
              <a:xfrm>
                <a:off x="2252550" y="2151800"/>
                <a:ext cx="99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132" y="1"/>
                    </a:moveTo>
                    <a:cubicBezTo>
                      <a:pt x="113" y="1"/>
                      <a:pt x="95" y="3"/>
                      <a:pt x="77" y="8"/>
                    </a:cubicBezTo>
                    <a:cubicBezTo>
                      <a:pt x="1" y="27"/>
                      <a:pt x="13" y="115"/>
                      <a:pt x="32" y="165"/>
                    </a:cubicBezTo>
                    <a:cubicBezTo>
                      <a:pt x="64" y="241"/>
                      <a:pt x="127" y="304"/>
                      <a:pt x="209" y="336"/>
                    </a:cubicBezTo>
                    <a:cubicBezTo>
                      <a:pt x="234" y="342"/>
                      <a:pt x="259" y="348"/>
                      <a:pt x="291" y="348"/>
                    </a:cubicBezTo>
                    <a:cubicBezTo>
                      <a:pt x="297" y="349"/>
                      <a:pt x="302" y="349"/>
                      <a:pt x="307" y="349"/>
                    </a:cubicBezTo>
                    <a:cubicBezTo>
                      <a:pt x="392" y="349"/>
                      <a:pt x="397" y="250"/>
                      <a:pt x="367" y="184"/>
                    </a:cubicBezTo>
                    <a:cubicBezTo>
                      <a:pt x="340" y="76"/>
                      <a:pt x="239" y="1"/>
                      <a:pt x="13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172;p48"/>
              <p:cNvSpPr/>
              <p:nvPr/>
            </p:nvSpPr>
            <p:spPr>
              <a:xfrm>
                <a:off x="2270425" y="2146000"/>
                <a:ext cx="100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83" extrusionOk="0">
                    <a:moveTo>
                      <a:pt x="142" y="0"/>
                    </a:moveTo>
                    <a:cubicBezTo>
                      <a:pt x="90" y="0"/>
                      <a:pt x="56" y="42"/>
                      <a:pt x="24" y="113"/>
                    </a:cubicBezTo>
                    <a:cubicBezTo>
                      <a:pt x="1" y="177"/>
                      <a:pt x="79" y="273"/>
                      <a:pt x="141" y="273"/>
                    </a:cubicBezTo>
                    <a:cubicBezTo>
                      <a:pt x="146" y="273"/>
                      <a:pt x="151" y="273"/>
                      <a:pt x="156" y="271"/>
                    </a:cubicBezTo>
                    <a:lnTo>
                      <a:pt x="194" y="259"/>
                    </a:lnTo>
                    <a:cubicBezTo>
                      <a:pt x="212" y="272"/>
                      <a:pt x="237" y="283"/>
                      <a:pt x="261" y="283"/>
                    </a:cubicBezTo>
                    <a:cubicBezTo>
                      <a:pt x="271" y="283"/>
                      <a:pt x="280" y="281"/>
                      <a:pt x="289" y="277"/>
                    </a:cubicBezTo>
                    <a:cubicBezTo>
                      <a:pt x="402" y="246"/>
                      <a:pt x="301" y="82"/>
                      <a:pt x="251" y="44"/>
                    </a:cubicBezTo>
                    <a:cubicBezTo>
                      <a:pt x="207" y="14"/>
                      <a:pt x="171" y="0"/>
                      <a:pt x="14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173;p48"/>
              <p:cNvSpPr/>
              <p:nvPr/>
            </p:nvSpPr>
            <p:spPr>
              <a:xfrm>
                <a:off x="2263900" y="2168875"/>
                <a:ext cx="96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0" extrusionOk="0">
                    <a:moveTo>
                      <a:pt x="131" y="0"/>
                    </a:moveTo>
                    <a:cubicBezTo>
                      <a:pt x="119" y="0"/>
                      <a:pt x="107" y="2"/>
                      <a:pt x="96" y="6"/>
                    </a:cubicBezTo>
                    <a:cubicBezTo>
                      <a:pt x="1" y="37"/>
                      <a:pt x="39" y="163"/>
                      <a:pt x="77" y="220"/>
                    </a:cubicBezTo>
                    <a:lnTo>
                      <a:pt x="83" y="233"/>
                    </a:lnTo>
                    <a:cubicBezTo>
                      <a:pt x="115" y="287"/>
                      <a:pt x="217" y="380"/>
                      <a:pt x="296" y="380"/>
                    </a:cubicBezTo>
                    <a:cubicBezTo>
                      <a:pt x="327" y="380"/>
                      <a:pt x="355" y="365"/>
                      <a:pt x="373" y="327"/>
                    </a:cubicBezTo>
                    <a:cubicBezTo>
                      <a:pt x="379" y="315"/>
                      <a:pt x="386" y="296"/>
                      <a:pt x="386" y="283"/>
                    </a:cubicBezTo>
                    <a:cubicBezTo>
                      <a:pt x="386" y="214"/>
                      <a:pt x="354" y="145"/>
                      <a:pt x="304" y="100"/>
                    </a:cubicBezTo>
                    <a:cubicBezTo>
                      <a:pt x="261" y="52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174;p48"/>
              <p:cNvSpPr/>
              <p:nvPr/>
            </p:nvSpPr>
            <p:spPr>
              <a:xfrm>
                <a:off x="2494200" y="2234150"/>
                <a:ext cx="76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0" extrusionOk="0">
                    <a:moveTo>
                      <a:pt x="72" y="1"/>
                    </a:moveTo>
                    <a:cubicBezTo>
                      <a:pt x="38" y="1"/>
                      <a:pt x="13" y="22"/>
                      <a:pt x="10" y="75"/>
                    </a:cubicBezTo>
                    <a:cubicBezTo>
                      <a:pt x="1" y="171"/>
                      <a:pt x="150" y="310"/>
                      <a:pt x="238" y="310"/>
                    </a:cubicBezTo>
                    <a:cubicBezTo>
                      <a:pt x="272" y="310"/>
                      <a:pt x="296" y="290"/>
                      <a:pt x="300" y="239"/>
                    </a:cubicBezTo>
                    <a:cubicBezTo>
                      <a:pt x="304" y="139"/>
                      <a:pt x="159" y="1"/>
                      <a:pt x="7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175;p48"/>
              <p:cNvSpPr/>
              <p:nvPr/>
            </p:nvSpPr>
            <p:spPr>
              <a:xfrm>
                <a:off x="2504375" y="2273500"/>
                <a:ext cx="9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8" extrusionOk="0">
                    <a:moveTo>
                      <a:pt x="89" y="1"/>
                    </a:moveTo>
                    <a:cubicBezTo>
                      <a:pt x="51" y="1"/>
                      <a:pt x="32" y="37"/>
                      <a:pt x="51" y="84"/>
                    </a:cubicBezTo>
                    <a:cubicBezTo>
                      <a:pt x="0" y="185"/>
                      <a:pt x="133" y="324"/>
                      <a:pt x="221" y="349"/>
                    </a:cubicBezTo>
                    <a:cubicBezTo>
                      <a:pt x="235" y="355"/>
                      <a:pt x="249" y="358"/>
                      <a:pt x="263" y="358"/>
                    </a:cubicBezTo>
                    <a:cubicBezTo>
                      <a:pt x="293" y="358"/>
                      <a:pt x="321" y="344"/>
                      <a:pt x="334" y="318"/>
                    </a:cubicBezTo>
                    <a:cubicBezTo>
                      <a:pt x="366" y="248"/>
                      <a:pt x="315" y="173"/>
                      <a:pt x="278" y="128"/>
                    </a:cubicBezTo>
                    <a:cubicBezTo>
                      <a:pt x="240" y="78"/>
                      <a:pt x="189" y="40"/>
                      <a:pt x="133" y="15"/>
                    </a:cubicBezTo>
                    <a:cubicBezTo>
                      <a:pt x="116" y="5"/>
                      <a:pt x="102" y="1"/>
                      <a:pt x="89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176;p48"/>
              <p:cNvSpPr/>
              <p:nvPr/>
            </p:nvSpPr>
            <p:spPr>
              <a:xfrm>
                <a:off x="2463850" y="2285725"/>
                <a:ext cx="12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0" extrusionOk="0">
                    <a:moveTo>
                      <a:pt x="187" y="1"/>
                    </a:moveTo>
                    <a:cubicBezTo>
                      <a:pt x="168" y="1"/>
                      <a:pt x="150" y="4"/>
                      <a:pt x="133" y="12"/>
                    </a:cubicBezTo>
                    <a:cubicBezTo>
                      <a:pt x="0" y="62"/>
                      <a:pt x="171" y="239"/>
                      <a:pt x="234" y="264"/>
                    </a:cubicBezTo>
                    <a:cubicBezTo>
                      <a:pt x="261" y="275"/>
                      <a:pt x="284" y="280"/>
                      <a:pt x="305" y="280"/>
                    </a:cubicBezTo>
                    <a:cubicBezTo>
                      <a:pt x="366" y="280"/>
                      <a:pt x="407" y="238"/>
                      <a:pt x="473" y="201"/>
                    </a:cubicBezTo>
                    <a:cubicBezTo>
                      <a:pt x="511" y="182"/>
                      <a:pt x="473" y="125"/>
                      <a:pt x="442" y="106"/>
                    </a:cubicBezTo>
                    <a:cubicBezTo>
                      <a:pt x="369" y="75"/>
                      <a:pt x="274" y="1"/>
                      <a:pt x="18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177;p48"/>
              <p:cNvSpPr/>
              <p:nvPr/>
            </p:nvSpPr>
            <p:spPr>
              <a:xfrm>
                <a:off x="2479450" y="2267475"/>
                <a:ext cx="10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58" extrusionOk="0">
                    <a:moveTo>
                      <a:pt x="125" y="0"/>
                    </a:moveTo>
                    <a:cubicBezTo>
                      <a:pt x="76" y="0"/>
                      <a:pt x="33" y="29"/>
                      <a:pt x="7" y="105"/>
                    </a:cubicBezTo>
                    <a:cubicBezTo>
                      <a:pt x="1" y="136"/>
                      <a:pt x="13" y="168"/>
                      <a:pt x="32" y="193"/>
                    </a:cubicBezTo>
                    <a:cubicBezTo>
                      <a:pt x="29" y="169"/>
                      <a:pt x="29" y="158"/>
                      <a:pt x="32" y="158"/>
                    </a:cubicBezTo>
                    <a:cubicBezTo>
                      <a:pt x="35" y="158"/>
                      <a:pt x="41" y="172"/>
                      <a:pt x="51" y="199"/>
                    </a:cubicBezTo>
                    <a:cubicBezTo>
                      <a:pt x="70" y="224"/>
                      <a:pt x="89" y="250"/>
                      <a:pt x="114" y="269"/>
                    </a:cubicBezTo>
                    <a:cubicBezTo>
                      <a:pt x="146" y="294"/>
                      <a:pt x="177" y="319"/>
                      <a:pt x="209" y="338"/>
                    </a:cubicBezTo>
                    <a:cubicBezTo>
                      <a:pt x="236" y="352"/>
                      <a:pt x="263" y="358"/>
                      <a:pt x="287" y="358"/>
                    </a:cubicBezTo>
                    <a:cubicBezTo>
                      <a:pt x="362" y="358"/>
                      <a:pt x="411" y="295"/>
                      <a:pt x="373" y="199"/>
                    </a:cubicBezTo>
                    <a:cubicBezTo>
                      <a:pt x="331" y="108"/>
                      <a:pt x="21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178;p48"/>
              <p:cNvSpPr/>
              <p:nvPr/>
            </p:nvSpPr>
            <p:spPr>
              <a:xfrm>
                <a:off x="2493950" y="2292375"/>
                <a:ext cx="5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6" extrusionOk="0">
                    <a:moveTo>
                      <a:pt x="79" y="0"/>
                    </a:moveTo>
                    <a:cubicBezTo>
                      <a:pt x="63" y="0"/>
                      <a:pt x="48" y="9"/>
                      <a:pt x="39" y="29"/>
                    </a:cubicBezTo>
                    <a:cubicBezTo>
                      <a:pt x="1" y="86"/>
                      <a:pt x="51" y="130"/>
                      <a:pt x="95" y="168"/>
                    </a:cubicBezTo>
                    <a:cubicBezTo>
                      <a:pt x="116" y="186"/>
                      <a:pt x="140" y="195"/>
                      <a:pt x="161" y="195"/>
                    </a:cubicBezTo>
                    <a:cubicBezTo>
                      <a:pt x="199" y="195"/>
                      <a:pt x="227" y="166"/>
                      <a:pt x="203" y="105"/>
                    </a:cubicBezTo>
                    <a:cubicBezTo>
                      <a:pt x="193" y="72"/>
                      <a:pt x="128" y="0"/>
                      <a:pt x="7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179;p48"/>
              <p:cNvSpPr/>
              <p:nvPr/>
            </p:nvSpPr>
            <p:spPr>
              <a:xfrm>
                <a:off x="2482300" y="2300800"/>
                <a:ext cx="6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67" extrusionOk="0">
                    <a:moveTo>
                      <a:pt x="73" y="1"/>
                    </a:moveTo>
                    <a:cubicBezTo>
                      <a:pt x="28" y="1"/>
                      <a:pt x="1" y="42"/>
                      <a:pt x="13" y="83"/>
                    </a:cubicBezTo>
                    <a:cubicBezTo>
                      <a:pt x="13" y="90"/>
                      <a:pt x="13" y="96"/>
                      <a:pt x="13" y="102"/>
                    </a:cubicBezTo>
                    <a:cubicBezTo>
                      <a:pt x="32" y="184"/>
                      <a:pt x="101" y="254"/>
                      <a:pt x="183" y="266"/>
                    </a:cubicBezTo>
                    <a:cubicBezTo>
                      <a:pt x="186" y="266"/>
                      <a:pt x="188" y="267"/>
                      <a:pt x="190" y="267"/>
                    </a:cubicBezTo>
                    <a:cubicBezTo>
                      <a:pt x="277" y="267"/>
                      <a:pt x="264" y="158"/>
                      <a:pt x="227" y="109"/>
                    </a:cubicBezTo>
                    <a:lnTo>
                      <a:pt x="221" y="96"/>
                    </a:lnTo>
                    <a:cubicBezTo>
                      <a:pt x="189" y="46"/>
                      <a:pt x="139" y="8"/>
                      <a:pt x="82" y="1"/>
                    </a:cubicBezTo>
                    <a:cubicBezTo>
                      <a:pt x="79" y="1"/>
                      <a:pt x="76" y="1"/>
                      <a:pt x="7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180;p48"/>
              <p:cNvSpPr/>
              <p:nvPr/>
            </p:nvSpPr>
            <p:spPr>
              <a:xfrm>
                <a:off x="2506575" y="2318400"/>
                <a:ext cx="94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5" extrusionOk="0">
                    <a:moveTo>
                      <a:pt x="92" y="1"/>
                    </a:moveTo>
                    <a:cubicBezTo>
                      <a:pt x="78" y="1"/>
                      <a:pt x="63" y="4"/>
                      <a:pt x="51" y="10"/>
                    </a:cubicBezTo>
                    <a:cubicBezTo>
                      <a:pt x="7" y="23"/>
                      <a:pt x="0" y="61"/>
                      <a:pt x="7" y="105"/>
                    </a:cubicBezTo>
                    <a:cubicBezTo>
                      <a:pt x="13" y="174"/>
                      <a:pt x="57" y="243"/>
                      <a:pt x="114" y="288"/>
                    </a:cubicBezTo>
                    <a:cubicBezTo>
                      <a:pt x="139" y="306"/>
                      <a:pt x="164" y="325"/>
                      <a:pt x="196" y="332"/>
                    </a:cubicBezTo>
                    <a:lnTo>
                      <a:pt x="234" y="344"/>
                    </a:lnTo>
                    <a:cubicBezTo>
                      <a:pt x="379" y="332"/>
                      <a:pt x="341" y="224"/>
                      <a:pt x="133" y="10"/>
                    </a:cubicBezTo>
                    <a:cubicBezTo>
                      <a:pt x="120" y="4"/>
                      <a:pt x="106" y="1"/>
                      <a:pt x="9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181;p48"/>
              <p:cNvSpPr/>
              <p:nvPr/>
            </p:nvSpPr>
            <p:spPr>
              <a:xfrm>
                <a:off x="2355300" y="2314350"/>
                <a:ext cx="8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5" extrusionOk="0">
                    <a:moveTo>
                      <a:pt x="7" y="1"/>
                    </a:moveTo>
                    <a:cubicBezTo>
                      <a:pt x="1" y="1"/>
                      <a:pt x="26" y="25"/>
                      <a:pt x="31" y="25"/>
                    </a:cubicBezTo>
                    <a:cubicBezTo>
                      <a:pt x="33" y="25"/>
                      <a:pt x="31" y="21"/>
                      <a:pt x="22" y="8"/>
                    </a:cubicBezTo>
                    <a:cubicBezTo>
                      <a:pt x="13" y="3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182;p48"/>
              <p:cNvSpPr/>
              <p:nvPr/>
            </p:nvSpPr>
            <p:spPr>
              <a:xfrm>
                <a:off x="2353475" y="2307075"/>
                <a:ext cx="90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9" extrusionOk="0">
                    <a:moveTo>
                      <a:pt x="118" y="1"/>
                    </a:moveTo>
                    <a:cubicBezTo>
                      <a:pt x="99" y="1"/>
                      <a:pt x="80" y="7"/>
                      <a:pt x="63" y="22"/>
                    </a:cubicBezTo>
                    <a:cubicBezTo>
                      <a:pt x="57" y="28"/>
                      <a:pt x="51" y="34"/>
                      <a:pt x="44" y="40"/>
                    </a:cubicBezTo>
                    <a:cubicBezTo>
                      <a:pt x="7" y="78"/>
                      <a:pt x="0" y="129"/>
                      <a:pt x="19" y="173"/>
                    </a:cubicBezTo>
                    <a:cubicBezTo>
                      <a:pt x="32" y="211"/>
                      <a:pt x="51" y="249"/>
                      <a:pt x="76" y="280"/>
                    </a:cubicBezTo>
                    <a:lnTo>
                      <a:pt x="95" y="299"/>
                    </a:lnTo>
                    <a:lnTo>
                      <a:pt x="126" y="324"/>
                    </a:lnTo>
                    <a:cubicBezTo>
                      <a:pt x="152" y="343"/>
                      <a:pt x="183" y="362"/>
                      <a:pt x="215" y="368"/>
                    </a:cubicBezTo>
                    <a:cubicBezTo>
                      <a:pt x="234" y="376"/>
                      <a:pt x="251" y="379"/>
                      <a:pt x="266" y="379"/>
                    </a:cubicBezTo>
                    <a:cubicBezTo>
                      <a:pt x="343" y="379"/>
                      <a:pt x="361" y="290"/>
                      <a:pt x="335" y="211"/>
                    </a:cubicBezTo>
                    <a:cubicBezTo>
                      <a:pt x="328" y="198"/>
                      <a:pt x="328" y="186"/>
                      <a:pt x="322" y="173"/>
                    </a:cubicBezTo>
                    <a:cubicBezTo>
                      <a:pt x="296" y="112"/>
                      <a:pt x="201" y="1"/>
                      <a:pt x="118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183;p48"/>
              <p:cNvSpPr/>
              <p:nvPr/>
            </p:nvSpPr>
            <p:spPr>
              <a:xfrm>
                <a:off x="2335350" y="2304250"/>
                <a:ext cx="109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297" extrusionOk="0">
                    <a:moveTo>
                      <a:pt x="149" y="0"/>
                    </a:moveTo>
                    <a:cubicBezTo>
                      <a:pt x="112" y="0"/>
                      <a:pt x="79" y="12"/>
                      <a:pt x="51" y="53"/>
                    </a:cubicBezTo>
                    <a:cubicBezTo>
                      <a:pt x="0" y="128"/>
                      <a:pt x="114" y="248"/>
                      <a:pt x="170" y="280"/>
                    </a:cubicBezTo>
                    <a:cubicBezTo>
                      <a:pt x="191" y="291"/>
                      <a:pt x="213" y="297"/>
                      <a:pt x="233" y="297"/>
                    </a:cubicBezTo>
                    <a:cubicBezTo>
                      <a:pt x="267" y="297"/>
                      <a:pt x="297" y="280"/>
                      <a:pt x="309" y="248"/>
                    </a:cubicBezTo>
                    <a:cubicBezTo>
                      <a:pt x="435" y="217"/>
                      <a:pt x="271" y="27"/>
                      <a:pt x="214" y="8"/>
                    </a:cubicBezTo>
                    <a:cubicBezTo>
                      <a:pt x="192" y="4"/>
                      <a:pt x="170" y="0"/>
                      <a:pt x="149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184;p48"/>
              <p:cNvSpPr/>
              <p:nvPr/>
            </p:nvSpPr>
            <p:spPr>
              <a:xfrm>
                <a:off x="2424750" y="2163250"/>
                <a:ext cx="50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44" extrusionOk="0">
                    <a:moveTo>
                      <a:pt x="52" y="1"/>
                    </a:moveTo>
                    <a:cubicBezTo>
                      <a:pt x="35" y="1"/>
                      <a:pt x="21" y="6"/>
                      <a:pt x="13" y="16"/>
                    </a:cubicBezTo>
                    <a:cubicBezTo>
                      <a:pt x="6" y="16"/>
                      <a:pt x="0" y="23"/>
                      <a:pt x="0" y="29"/>
                    </a:cubicBezTo>
                    <a:lnTo>
                      <a:pt x="0" y="42"/>
                    </a:lnTo>
                    <a:cubicBezTo>
                      <a:pt x="0" y="48"/>
                      <a:pt x="0" y="60"/>
                      <a:pt x="0" y="67"/>
                    </a:cubicBezTo>
                    <a:cubicBezTo>
                      <a:pt x="6" y="86"/>
                      <a:pt x="13" y="111"/>
                      <a:pt x="19" y="130"/>
                    </a:cubicBezTo>
                    <a:cubicBezTo>
                      <a:pt x="29" y="168"/>
                      <a:pt x="86" y="243"/>
                      <a:pt x="129" y="243"/>
                    </a:cubicBezTo>
                    <a:cubicBezTo>
                      <a:pt x="143" y="243"/>
                      <a:pt x="155" y="236"/>
                      <a:pt x="164" y="218"/>
                    </a:cubicBezTo>
                    <a:cubicBezTo>
                      <a:pt x="170" y="199"/>
                      <a:pt x="183" y="187"/>
                      <a:pt x="189" y="174"/>
                    </a:cubicBezTo>
                    <a:cubicBezTo>
                      <a:pt x="196" y="168"/>
                      <a:pt x="196" y="161"/>
                      <a:pt x="196" y="149"/>
                    </a:cubicBezTo>
                    <a:cubicBezTo>
                      <a:pt x="196" y="142"/>
                      <a:pt x="202" y="136"/>
                      <a:pt x="202" y="136"/>
                    </a:cubicBezTo>
                    <a:cubicBezTo>
                      <a:pt x="202" y="124"/>
                      <a:pt x="196" y="117"/>
                      <a:pt x="196" y="105"/>
                    </a:cubicBezTo>
                    <a:cubicBezTo>
                      <a:pt x="196" y="98"/>
                      <a:pt x="189" y="92"/>
                      <a:pt x="189" y="86"/>
                    </a:cubicBezTo>
                    <a:cubicBezTo>
                      <a:pt x="183" y="79"/>
                      <a:pt x="177" y="67"/>
                      <a:pt x="170" y="60"/>
                    </a:cubicBezTo>
                    <a:cubicBezTo>
                      <a:pt x="164" y="54"/>
                      <a:pt x="158" y="54"/>
                      <a:pt x="158" y="48"/>
                    </a:cubicBezTo>
                    <a:cubicBezTo>
                      <a:pt x="125" y="19"/>
                      <a:pt x="83" y="1"/>
                      <a:pt x="5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185;p48"/>
              <p:cNvSpPr/>
              <p:nvPr/>
            </p:nvSpPr>
            <p:spPr>
              <a:xfrm>
                <a:off x="2404600" y="2166325"/>
                <a:ext cx="6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90" extrusionOk="0">
                    <a:moveTo>
                      <a:pt x="125" y="0"/>
                    </a:moveTo>
                    <a:cubicBezTo>
                      <a:pt x="123" y="0"/>
                      <a:pt x="121" y="0"/>
                      <a:pt x="119" y="1"/>
                    </a:cubicBezTo>
                    <a:cubicBezTo>
                      <a:pt x="93" y="1"/>
                      <a:pt x="68" y="7"/>
                      <a:pt x="49" y="13"/>
                    </a:cubicBezTo>
                    <a:cubicBezTo>
                      <a:pt x="18" y="19"/>
                      <a:pt x="5" y="45"/>
                      <a:pt x="5" y="70"/>
                    </a:cubicBezTo>
                    <a:cubicBezTo>
                      <a:pt x="5" y="76"/>
                      <a:pt x="5" y="83"/>
                      <a:pt x="5" y="83"/>
                    </a:cubicBezTo>
                    <a:cubicBezTo>
                      <a:pt x="0" y="151"/>
                      <a:pt x="108" y="289"/>
                      <a:pt x="183" y="289"/>
                    </a:cubicBezTo>
                    <a:cubicBezTo>
                      <a:pt x="206" y="289"/>
                      <a:pt x="225" y="277"/>
                      <a:pt x="238" y="247"/>
                    </a:cubicBezTo>
                    <a:cubicBezTo>
                      <a:pt x="251" y="202"/>
                      <a:pt x="251" y="158"/>
                      <a:pt x="232" y="120"/>
                    </a:cubicBezTo>
                    <a:cubicBezTo>
                      <a:pt x="226" y="72"/>
                      <a:pt x="179" y="0"/>
                      <a:pt x="12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186;p48"/>
              <p:cNvSpPr/>
              <p:nvPr/>
            </p:nvSpPr>
            <p:spPr>
              <a:xfrm>
                <a:off x="2416800" y="2185425"/>
                <a:ext cx="78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3" extrusionOk="0">
                    <a:moveTo>
                      <a:pt x="153" y="1"/>
                    </a:moveTo>
                    <a:cubicBezTo>
                      <a:pt x="138" y="1"/>
                      <a:pt x="124" y="6"/>
                      <a:pt x="110" y="19"/>
                    </a:cubicBezTo>
                    <a:cubicBezTo>
                      <a:pt x="104" y="25"/>
                      <a:pt x="97" y="31"/>
                      <a:pt x="91" y="38"/>
                    </a:cubicBezTo>
                    <a:cubicBezTo>
                      <a:pt x="0" y="109"/>
                      <a:pt x="149" y="282"/>
                      <a:pt x="245" y="282"/>
                    </a:cubicBezTo>
                    <a:cubicBezTo>
                      <a:pt x="276" y="282"/>
                      <a:pt x="301" y="265"/>
                      <a:pt x="312" y="220"/>
                    </a:cubicBezTo>
                    <a:cubicBezTo>
                      <a:pt x="312" y="202"/>
                      <a:pt x="312" y="176"/>
                      <a:pt x="312" y="164"/>
                    </a:cubicBezTo>
                    <a:cubicBezTo>
                      <a:pt x="296" y="112"/>
                      <a:pt x="221" y="1"/>
                      <a:pt x="153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187;p48"/>
              <p:cNvSpPr/>
              <p:nvPr/>
            </p:nvSpPr>
            <p:spPr>
              <a:xfrm>
                <a:off x="2442725" y="2185700"/>
                <a:ext cx="8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3" extrusionOk="0">
                    <a:moveTo>
                      <a:pt x="76" y="0"/>
                    </a:moveTo>
                    <a:cubicBezTo>
                      <a:pt x="49" y="0"/>
                      <a:pt x="25" y="18"/>
                      <a:pt x="19" y="45"/>
                    </a:cubicBezTo>
                    <a:cubicBezTo>
                      <a:pt x="0" y="71"/>
                      <a:pt x="0" y="96"/>
                      <a:pt x="19" y="121"/>
                    </a:cubicBezTo>
                    <a:cubicBezTo>
                      <a:pt x="39" y="202"/>
                      <a:pt x="128" y="323"/>
                      <a:pt x="214" y="323"/>
                    </a:cubicBezTo>
                    <a:cubicBezTo>
                      <a:pt x="236" y="323"/>
                      <a:pt x="257" y="315"/>
                      <a:pt x="278" y="298"/>
                    </a:cubicBezTo>
                    <a:cubicBezTo>
                      <a:pt x="328" y="254"/>
                      <a:pt x="309" y="184"/>
                      <a:pt x="271" y="127"/>
                    </a:cubicBezTo>
                    <a:cubicBezTo>
                      <a:pt x="271" y="121"/>
                      <a:pt x="265" y="121"/>
                      <a:pt x="265" y="115"/>
                    </a:cubicBezTo>
                    <a:cubicBezTo>
                      <a:pt x="240" y="83"/>
                      <a:pt x="208" y="52"/>
                      <a:pt x="170" y="27"/>
                    </a:cubicBezTo>
                    <a:cubicBezTo>
                      <a:pt x="145" y="14"/>
                      <a:pt x="120" y="1"/>
                      <a:pt x="88" y="1"/>
                    </a:cubicBezTo>
                    <a:cubicBezTo>
                      <a:pt x="84" y="0"/>
                      <a:pt x="80" y="0"/>
                      <a:pt x="7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3188;p48"/>
            <p:cNvGrpSpPr/>
            <p:nvPr/>
          </p:nvGrpSpPr>
          <p:grpSpPr>
            <a:xfrm>
              <a:off x="7933044" y="867403"/>
              <a:ext cx="842504" cy="652914"/>
              <a:chOff x="1891175" y="2586225"/>
              <a:chExt cx="212100" cy="164375"/>
            </a:xfrm>
          </p:grpSpPr>
          <p:sp>
            <p:nvSpPr>
              <p:cNvPr id="65" name="Google Shape;3189;p48"/>
              <p:cNvSpPr/>
              <p:nvPr/>
            </p:nvSpPr>
            <p:spPr>
              <a:xfrm>
                <a:off x="1891175" y="2586225"/>
                <a:ext cx="21210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6575" extrusionOk="0">
                    <a:moveTo>
                      <a:pt x="5004" y="0"/>
                    </a:moveTo>
                    <a:cubicBezTo>
                      <a:pt x="2188" y="0"/>
                      <a:pt x="0" y="2940"/>
                      <a:pt x="1646" y="5518"/>
                    </a:cubicBezTo>
                    <a:cubicBezTo>
                      <a:pt x="2131" y="6278"/>
                      <a:pt x="3024" y="6575"/>
                      <a:pt x="3970" y="6575"/>
                    </a:cubicBezTo>
                    <a:cubicBezTo>
                      <a:pt x="5066" y="6575"/>
                      <a:pt x="6235" y="6177"/>
                      <a:pt x="6925" y="5638"/>
                    </a:cubicBezTo>
                    <a:cubicBezTo>
                      <a:pt x="8332" y="4547"/>
                      <a:pt x="8483" y="769"/>
                      <a:pt x="6061" y="139"/>
                    </a:cubicBezTo>
                    <a:cubicBezTo>
                      <a:pt x="5703" y="44"/>
                      <a:pt x="5349" y="0"/>
                      <a:pt x="5004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190;p48"/>
              <p:cNvSpPr/>
              <p:nvPr/>
            </p:nvSpPr>
            <p:spPr>
              <a:xfrm>
                <a:off x="2039375" y="2650525"/>
                <a:ext cx="79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7" extrusionOk="0">
                    <a:moveTo>
                      <a:pt x="212" y="0"/>
                    </a:moveTo>
                    <a:cubicBezTo>
                      <a:pt x="147" y="0"/>
                      <a:pt x="88" y="40"/>
                      <a:pt x="58" y="96"/>
                    </a:cubicBezTo>
                    <a:cubicBezTo>
                      <a:pt x="26" y="146"/>
                      <a:pt x="1" y="216"/>
                      <a:pt x="64" y="253"/>
                    </a:cubicBezTo>
                    <a:cubicBezTo>
                      <a:pt x="77" y="266"/>
                      <a:pt x="95" y="266"/>
                      <a:pt x="114" y="266"/>
                    </a:cubicBezTo>
                    <a:cubicBezTo>
                      <a:pt x="196" y="260"/>
                      <a:pt x="259" y="197"/>
                      <a:pt x="272" y="121"/>
                    </a:cubicBezTo>
                    <a:cubicBezTo>
                      <a:pt x="304" y="71"/>
                      <a:pt x="316" y="26"/>
                      <a:pt x="259" y="7"/>
                    </a:cubicBezTo>
                    <a:cubicBezTo>
                      <a:pt x="244" y="3"/>
                      <a:pt x="228" y="0"/>
                      <a:pt x="21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191;p48"/>
              <p:cNvSpPr/>
              <p:nvPr/>
            </p:nvSpPr>
            <p:spPr>
              <a:xfrm>
                <a:off x="2050000" y="2649275"/>
                <a:ext cx="12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7" extrusionOk="0">
                    <a:moveTo>
                      <a:pt x="402" y="1"/>
                    </a:moveTo>
                    <a:cubicBezTo>
                      <a:pt x="276" y="7"/>
                      <a:pt x="162" y="64"/>
                      <a:pt x="74" y="152"/>
                    </a:cubicBezTo>
                    <a:cubicBezTo>
                      <a:pt x="0" y="221"/>
                      <a:pt x="19" y="317"/>
                      <a:pt x="90" y="317"/>
                    </a:cubicBezTo>
                    <a:cubicBezTo>
                      <a:pt x="110" y="317"/>
                      <a:pt x="135" y="309"/>
                      <a:pt x="162" y="291"/>
                    </a:cubicBezTo>
                    <a:lnTo>
                      <a:pt x="162" y="291"/>
                    </a:lnTo>
                    <a:cubicBezTo>
                      <a:pt x="143" y="303"/>
                      <a:pt x="238" y="310"/>
                      <a:pt x="251" y="310"/>
                    </a:cubicBezTo>
                    <a:cubicBezTo>
                      <a:pt x="345" y="297"/>
                      <a:pt x="427" y="240"/>
                      <a:pt x="465" y="152"/>
                    </a:cubicBezTo>
                    <a:cubicBezTo>
                      <a:pt x="497" y="95"/>
                      <a:pt x="490" y="1"/>
                      <a:pt x="40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192;p48"/>
              <p:cNvSpPr/>
              <p:nvPr/>
            </p:nvSpPr>
            <p:spPr>
              <a:xfrm>
                <a:off x="2056325" y="2663150"/>
                <a:ext cx="73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79" extrusionOk="0">
                    <a:moveTo>
                      <a:pt x="210" y="0"/>
                    </a:moveTo>
                    <a:cubicBezTo>
                      <a:pt x="117" y="0"/>
                      <a:pt x="51" y="112"/>
                      <a:pt x="23" y="184"/>
                    </a:cubicBezTo>
                    <a:cubicBezTo>
                      <a:pt x="0" y="248"/>
                      <a:pt x="44" y="279"/>
                      <a:pt x="93" y="279"/>
                    </a:cubicBezTo>
                    <a:cubicBezTo>
                      <a:pt x="112" y="279"/>
                      <a:pt x="132" y="274"/>
                      <a:pt x="149" y="266"/>
                    </a:cubicBezTo>
                    <a:cubicBezTo>
                      <a:pt x="206" y="234"/>
                      <a:pt x="294" y="146"/>
                      <a:pt x="269" y="70"/>
                    </a:cubicBezTo>
                    <a:cubicBezTo>
                      <a:pt x="269" y="70"/>
                      <a:pt x="269" y="70"/>
                      <a:pt x="263" y="64"/>
                    </a:cubicBezTo>
                    <a:cubicBezTo>
                      <a:pt x="275" y="39"/>
                      <a:pt x="282" y="20"/>
                      <a:pt x="250" y="7"/>
                    </a:cubicBezTo>
                    <a:cubicBezTo>
                      <a:pt x="236" y="2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193;p48"/>
              <p:cNvSpPr/>
              <p:nvPr/>
            </p:nvSpPr>
            <p:spPr>
              <a:xfrm>
                <a:off x="2043475" y="2665175"/>
                <a:ext cx="72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9" extrusionOk="0">
                    <a:moveTo>
                      <a:pt x="195" y="0"/>
                    </a:moveTo>
                    <a:cubicBezTo>
                      <a:pt x="183" y="0"/>
                      <a:pt x="170" y="3"/>
                      <a:pt x="159" y="8"/>
                    </a:cubicBezTo>
                    <a:lnTo>
                      <a:pt x="146" y="14"/>
                    </a:lnTo>
                    <a:cubicBezTo>
                      <a:pt x="95" y="33"/>
                      <a:pt x="1" y="147"/>
                      <a:pt x="83" y="185"/>
                    </a:cubicBezTo>
                    <a:cubicBezTo>
                      <a:pt x="90" y="188"/>
                      <a:pt x="98" y="189"/>
                      <a:pt x="106" y="189"/>
                    </a:cubicBezTo>
                    <a:cubicBezTo>
                      <a:pt x="132" y="189"/>
                      <a:pt x="160" y="175"/>
                      <a:pt x="184" y="166"/>
                    </a:cubicBezTo>
                    <a:cubicBezTo>
                      <a:pt x="215" y="153"/>
                      <a:pt x="291" y="71"/>
                      <a:pt x="247" y="40"/>
                    </a:cubicBezTo>
                    <a:cubicBezTo>
                      <a:pt x="241" y="34"/>
                      <a:pt x="237" y="31"/>
                      <a:pt x="234" y="30"/>
                    </a:cubicBezTo>
                    <a:lnTo>
                      <a:pt x="234" y="30"/>
                    </a:lnTo>
                    <a:cubicBezTo>
                      <a:pt x="232" y="8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194;p48"/>
              <p:cNvSpPr/>
              <p:nvPr/>
            </p:nvSpPr>
            <p:spPr>
              <a:xfrm>
                <a:off x="2052575" y="2616325"/>
                <a:ext cx="65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9" extrusionOk="0">
                    <a:moveTo>
                      <a:pt x="196" y="0"/>
                    </a:moveTo>
                    <a:cubicBezTo>
                      <a:pt x="121" y="0"/>
                      <a:pt x="1" y="84"/>
                      <a:pt x="34" y="183"/>
                    </a:cubicBezTo>
                    <a:cubicBezTo>
                      <a:pt x="34" y="196"/>
                      <a:pt x="40" y="209"/>
                      <a:pt x="47" y="215"/>
                    </a:cubicBezTo>
                    <a:cubicBezTo>
                      <a:pt x="60" y="239"/>
                      <a:pt x="78" y="248"/>
                      <a:pt x="99" y="248"/>
                    </a:cubicBezTo>
                    <a:cubicBezTo>
                      <a:pt x="149" y="248"/>
                      <a:pt x="210" y="192"/>
                      <a:pt x="223" y="152"/>
                    </a:cubicBezTo>
                    <a:cubicBezTo>
                      <a:pt x="236" y="127"/>
                      <a:pt x="242" y="101"/>
                      <a:pt x="249" y="76"/>
                    </a:cubicBezTo>
                    <a:cubicBezTo>
                      <a:pt x="262" y="23"/>
                      <a:pt x="235" y="0"/>
                      <a:pt x="196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195;p48"/>
              <p:cNvSpPr/>
              <p:nvPr/>
            </p:nvSpPr>
            <p:spPr>
              <a:xfrm>
                <a:off x="2028975" y="2712825"/>
                <a:ext cx="75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9" extrusionOk="0">
                    <a:moveTo>
                      <a:pt x="212" y="1"/>
                    </a:moveTo>
                    <a:cubicBezTo>
                      <a:pt x="203" y="1"/>
                      <a:pt x="193" y="2"/>
                      <a:pt x="183" y="7"/>
                    </a:cubicBezTo>
                    <a:cubicBezTo>
                      <a:pt x="127" y="32"/>
                      <a:pt x="1" y="209"/>
                      <a:pt x="133" y="209"/>
                    </a:cubicBezTo>
                    <a:cubicBezTo>
                      <a:pt x="196" y="196"/>
                      <a:pt x="247" y="158"/>
                      <a:pt x="278" y="101"/>
                    </a:cubicBezTo>
                    <a:cubicBezTo>
                      <a:pt x="299" y="49"/>
                      <a:pt x="259" y="1"/>
                      <a:pt x="21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196;p48"/>
              <p:cNvSpPr/>
              <p:nvPr/>
            </p:nvSpPr>
            <p:spPr>
              <a:xfrm>
                <a:off x="2056825" y="2692200"/>
                <a:ext cx="86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250" y="1"/>
                    </a:moveTo>
                    <a:cubicBezTo>
                      <a:pt x="146" y="1"/>
                      <a:pt x="61" y="144"/>
                      <a:pt x="28" y="226"/>
                    </a:cubicBezTo>
                    <a:cubicBezTo>
                      <a:pt x="1" y="292"/>
                      <a:pt x="54" y="343"/>
                      <a:pt x="114" y="343"/>
                    </a:cubicBezTo>
                    <a:cubicBezTo>
                      <a:pt x="123" y="343"/>
                      <a:pt x="133" y="342"/>
                      <a:pt x="142" y="340"/>
                    </a:cubicBezTo>
                    <a:cubicBezTo>
                      <a:pt x="173" y="327"/>
                      <a:pt x="205" y="315"/>
                      <a:pt x="230" y="296"/>
                    </a:cubicBezTo>
                    <a:cubicBezTo>
                      <a:pt x="243" y="289"/>
                      <a:pt x="255" y="277"/>
                      <a:pt x="262" y="264"/>
                    </a:cubicBezTo>
                    <a:cubicBezTo>
                      <a:pt x="287" y="245"/>
                      <a:pt x="306" y="220"/>
                      <a:pt x="318" y="195"/>
                    </a:cubicBezTo>
                    <a:cubicBezTo>
                      <a:pt x="318" y="188"/>
                      <a:pt x="318" y="182"/>
                      <a:pt x="318" y="176"/>
                    </a:cubicBezTo>
                    <a:cubicBezTo>
                      <a:pt x="331" y="157"/>
                      <a:pt x="337" y="138"/>
                      <a:pt x="337" y="113"/>
                    </a:cubicBezTo>
                    <a:cubicBezTo>
                      <a:pt x="337" y="100"/>
                      <a:pt x="337" y="94"/>
                      <a:pt x="337" y="87"/>
                    </a:cubicBezTo>
                    <a:cubicBezTo>
                      <a:pt x="344" y="56"/>
                      <a:pt x="331" y="24"/>
                      <a:pt x="299" y="12"/>
                    </a:cubicBezTo>
                    <a:cubicBezTo>
                      <a:pt x="282" y="4"/>
                      <a:pt x="266" y="1"/>
                      <a:pt x="25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197;p48"/>
              <p:cNvSpPr/>
              <p:nvPr/>
            </p:nvSpPr>
            <p:spPr>
              <a:xfrm>
                <a:off x="1937200" y="2668200"/>
                <a:ext cx="7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9" extrusionOk="0">
                    <a:moveTo>
                      <a:pt x="215" y="1"/>
                    </a:moveTo>
                    <a:cubicBezTo>
                      <a:pt x="133" y="7"/>
                      <a:pt x="58" y="57"/>
                      <a:pt x="26" y="139"/>
                    </a:cubicBezTo>
                    <a:cubicBezTo>
                      <a:pt x="1" y="190"/>
                      <a:pt x="1" y="278"/>
                      <a:pt x="83" y="278"/>
                    </a:cubicBezTo>
                    <a:cubicBezTo>
                      <a:pt x="165" y="272"/>
                      <a:pt x="241" y="215"/>
                      <a:pt x="272" y="139"/>
                    </a:cubicBezTo>
                    <a:cubicBezTo>
                      <a:pt x="297" y="89"/>
                      <a:pt x="297" y="1"/>
                      <a:pt x="215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198;p48"/>
              <p:cNvSpPr/>
              <p:nvPr/>
            </p:nvSpPr>
            <p:spPr>
              <a:xfrm>
                <a:off x="1941250" y="2689950"/>
                <a:ext cx="62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15" extrusionOk="0">
                    <a:moveTo>
                      <a:pt x="118" y="0"/>
                    </a:moveTo>
                    <a:cubicBezTo>
                      <a:pt x="83" y="0"/>
                      <a:pt x="38" y="53"/>
                      <a:pt x="28" y="77"/>
                    </a:cubicBezTo>
                    <a:cubicBezTo>
                      <a:pt x="16" y="102"/>
                      <a:pt x="9" y="133"/>
                      <a:pt x="3" y="165"/>
                    </a:cubicBezTo>
                    <a:cubicBezTo>
                      <a:pt x="0" y="202"/>
                      <a:pt x="18" y="215"/>
                      <a:pt x="43" y="215"/>
                    </a:cubicBezTo>
                    <a:cubicBezTo>
                      <a:pt x="82" y="215"/>
                      <a:pt x="138" y="184"/>
                      <a:pt x="161" y="165"/>
                    </a:cubicBezTo>
                    <a:cubicBezTo>
                      <a:pt x="198" y="127"/>
                      <a:pt x="249" y="39"/>
                      <a:pt x="148" y="20"/>
                    </a:cubicBezTo>
                    <a:cubicBezTo>
                      <a:pt x="140" y="6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99;p48"/>
              <p:cNvSpPr/>
              <p:nvPr/>
            </p:nvSpPr>
            <p:spPr>
              <a:xfrm>
                <a:off x="1966225" y="2673725"/>
                <a:ext cx="8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4" extrusionOk="0">
                    <a:moveTo>
                      <a:pt x="235" y="0"/>
                    </a:moveTo>
                    <a:cubicBezTo>
                      <a:pt x="233" y="0"/>
                      <a:pt x="230" y="0"/>
                      <a:pt x="227" y="0"/>
                    </a:cubicBezTo>
                    <a:cubicBezTo>
                      <a:pt x="127" y="7"/>
                      <a:pt x="0" y="114"/>
                      <a:pt x="7" y="215"/>
                    </a:cubicBezTo>
                    <a:cubicBezTo>
                      <a:pt x="7" y="240"/>
                      <a:pt x="19" y="265"/>
                      <a:pt x="45" y="271"/>
                    </a:cubicBezTo>
                    <a:cubicBezTo>
                      <a:pt x="53" y="273"/>
                      <a:pt x="61" y="274"/>
                      <a:pt x="70" y="274"/>
                    </a:cubicBezTo>
                    <a:cubicBezTo>
                      <a:pt x="93" y="274"/>
                      <a:pt x="114" y="268"/>
                      <a:pt x="133" y="259"/>
                    </a:cubicBezTo>
                    <a:cubicBezTo>
                      <a:pt x="139" y="259"/>
                      <a:pt x="145" y="253"/>
                      <a:pt x="145" y="253"/>
                    </a:cubicBezTo>
                    <a:lnTo>
                      <a:pt x="152" y="253"/>
                    </a:lnTo>
                    <a:cubicBezTo>
                      <a:pt x="157" y="254"/>
                      <a:pt x="163" y="255"/>
                      <a:pt x="168" y="255"/>
                    </a:cubicBezTo>
                    <a:cubicBezTo>
                      <a:pt x="212" y="255"/>
                      <a:pt x="249" y="211"/>
                      <a:pt x="272" y="183"/>
                    </a:cubicBezTo>
                    <a:cubicBezTo>
                      <a:pt x="302" y="122"/>
                      <a:pt x="339" y="0"/>
                      <a:pt x="23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200;p48"/>
              <p:cNvSpPr/>
              <p:nvPr/>
            </p:nvSpPr>
            <p:spPr>
              <a:xfrm>
                <a:off x="1952675" y="2668575"/>
                <a:ext cx="79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8" extrusionOk="0">
                    <a:moveTo>
                      <a:pt x="245" y="0"/>
                    </a:moveTo>
                    <a:cubicBezTo>
                      <a:pt x="236" y="0"/>
                      <a:pt x="226" y="2"/>
                      <a:pt x="214" y="4"/>
                    </a:cubicBezTo>
                    <a:cubicBezTo>
                      <a:pt x="151" y="23"/>
                      <a:pt x="0" y="156"/>
                      <a:pt x="82" y="225"/>
                    </a:cubicBezTo>
                    <a:cubicBezTo>
                      <a:pt x="102" y="242"/>
                      <a:pt x="121" y="248"/>
                      <a:pt x="141" y="248"/>
                    </a:cubicBezTo>
                    <a:cubicBezTo>
                      <a:pt x="166" y="248"/>
                      <a:pt x="193" y="239"/>
                      <a:pt x="221" y="232"/>
                    </a:cubicBezTo>
                    <a:cubicBezTo>
                      <a:pt x="246" y="219"/>
                      <a:pt x="296" y="168"/>
                      <a:pt x="278" y="137"/>
                    </a:cubicBezTo>
                    <a:cubicBezTo>
                      <a:pt x="276" y="137"/>
                      <a:pt x="275" y="137"/>
                      <a:pt x="274" y="138"/>
                    </a:cubicBezTo>
                    <a:lnTo>
                      <a:pt x="274" y="138"/>
                    </a:lnTo>
                    <a:cubicBezTo>
                      <a:pt x="300" y="82"/>
                      <a:pt x="315" y="0"/>
                      <a:pt x="245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201;p48"/>
              <p:cNvSpPr/>
              <p:nvPr/>
            </p:nvSpPr>
            <p:spPr>
              <a:xfrm>
                <a:off x="1957875" y="2648400"/>
                <a:ext cx="58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59" extrusionOk="0">
                    <a:moveTo>
                      <a:pt x="192" y="0"/>
                    </a:moveTo>
                    <a:cubicBezTo>
                      <a:pt x="186" y="0"/>
                      <a:pt x="179" y="1"/>
                      <a:pt x="170" y="4"/>
                    </a:cubicBezTo>
                    <a:cubicBezTo>
                      <a:pt x="101" y="29"/>
                      <a:pt x="51" y="74"/>
                      <a:pt x="19" y="137"/>
                    </a:cubicBezTo>
                    <a:cubicBezTo>
                      <a:pt x="0" y="174"/>
                      <a:pt x="0" y="231"/>
                      <a:pt x="44" y="244"/>
                    </a:cubicBezTo>
                    <a:lnTo>
                      <a:pt x="70" y="256"/>
                    </a:lnTo>
                    <a:cubicBezTo>
                      <a:pt x="75" y="258"/>
                      <a:pt x="80" y="259"/>
                      <a:pt x="85" y="259"/>
                    </a:cubicBezTo>
                    <a:cubicBezTo>
                      <a:pt x="117" y="259"/>
                      <a:pt x="148" y="228"/>
                      <a:pt x="164" y="206"/>
                    </a:cubicBezTo>
                    <a:cubicBezTo>
                      <a:pt x="196" y="174"/>
                      <a:pt x="221" y="130"/>
                      <a:pt x="221" y="80"/>
                    </a:cubicBezTo>
                    <a:cubicBezTo>
                      <a:pt x="232" y="42"/>
                      <a:pt x="229" y="0"/>
                      <a:pt x="192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202;p48"/>
              <p:cNvSpPr/>
              <p:nvPr/>
            </p:nvSpPr>
            <p:spPr>
              <a:xfrm>
                <a:off x="1992175" y="2605350"/>
                <a:ext cx="79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1" extrusionOk="0">
                    <a:moveTo>
                      <a:pt x="253" y="0"/>
                    </a:moveTo>
                    <a:cubicBezTo>
                      <a:pt x="163" y="0"/>
                      <a:pt x="0" y="132"/>
                      <a:pt x="79" y="225"/>
                    </a:cubicBezTo>
                    <a:lnTo>
                      <a:pt x="85" y="231"/>
                    </a:lnTo>
                    <a:cubicBezTo>
                      <a:pt x="96" y="245"/>
                      <a:pt x="113" y="251"/>
                      <a:pt x="131" y="251"/>
                    </a:cubicBezTo>
                    <a:cubicBezTo>
                      <a:pt x="154" y="251"/>
                      <a:pt x="178" y="242"/>
                      <a:pt x="192" y="231"/>
                    </a:cubicBezTo>
                    <a:cubicBezTo>
                      <a:pt x="268" y="200"/>
                      <a:pt x="318" y="118"/>
                      <a:pt x="306" y="36"/>
                    </a:cubicBezTo>
                    <a:cubicBezTo>
                      <a:pt x="299" y="11"/>
                      <a:pt x="279" y="0"/>
                      <a:pt x="253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203;p48"/>
              <p:cNvSpPr/>
              <p:nvPr/>
            </p:nvSpPr>
            <p:spPr>
              <a:xfrm>
                <a:off x="1996975" y="2638150"/>
                <a:ext cx="8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3" extrusionOk="0">
                    <a:moveTo>
                      <a:pt x="224" y="0"/>
                    </a:moveTo>
                    <a:cubicBezTo>
                      <a:pt x="209" y="0"/>
                      <a:pt x="190" y="6"/>
                      <a:pt x="171" y="17"/>
                    </a:cubicBezTo>
                    <a:cubicBezTo>
                      <a:pt x="95" y="67"/>
                      <a:pt x="0" y="181"/>
                      <a:pt x="70" y="269"/>
                    </a:cubicBezTo>
                    <a:cubicBezTo>
                      <a:pt x="83" y="286"/>
                      <a:pt x="101" y="293"/>
                      <a:pt x="120" y="293"/>
                    </a:cubicBezTo>
                    <a:cubicBezTo>
                      <a:pt x="213" y="293"/>
                      <a:pt x="347" y="135"/>
                      <a:pt x="259" y="67"/>
                    </a:cubicBezTo>
                    <a:cubicBezTo>
                      <a:pt x="271" y="22"/>
                      <a:pt x="254" y="0"/>
                      <a:pt x="224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204;p48"/>
              <p:cNvSpPr/>
              <p:nvPr/>
            </p:nvSpPr>
            <p:spPr>
              <a:xfrm>
                <a:off x="2014150" y="2612450"/>
                <a:ext cx="60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7" extrusionOk="0">
                    <a:moveTo>
                      <a:pt x="182" y="1"/>
                    </a:moveTo>
                    <a:cubicBezTo>
                      <a:pt x="153" y="1"/>
                      <a:pt x="118" y="18"/>
                      <a:pt x="95" y="29"/>
                    </a:cubicBezTo>
                    <a:cubicBezTo>
                      <a:pt x="70" y="48"/>
                      <a:pt x="45" y="67"/>
                      <a:pt x="32" y="99"/>
                    </a:cubicBezTo>
                    <a:cubicBezTo>
                      <a:pt x="26" y="111"/>
                      <a:pt x="26" y="118"/>
                      <a:pt x="20" y="137"/>
                    </a:cubicBezTo>
                    <a:cubicBezTo>
                      <a:pt x="20" y="137"/>
                      <a:pt x="20" y="137"/>
                      <a:pt x="20" y="143"/>
                    </a:cubicBezTo>
                    <a:cubicBezTo>
                      <a:pt x="1" y="168"/>
                      <a:pt x="7" y="206"/>
                      <a:pt x="32" y="225"/>
                    </a:cubicBezTo>
                    <a:cubicBezTo>
                      <a:pt x="39" y="231"/>
                      <a:pt x="45" y="231"/>
                      <a:pt x="51" y="238"/>
                    </a:cubicBezTo>
                    <a:cubicBezTo>
                      <a:pt x="61" y="244"/>
                      <a:pt x="72" y="247"/>
                      <a:pt x="82" y="247"/>
                    </a:cubicBezTo>
                    <a:cubicBezTo>
                      <a:pt x="145" y="247"/>
                      <a:pt x="212" y="148"/>
                      <a:pt x="228" y="105"/>
                    </a:cubicBezTo>
                    <a:cubicBezTo>
                      <a:pt x="240" y="80"/>
                      <a:pt x="234" y="55"/>
                      <a:pt x="228" y="36"/>
                    </a:cubicBezTo>
                    <a:cubicBezTo>
                      <a:pt x="220" y="10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205;p48"/>
              <p:cNvSpPr/>
              <p:nvPr/>
            </p:nvSpPr>
            <p:spPr>
              <a:xfrm>
                <a:off x="1990500" y="2704625"/>
                <a:ext cx="93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15" extrusionOk="0">
                    <a:moveTo>
                      <a:pt x="240" y="0"/>
                    </a:moveTo>
                    <a:cubicBezTo>
                      <a:pt x="139" y="0"/>
                      <a:pt x="1" y="215"/>
                      <a:pt x="133" y="215"/>
                    </a:cubicBezTo>
                    <a:cubicBezTo>
                      <a:pt x="234" y="215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206;p48"/>
              <p:cNvSpPr/>
              <p:nvPr/>
            </p:nvSpPr>
            <p:spPr>
              <a:xfrm>
                <a:off x="1986125" y="2724650"/>
                <a:ext cx="77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3" extrusionOk="0">
                    <a:moveTo>
                      <a:pt x="195" y="0"/>
                    </a:moveTo>
                    <a:cubicBezTo>
                      <a:pt x="150" y="0"/>
                      <a:pt x="100" y="45"/>
                      <a:pt x="75" y="76"/>
                    </a:cubicBezTo>
                    <a:lnTo>
                      <a:pt x="56" y="114"/>
                    </a:lnTo>
                    <a:cubicBezTo>
                      <a:pt x="0" y="185"/>
                      <a:pt x="14" y="293"/>
                      <a:pt x="90" y="293"/>
                    </a:cubicBezTo>
                    <a:cubicBezTo>
                      <a:pt x="109" y="293"/>
                      <a:pt x="131" y="286"/>
                      <a:pt x="157" y="272"/>
                    </a:cubicBezTo>
                    <a:cubicBezTo>
                      <a:pt x="226" y="246"/>
                      <a:pt x="277" y="190"/>
                      <a:pt x="296" y="114"/>
                    </a:cubicBezTo>
                    <a:cubicBezTo>
                      <a:pt x="308" y="57"/>
                      <a:pt x="289" y="13"/>
                      <a:pt x="226" y="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207;p48"/>
              <p:cNvSpPr/>
              <p:nvPr/>
            </p:nvSpPr>
            <p:spPr>
              <a:xfrm>
                <a:off x="1997925" y="2729700"/>
                <a:ext cx="107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310" y="1"/>
                    </a:moveTo>
                    <a:cubicBezTo>
                      <a:pt x="287" y="1"/>
                      <a:pt x="262" y="7"/>
                      <a:pt x="233" y="19"/>
                    </a:cubicBezTo>
                    <a:cubicBezTo>
                      <a:pt x="196" y="38"/>
                      <a:pt x="164" y="57"/>
                      <a:pt x="133" y="89"/>
                    </a:cubicBezTo>
                    <a:cubicBezTo>
                      <a:pt x="82" y="139"/>
                      <a:pt x="0" y="328"/>
                      <a:pt x="126" y="328"/>
                    </a:cubicBezTo>
                    <a:cubicBezTo>
                      <a:pt x="138" y="332"/>
                      <a:pt x="150" y="334"/>
                      <a:pt x="162" y="334"/>
                    </a:cubicBezTo>
                    <a:cubicBezTo>
                      <a:pt x="254" y="334"/>
                      <a:pt x="351" y="237"/>
                      <a:pt x="385" y="164"/>
                    </a:cubicBezTo>
                    <a:cubicBezTo>
                      <a:pt x="429" y="71"/>
                      <a:pt x="389" y="1"/>
                      <a:pt x="310" y="1"/>
                    </a:cubicBez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66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788195" y="3234981"/>
            <a:ext cx="513985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Instruksi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Menteri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Negeri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No 39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2021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Pemberlakuan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Pembatasan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Kegiatan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Masyarakat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Level 4, Level 3,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Level 2 Corona Virus Disease 2019 di Wilayah Jawa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Bali.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56" y="2251845"/>
            <a:ext cx="4896274" cy="253128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oogle Shape;3208;p48"/>
          <p:cNvGrpSpPr/>
          <p:nvPr/>
        </p:nvGrpSpPr>
        <p:grpSpPr>
          <a:xfrm rot="8665700" flipH="1">
            <a:off x="-522917" y="-650504"/>
            <a:ext cx="2622224" cy="2359835"/>
            <a:chOff x="3256200" y="1561575"/>
            <a:chExt cx="787000" cy="708250"/>
          </a:xfrm>
        </p:grpSpPr>
        <p:sp>
          <p:nvSpPr>
            <p:cNvPr id="5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98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8210">
            <a:off x="2801561" y="2028758"/>
            <a:ext cx="8817104" cy="81541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39" y="3324636"/>
            <a:ext cx="5715631" cy="162915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7" name="Google Shape;4794;p55"/>
          <p:cNvGrpSpPr/>
          <p:nvPr/>
        </p:nvGrpSpPr>
        <p:grpSpPr>
          <a:xfrm rot="13068332">
            <a:off x="10848407" y="-1157422"/>
            <a:ext cx="1520877" cy="3695673"/>
            <a:chOff x="2508475" y="2379100"/>
            <a:chExt cx="147125" cy="376350"/>
          </a:xfrm>
        </p:grpSpPr>
        <p:sp>
          <p:nvSpPr>
            <p:cNvPr id="8" name="Google Shape;4795;p55"/>
            <p:cNvSpPr/>
            <p:nvPr/>
          </p:nvSpPr>
          <p:spPr>
            <a:xfrm>
              <a:off x="2508475" y="2438700"/>
              <a:ext cx="60875" cy="316750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4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6"/>
                    <a:pt x="309" y="5623"/>
                    <a:pt x="297" y="6355"/>
                  </a:cubicBezTo>
                  <a:cubicBezTo>
                    <a:pt x="284" y="7093"/>
                    <a:pt x="278" y="7850"/>
                    <a:pt x="284" y="8594"/>
                  </a:cubicBezTo>
                  <a:cubicBezTo>
                    <a:pt x="284" y="8783"/>
                    <a:pt x="297" y="8966"/>
                    <a:pt x="315" y="9149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1000" y="12590"/>
                    <a:pt x="1179" y="12670"/>
                    <a:pt x="1332" y="12670"/>
                  </a:cubicBezTo>
                  <a:cubicBezTo>
                    <a:pt x="2297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9" y="357"/>
                  </a:cubicBezTo>
                  <a:cubicBezTo>
                    <a:pt x="1673" y="109"/>
                    <a:pt x="1527" y="1"/>
                    <a:pt x="1394" y="1"/>
                  </a:cubicBezTo>
                  <a:close/>
                </a:path>
              </a:pathLst>
            </a:custGeom>
            <a:solidFill>
              <a:srgbClr val="FFC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4796;p55"/>
            <p:cNvSpPr/>
            <p:nvPr/>
          </p:nvSpPr>
          <p:spPr>
            <a:xfrm>
              <a:off x="2537725" y="2468000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91" y="0"/>
                  </a:moveTo>
                  <a:cubicBezTo>
                    <a:pt x="127" y="0"/>
                    <a:pt x="59" y="69"/>
                    <a:pt x="35" y="119"/>
                  </a:cubicBezTo>
                  <a:cubicBezTo>
                    <a:pt x="0" y="193"/>
                    <a:pt x="32" y="244"/>
                    <a:pt x="90" y="244"/>
                  </a:cubicBezTo>
                  <a:cubicBezTo>
                    <a:pt x="105" y="244"/>
                    <a:pt x="123" y="240"/>
                    <a:pt x="142" y="232"/>
                  </a:cubicBezTo>
                  <a:lnTo>
                    <a:pt x="186" y="213"/>
                  </a:lnTo>
                  <a:cubicBezTo>
                    <a:pt x="224" y="194"/>
                    <a:pt x="337" y="87"/>
                    <a:pt x="268" y="37"/>
                  </a:cubicBezTo>
                  <a:cubicBezTo>
                    <a:pt x="262" y="30"/>
                    <a:pt x="255" y="24"/>
                    <a:pt x="243" y="18"/>
                  </a:cubicBezTo>
                  <a:cubicBezTo>
                    <a:pt x="227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797;p55"/>
            <p:cNvSpPr/>
            <p:nvPr/>
          </p:nvSpPr>
          <p:spPr>
            <a:xfrm>
              <a:off x="2547875" y="2471400"/>
              <a:ext cx="7500" cy="5125"/>
            </a:xfrm>
            <a:custGeom>
              <a:avLst/>
              <a:gdLst/>
              <a:ahLst/>
              <a:cxnLst/>
              <a:rect l="l" t="t" r="r" b="b"/>
              <a:pathLst>
                <a:path w="300" h="205" extrusionOk="0">
                  <a:moveTo>
                    <a:pt x="187" y="0"/>
                  </a:moveTo>
                  <a:cubicBezTo>
                    <a:pt x="182" y="0"/>
                    <a:pt x="177" y="1"/>
                    <a:pt x="171" y="1"/>
                  </a:cubicBezTo>
                  <a:cubicBezTo>
                    <a:pt x="108" y="8"/>
                    <a:pt x="45" y="46"/>
                    <a:pt x="20" y="109"/>
                  </a:cubicBezTo>
                  <a:cubicBezTo>
                    <a:pt x="13" y="128"/>
                    <a:pt x="1" y="165"/>
                    <a:pt x="20" y="184"/>
                  </a:cubicBezTo>
                  <a:lnTo>
                    <a:pt x="26" y="191"/>
                  </a:lnTo>
                  <a:cubicBezTo>
                    <a:pt x="39" y="200"/>
                    <a:pt x="51" y="205"/>
                    <a:pt x="64" y="205"/>
                  </a:cubicBezTo>
                  <a:cubicBezTo>
                    <a:pt x="77" y="205"/>
                    <a:pt x="89" y="200"/>
                    <a:pt x="102" y="191"/>
                  </a:cubicBezTo>
                  <a:cubicBezTo>
                    <a:pt x="103" y="191"/>
                    <a:pt x="105" y="191"/>
                    <a:pt x="106" y="191"/>
                  </a:cubicBezTo>
                  <a:cubicBezTo>
                    <a:pt x="207" y="191"/>
                    <a:pt x="300" y="0"/>
                    <a:pt x="18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798;p55"/>
            <p:cNvSpPr/>
            <p:nvPr/>
          </p:nvSpPr>
          <p:spPr>
            <a:xfrm>
              <a:off x="2532900" y="2478150"/>
              <a:ext cx="8225" cy="6550"/>
            </a:xfrm>
            <a:custGeom>
              <a:avLst/>
              <a:gdLst/>
              <a:ahLst/>
              <a:cxnLst/>
              <a:rect l="l" t="t" r="r" b="b"/>
              <a:pathLst>
                <a:path w="329" h="262" extrusionOk="0">
                  <a:moveTo>
                    <a:pt x="204" y="0"/>
                  </a:moveTo>
                  <a:cubicBezTo>
                    <a:pt x="162" y="0"/>
                    <a:pt x="105" y="60"/>
                    <a:pt x="95" y="85"/>
                  </a:cubicBezTo>
                  <a:cubicBezTo>
                    <a:pt x="95" y="85"/>
                    <a:pt x="102" y="78"/>
                    <a:pt x="108" y="78"/>
                  </a:cubicBezTo>
                  <a:cubicBezTo>
                    <a:pt x="64" y="123"/>
                    <a:pt x="1" y="255"/>
                    <a:pt x="108" y="261"/>
                  </a:cubicBezTo>
                  <a:cubicBezTo>
                    <a:pt x="152" y="261"/>
                    <a:pt x="196" y="236"/>
                    <a:pt x="221" y="198"/>
                  </a:cubicBezTo>
                  <a:cubicBezTo>
                    <a:pt x="272" y="154"/>
                    <a:pt x="329" y="34"/>
                    <a:pt x="221" y="22"/>
                  </a:cubicBezTo>
                  <a:lnTo>
                    <a:pt x="234" y="15"/>
                  </a:lnTo>
                  <a:cubicBezTo>
                    <a:pt x="226" y="4"/>
                    <a:pt x="216" y="0"/>
                    <a:pt x="2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4799;p55"/>
            <p:cNvSpPr/>
            <p:nvPr/>
          </p:nvSpPr>
          <p:spPr>
            <a:xfrm>
              <a:off x="2531950" y="2695725"/>
              <a:ext cx="7450" cy="6750"/>
            </a:xfrm>
            <a:custGeom>
              <a:avLst/>
              <a:gdLst/>
              <a:ahLst/>
              <a:cxnLst/>
              <a:rect l="l" t="t" r="r" b="b"/>
              <a:pathLst>
                <a:path w="298" h="270" extrusionOk="0">
                  <a:moveTo>
                    <a:pt x="205" y="0"/>
                  </a:moveTo>
                  <a:cubicBezTo>
                    <a:pt x="153" y="0"/>
                    <a:pt x="94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1" y="224"/>
                    <a:pt x="70" y="243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80" y="264"/>
                    <a:pt x="93" y="269"/>
                    <a:pt x="108" y="269"/>
                  </a:cubicBezTo>
                  <a:cubicBezTo>
                    <a:pt x="156" y="269"/>
                    <a:pt x="220" y="203"/>
                    <a:pt x="234" y="174"/>
                  </a:cubicBezTo>
                  <a:cubicBezTo>
                    <a:pt x="234" y="167"/>
                    <a:pt x="234" y="161"/>
                    <a:pt x="241" y="161"/>
                  </a:cubicBezTo>
                  <a:cubicBezTo>
                    <a:pt x="266" y="129"/>
                    <a:pt x="297" y="47"/>
                    <a:pt x="253" y="16"/>
                  </a:cubicBezTo>
                  <a:cubicBezTo>
                    <a:pt x="239" y="5"/>
                    <a:pt x="222" y="0"/>
                    <a:pt x="2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800;p55"/>
            <p:cNvSpPr/>
            <p:nvPr/>
          </p:nvSpPr>
          <p:spPr>
            <a:xfrm>
              <a:off x="2532750" y="2716450"/>
              <a:ext cx="11375" cy="6650"/>
            </a:xfrm>
            <a:custGeom>
              <a:avLst/>
              <a:gdLst/>
              <a:ahLst/>
              <a:cxnLst/>
              <a:rect l="l" t="t" r="r" b="b"/>
              <a:pathLst>
                <a:path w="455" h="266" extrusionOk="0">
                  <a:moveTo>
                    <a:pt x="290" y="0"/>
                  </a:moveTo>
                  <a:cubicBezTo>
                    <a:pt x="171" y="0"/>
                    <a:pt x="0" y="265"/>
                    <a:pt x="158" y="265"/>
                  </a:cubicBezTo>
                  <a:cubicBezTo>
                    <a:pt x="278" y="265"/>
                    <a:pt x="454" y="0"/>
                    <a:pt x="29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801;p55"/>
            <p:cNvSpPr/>
            <p:nvPr/>
          </p:nvSpPr>
          <p:spPr>
            <a:xfrm>
              <a:off x="2527375" y="2658100"/>
              <a:ext cx="13750" cy="21000"/>
            </a:xfrm>
            <a:custGeom>
              <a:avLst/>
              <a:gdLst/>
              <a:ahLst/>
              <a:cxnLst/>
              <a:rect l="l" t="t" r="r" b="b"/>
              <a:pathLst>
                <a:path w="550" h="840" extrusionOk="0">
                  <a:moveTo>
                    <a:pt x="480" y="1"/>
                  </a:moveTo>
                  <a:cubicBezTo>
                    <a:pt x="411" y="7"/>
                    <a:pt x="348" y="51"/>
                    <a:pt x="316" y="121"/>
                  </a:cubicBezTo>
                  <a:cubicBezTo>
                    <a:pt x="278" y="190"/>
                    <a:pt x="278" y="278"/>
                    <a:pt x="316" y="348"/>
                  </a:cubicBezTo>
                  <a:cubicBezTo>
                    <a:pt x="196" y="386"/>
                    <a:pt x="102" y="474"/>
                    <a:pt x="45" y="587"/>
                  </a:cubicBezTo>
                  <a:cubicBezTo>
                    <a:pt x="1" y="682"/>
                    <a:pt x="1" y="840"/>
                    <a:pt x="146" y="840"/>
                  </a:cubicBezTo>
                  <a:cubicBezTo>
                    <a:pt x="291" y="840"/>
                    <a:pt x="430" y="714"/>
                    <a:pt x="487" y="594"/>
                  </a:cubicBezTo>
                  <a:cubicBezTo>
                    <a:pt x="518" y="531"/>
                    <a:pt x="524" y="455"/>
                    <a:pt x="493" y="392"/>
                  </a:cubicBezTo>
                  <a:cubicBezTo>
                    <a:pt x="499" y="386"/>
                    <a:pt x="505" y="373"/>
                    <a:pt x="499" y="360"/>
                  </a:cubicBezTo>
                  <a:cubicBezTo>
                    <a:pt x="480" y="259"/>
                    <a:pt x="518" y="184"/>
                    <a:pt x="537" y="89"/>
                  </a:cubicBezTo>
                  <a:cubicBezTo>
                    <a:pt x="550" y="45"/>
                    <a:pt x="537" y="1"/>
                    <a:pt x="4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802;p55"/>
            <p:cNvSpPr/>
            <p:nvPr/>
          </p:nvSpPr>
          <p:spPr>
            <a:xfrm>
              <a:off x="2522650" y="2589625"/>
              <a:ext cx="9775" cy="7100"/>
            </a:xfrm>
            <a:custGeom>
              <a:avLst/>
              <a:gdLst/>
              <a:ahLst/>
              <a:cxnLst/>
              <a:rect l="l" t="t" r="r" b="b"/>
              <a:pathLst>
                <a:path w="391" h="284" extrusionOk="0">
                  <a:moveTo>
                    <a:pt x="295" y="1"/>
                  </a:moveTo>
                  <a:cubicBezTo>
                    <a:pt x="276" y="1"/>
                    <a:pt x="255" y="4"/>
                    <a:pt x="234" y="9"/>
                  </a:cubicBezTo>
                  <a:cubicBezTo>
                    <a:pt x="171" y="22"/>
                    <a:pt x="1" y="198"/>
                    <a:pt x="121" y="242"/>
                  </a:cubicBezTo>
                  <a:lnTo>
                    <a:pt x="133" y="242"/>
                  </a:lnTo>
                  <a:cubicBezTo>
                    <a:pt x="143" y="273"/>
                    <a:pt x="169" y="284"/>
                    <a:pt x="196" y="284"/>
                  </a:cubicBezTo>
                  <a:cubicBezTo>
                    <a:pt x="218" y="284"/>
                    <a:pt x="242" y="276"/>
                    <a:pt x="259" y="268"/>
                  </a:cubicBezTo>
                  <a:cubicBezTo>
                    <a:pt x="329" y="236"/>
                    <a:pt x="379" y="173"/>
                    <a:pt x="385" y="97"/>
                  </a:cubicBezTo>
                  <a:cubicBezTo>
                    <a:pt x="390" y="24"/>
                    <a:pt x="348" y="1"/>
                    <a:pt x="29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4803;p55"/>
            <p:cNvSpPr/>
            <p:nvPr/>
          </p:nvSpPr>
          <p:spPr>
            <a:xfrm>
              <a:off x="2534950" y="2602450"/>
              <a:ext cx="6975" cy="4425"/>
            </a:xfrm>
            <a:custGeom>
              <a:avLst/>
              <a:gdLst/>
              <a:ahLst/>
              <a:cxnLst/>
              <a:rect l="l" t="t" r="r" b="b"/>
              <a:pathLst>
                <a:path w="279" h="177" extrusionOk="0">
                  <a:moveTo>
                    <a:pt x="175" y="0"/>
                  </a:moveTo>
                  <a:cubicBezTo>
                    <a:pt x="144" y="0"/>
                    <a:pt x="107" y="22"/>
                    <a:pt x="89" y="45"/>
                  </a:cubicBezTo>
                  <a:lnTo>
                    <a:pt x="83" y="45"/>
                  </a:lnTo>
                  <a:cubicBezTo>
                    <a:pt x="64" y="51"/>
                    <a:pt x="1" y="108"/>
                    <a:pt x="39" y="133"/>
                  </a:cubicBezTo>
                  <a:lnTo>
                    <a:pt x="57" y="165"/>
                  </a:lnTo>
                  <a:cubicBezTo>
                    <a:pt x="66" y="173"/>
                    <a:pt x="78" y="176"/>
                    <a:pt x="92" y="176"/>
                  </a:cubicBezTo>
                  <a:cubicBezTo>
                    <a:pt x="108" y="176"/>
                    <a:pt x="126" y="171"/>
                    <a:pt x="139" y="165"/>
                  </a:cubicBezTo>
                  <a:cubicBezTo>
                    <a:pt x="184" y="139"/>
                    <a:pt x="278" y="76"/>
                    <a:pt x="209" y="13"/>
                  </a:cubicBezTo>
                  <a:cubicBezTo>
                    <a:pt x="200" y="4"/>
                    <a:pt x="188" y="0"/>
                    <a:pt x="17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4804;p55"/>
            <p:cNvSpPr/>
            <p:nvPr/>
          </p:nvSpPr>
          <p:spPr>
            <a:xfrm>
              <a:off x="2541325" y="2588875"/>
              <a:ext cx="9100" cy="5100"/>
            </a:xfrm>
            <a:custGeom>
              <a:avLst/>
              <a:gdLst/>
              <a:ahLst/>
              <a:cxnLst/>
              <a:rect l="l" t="t" r="r" b="b"/>
              <a:pathLst>
                <a:path w="364" h="204" extrusionOk="0">
                  <a:moveTo>
                    <a:pt x="197" y="1"/>
                  </a:moveTo>
                  <a:cubicBezTo>
                    <a:pt x="96" y="1"/>
                    <a:pt x="0" y="203"/>
                    <a:pt x="96" y="203"/>
                  </a:cubicBezTo>
                  <a:cubicBezTo>
                    <a:pt x="99" y="203"/>
                    <a:pt x="102" y="203"/>
                    <a:pt x="105" y="203"/>
                  </a:cubicBezTo>
                  <a:cubicBezTo>
                    <a:pt x="130" y="203"/>
                    <a:pt x="149" y="203"/>
                    <a:pt x="175" y="190"/>
                  </a:cubicBezTo>
                  <a:cubicBezTo>
                    <a:pt x="225" y="184"/>
                    <a:pt x="364" y="45"/>
                    <a:pt x="263" y="14"/>
                  </a:cubicBezTo>
                  <a:cubicBezTo>
                    <a:pt x="244" y="1"/>
                    <a:pt x="225" y="1"/>
                    <a:pt x="206" y="1"/>
                  </a:cubicBezTo>
                  <a:cubicBezTo>
                    <a:pt x="203" y="1"/>
                    <a:pt x="200" y="1"/>
                    <a:pt x="1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4805;p55"/>
            <p:cNvSpPr/>
            <p:nvPr/>
          </p:nvSpPr>
          <p:spPr>
            <a:xfrm>
              <a:off x="2534475" y="2553725"/>
              <a:ext cx="12475" cy="7275"/>
            </a:xfrm>
            <a:custGeom>
              <a:avLst/>
              <a:gdLst/>
              <a:ahLst/>
              <a:cxnLst/>
              <a:rect l="l" t="t" r="r" b="b"/>
              <a:pathLst>
                <a:path w="499" h="291" extrusionOk="0">
                  <a:moveTo>
                    <a:pt x="316" y="1"/>
                  </a:moveTo>
                  <a:cubicBezTo>
                    <a:pt x="184" y="1"/>
                    <a:pt x="1" y="291"/>
                    <a:pt x="177" y="291"/>
                  </a:cubicBezTo>
                  <a:cubicBezTo>
                    <a:pt x="310" y="291"/>
                    <a:pt x="499" y="1"/>
                    <a:pt x="31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4806;p55"/>
            <p:cNvSpPr/>
            <p:nvPr/>
          </p:nvSpPr>
          <p:spPr>
            <a:xfrm>
              <a:off x="2544900" y="2523150"/>
              <a:ext cx="6325" cy="5225"/>
            </a:xfrm>
            <a:custGeom>
              <a:avLst/>
              <a:gdLst/>
              <a:ahLst/>
              <a:cxnLst/>
              <a:rect l="l" t="t" r="r" b="b"/>
              <a:pathLst>
                <a:path w="253" h="209" extrusionOk="0">
                  <a:moveTo>
                    <a:pt x="202" y="0"/>
                  </a:moveTo>
                  <a:cubicBezTo>
                    <a:pt x="170" y="0"/>
                    <a:pt x="139" y="6"/>
                    <a:pt x="107" y="25"/>
                  </a:cubicBezTo>
                  <a:cubicBezTo>
                    <a:pt x="82" y="32"/>
                    <a:pt x="0" y="120"/>
                    <a:pt x="50" y="145"/>
                  </a:cubicBezTo>
                  <a:cubicBezTo>
                    <a:pt x="63" y="158"/>
                    <a:pt x="69" y="164"/>
                    <a:pt x="76" y="177"/>
                  </a:cubicBezTo>
                  <a:cubicBezTo>
                    <a:pt x="82" y="200"/>
                    <a:pt x="95" y="209"/>
                    <a:pt x="111" y="209"/>
                  </a:cubicBezTo>
                  <a:cubicBezTo>
                    <a:pt x="163" y="209"/>
                    <a:pt x="248" y="119"/>
                    <a:pt x="252" y="76"/>
                  </a:cubicBezTo>
                  <a:cubicBezTo>
                    <a:pt x="252" y="57"/>
                    <a:pt x="246" y="44"/>
                    <a:pt x="246" y="32"/>
                  </a:cubicBezTo>
                  <a:cubicBezTo>
                    <a:pt x="233" y="13"/>
                    <a:pt x="221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4807;p55"/>
            <p:cNvSpPr/>
            <p:nvPr/>
          </p:nvSpPr>
          <p:spPr>
            <a:xfrm>
              <a:off x="2540325" y="2540925"/>
              <a:ext cx="10475" cy="5925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0"/>
                  </a:moveTo>
                  <a:cubicBezTo>
                    <a:pt x="273" y="0"/>
                    <a:pt x="266" y="1"/>
                    <a:pt x="259" y="2"/>
                  </a:cubicBezTo>
                  <a:cubicBezTo>
                    <a:pt x="240" y="2"/>
                    <a:pt x="227" y="8"/>
                    <a:pt x="215" y="14"/>
                  </a:cubicBezTo>
                  <a:cubicBezTo>
                    <a:pt x="158" y="27"/>
                    <a:pt x="0" y="178"/>
                    <a:pt x="114" y="216"/>
                  </a:cubicBezTo>
                  <a:cubicBezTo>
                    <a:pt x="133" y="229"/>
                    <a:pt x="151" y="229"/>
                    <a:pt x="177" y="235"/>
                  </a:cubicBezTo>
                  <a:cubicBezTo>
                    <a:pt x="181" y="236"/>
                    <a:pt x="185" y="236"/>
                    <a:pt x="189" y="236"/>
                  </a:cubicBezTo>
                  <a:cubicBezTo>
                    <a:pt x="306" y="236"/>
                    <a:pt x="419" y="0"/>
                    <a:pt x="2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808;p55"/>
            <p:cNvSpPr/>
            <p:nvPr/>
          </p:nvSpPr>
          <p:spPr>
            <a:xfrm>
              <a:off x="2594725" y="2379100"/>
              <a:ext cx="60875" cy="316750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0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5"/>
                    <a:pt x="309" y="5623"/>
                    <a:pt x="296" y="6355"/>
                  </a:cubicBezTo>
                  <a:cubicBezTo>
                    <a:pt x="278" y="7093"/>
                    <a:pt x="278" y="7850"/>
                    <a:pt x="284" y="8594"/>
                  </a:cubicBezTo>
                  <a:cubicBezTo>
                    <a:pt x="284" y="8777"/>
                    <a:pt x="296" y="8966"/>
                    <a:pt x="315" y="9143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999" y="12590"/>
                    <a:pt x="1178" y="12670"/>
                    <a:pt x="1330" y="12670"/>
                  </a:cubicBezTo>
                  <a:cubicBezTo>
                    <a:pt x="2292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3" y="357"/>
                  </a:cubicBezTo>
                  <a:cubicBezTo>
                    <a:pt x="1667" y="109"/>
                    <a:pt x="1523" y="1"/>
                    <a:pt x="1390" y="1"/>
                  </a:cubicBezTo>
                  <a:close/>
                </a:path>
              </a:pathLst>
            </a:custGeom>
            <a:solidFill>
              <a:srgbClr val="FF8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4809;p55"/>
            <p:cNvSpPr/>
            <p:nvPr/>
          </p:nvSpPr>
          <p:spPr>
            <a:xfrm>
              <a:off x="2623925" y="24083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191" y="0"/>
                  </a:moveTo>
                  <a:cubicBezTo>
                    <a:pt x="127" y="0"/>
                    <a:pt x="60" y="66"/>
                    <a:pt x="30" y="120"/>
                  </a:cubicBezTo>
                  <a:cubicBezTo>
                    <a:pt x="1" y="189"/>
                    <a:pt x="33" y="239"/>
                    <a:pt x="91" y="239"/>
                  </a:cubicBezTo>
                  <a:cubicBezTo>
                    <a:pt x="107" y="239"/>
                    <a:pt x="125" y="235"/>
                    <a:pt x="144" y="227"/>
                  </a:cubicBezTo>
                  <a:lnTo>
                    <a:pt x="188" y="208"/>
                  </a:lnTo>
                  <a:cubicBezTo>
                    <a:pt x="226" y="189"/>
                    <a:pt x="333" y="82"/>
                    <a:pt x="270" y="38"/>
                  </a:cubicBezTo>
                  <a:lnTo>
                    <a:pt x="245" y="19"/>
                  </a:lnTo>
                  <a:cubicBezTo>
                    <a:pt x="228" y="6"/>
                    <a:pt x="210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4810;p55"/>
            <p:cNvSpPr/>
            <p:nvPr/>
          </p:nvSpPr>
          <p:spPr>
            <a:xfrm>
              <a:off x="2626075" y="2427050"/>
              <a:ext cx="9025" cy="7625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177" y="0"/>
                  </a:moveTo>
                  <a:cubicBezTo>
                    <a:pt x="151" y="0"/>
                    <a:pt x="122" y="24"/>
                    <a:pt x="108" y="47"/>
                  </a:cubicBezTo>
                  <a:cubicBezTo>
                    <a:pt x="89" y="73"/>
                    <a:pt x="70" y="104"/>
                    <a:pt x="52" y="129"/>
                  </a:cubicBezTo>
                  <a:cubicBezTo>
                    <a:pt x="0" y="206"/>
                    <a:pt x="12" y="304"/>
                    <a:pt x="89" y="304"/>
                  </a:cubicBezTo>
                  <a:cubicBezTo>
                    <a:pt x="106" y="304"/>
                    <a:pt x="128" y="299"/>
                    <a:pt x="152" y="287"/>
                  </a:cubicBezTo>
                  <a:cubicBezTo>
                    <a:pt x="228" y="249"/>
                    <a:pt x="361" y="98"/>
                    <a:pt x="247" y="35"/>
                  </a:cubicBezTo>
                  <a:lnTo>
                    <a:pt x="203" y="10"/>
                  </a:lnTo>
                  <a:cubicBezTo>
                    <a:pt x="195" y="3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811;p55"/>
            <p:cNvSpPr/>
            <p:nvPr/>
          </p:nvSpPr>
          <p:spPr>
            <a:xfrm>
              <a:off x="2634125" y="2411650"/>
              <a:ext cx="7550" cy="5175"/>
            </a:xfrm>
            <a:custGeom>
              <a:avLst/>
              <a:gdLst/>
              <a:ahLst/>
              <a:cxnLst/>
              <a:rect l="l" t="t" r="r" b="b"/>
              <a:pathLst>
                <a:path w="302" h="207" extrusionOk="0">
                  <a:moveTo>
                    <a:pt x="182" y="1"/>
                  </a:moveTo>
                  <a:cubicBezTo>
                    <a:pt x="179" y="1"/>
                    <a:pt x="175" y="1"/>
                    <a:pt x="171" y="1"/>
                  </a:cubicBezTo>
                  <a:cubicBezTo>
                    <a:pt x="102" y="7"/>
                    <a:pt x="45" y="52"/>
                    <a:pt x="20" y="108"/>
                  </a:cubicBezTo>
                  <a:cubicBezTo>
                    <a:pt x="13" y="134"/>
                    <a:pt x="1" y="165"/>
                    <a:pt x="20" y="190"/>
                  </a:cubicBezTo>
                  <a:lnTo>
                    <a:pt x="26" y="197"/>
                  </a:lnTo>
                  <a:cubicBezTo>
                    <a:pt x="35" y="203"/>
                    <a:pt x="48" y="206"/>
                    <a:pt x="61" y="206"/>
                  </a:cubicBezTo>
                  <a:cubicBezTo>
                    <a:pt x="73" y="206"/>
                    <a:pt x="86" y="203"/>
                    <a:pt x="95" y="197"/>
                  </a:cubicBezTo>
                  <a:cubicBezTo>
                    <a:pt x="97" y="197"/>
                    <a:pt x="98" y="197"/>
                    <a:pt x="100" y="197"/>
                  </a:cubicBezTo>
                  <a:cubicBezTo>
                    <a:pt x="203" y="197"/>
                    <a:pt x="302" y="1"/>
                    <a:pt x="18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812;p55"/>
            <p:cNvSpPr/>
            <p:nvPr/>
          </p:nvSpPr>
          <p:spPr>
            <a:xfrm>
              <a:off x="2619150" y="2418525"/>
              <a:ext cx="8075" cy="6400"/>
            </a:xfrm>
            <a:custGeom>
              <a:avLst/>
              <a:gdLst/>
              <a:ahLst/>
              <a:cxnLst/>
              <a:rect l="l" t="t" r="r" b="b"/>
              <a:pathLst>
                <a:path w="323" h="256" extrusionOk="0">
                  <a:moveTo>
                    <a:pt x="202" y="0"/>
                  </a:moveTo>
                  <a:cubicBezTo>
                    <a:pt x="160" y="0"/>
                    <a:pt x="105" y="56"/>
                    <a:pt x="95" y="86"/>
                  </a:cubicBezTo>
                  <a:lnTo>
                    <a:pt x="101" y="79"/>
                  </a:lnTo>
                  <a:lnTo>
                    <a:pt x="101" y="79"/>
                  </a:lnTo>
                  <a:cubicBezTo>
                    <a:pt x="64" y="117"/>
                    <a:pt x="1" y="250"/>
                    <a:pt x="102" y="256"/>
                  </a:cubicBezTo>
                  <a:cubicBezTo>
                    <a:pt x="152" y="256"/>
                    <a:pt x="196" y="237"/>
                    <a:pt x="221" y="199"/>
                  </a:cubicBezTo>
                  <a:cubicBezTo>
                    <a:pt x="272" y="149"/>
                    <a:pt x="322" y="35"/>
                    <a:pt x="221" y="23"/>
                  </a:cubicBezTo>
                  <a:lnTo>
                    <a:pt x="234" y="16"/>
                  </a:lnTo>
                  <a:cubicBezTo>
                    <a:pt x="225" y="5"/>
                    <a:pt x="214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4813;p55"/>
            <p:cNvSpPr/>
            <p:nvPr/>
          </p:nvSpPr>
          <p:spPr>
            <a:xfrm>
              <a:off x="2618050" y="2636125"/>
              <a:ext cx="7600" cy="6675"/>
            </a:xfrm>
            <a:custGeom>
              <a:avLst/>
              <a:gdLst/>
              <a:ahLst/>
              <a:cxnLst/>
              <a:rect l="l" t="t" r="r" b="b"/>
              <a:pathLst>
                <a:path w="304" h="267" extrusionOk="0">
                  <a:moveTo>
                    <a:pt x="207" y="0"/>
                  </a:moveTo>
                  <a:cubicBezTo>
                    <a:pt x="153" y="0"/>
                    <a:pt x="93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0" y="218"/>
                    <a:pt x="70" y="243"/>
                  </a:cubicBezTo>
                  <a:cubicBezTo>
                    <a:pt x="70" y="243"/>
                    <a:pt x="70" y="243"/>
                    <a:pt x="70" y="249"/>
                  </a:cubicBezTo>
                  <a:cubicBezTo>
                    <a:pt x="79" y="261"/>
                    <a:pt x="91" y="266"/>
                    <a:pt x="105" y="266"/>
                  </a:cubicBezTo>
                  <a:cubicBezTo>
                    <a:pt x="155" y="266"/>
                    <a:pt x="224" y="197"/>
                    <a:pt x="234" y="167"/>
                  </a:cubicBezTo>
                  <a:lnTo>
                    <a:pt x="240" y="155"/>
                  </a:lnTo>
                  <a:cubicBezTo>
                    <a:pt x="265" y="123"/>
                    <a:pt x="303" y="41"/>
                    <a:pt x="259" y="16"/>
                  </a:cubicBezTo>
                  <a:cubicBezTo>
                    <a:pt x="243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4814;p55"/>
            <p:cNvSpPr/>
            <p:nvPr/>
          </p:nvSpPr>
          <p:spPr>
            <a:xfrm>
              <a:off x="2618825" y="2656700"/>
              <a:ext cx="11400" cy="6650"/>
            </a:xfrm>
            <a:custGeom>
              <a:avLst/>
              <a:gdLst/>
              <a:ahLst/>
              <a:cxnLst/>
              <a:rect l="l" t="t" r="r" b="b"/>
              <a:pathLst>
                <a:path w="456" h="266" extrusionOk="0">
                  <a:moveTo>
                    <a:pt x="297" y="0"/>
                  </a:moveTo>
                  <a:cubicBezTo>
                    <a:pt x="171" y="0"/>
                    <a:pt x="1" y="265"/>
                    <a:pt x="165" y="265"/>
                  </a:cubicBezTo>
                  <a:cubicBezTo>
                    <a:pt x="285" y="265"/>
                    <a:pt x="455" y="0"/>
                    <a:pt x="2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4815;p55"/>
            <p:cNvSpPr/>
            <p:nvPr/>
          </p:nvSpPr>
          <p:spPr>
            <a:xfrm>
              <a:off x="2630025" y="2637450"/>
              <a:ext cx="5075" cy="2875"/>
            </a:xfrm>
            <a:custGeom>
              <a:avLst/>
              <a:gdLst/>
              <a:ahLst/>
              <a:cxnLst/>
              <a:rect l="l" t="t" r="r" b="b"/>
              <a:pathLst>
                <a:path w="203" h="115" extrusionOk="0">
                  <a:moveTo>
                    <a:pt x="127" y="1"/>
                  </a:moveTo>
                  <a:cubicBezTo>
                    <a:pt x="76" y="1"/>
                    <a:pt x="1" y="114"/>
                    <a:pt x="70" y="114"/>
                  </a:cubicBezTo>
                  <a:cubicBezTo>
                    <a:pt x="127" y="114"/>
                    <a:pt x="203" y="1"/>
                    <a:pt x="12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816;p55"/>
            <p:cNvSpPr/>
            <p:nvPr/>
          </p:nvSpPr>
          <p:spPr>
            <a:xfrm>
              <a:off x="2621200" y="2542675"/>
              <a:ext cx="6975" cy="4500"/>
            </a:xfrm>
            <a:custGeom>
              <a:avLst/>
              <a:gdLst/>
              <a:ahLst/>
              <a:cxnLst/>
              <a:rect l="l" t="t" r="r" b="b"/>
              <a:pathLst>
                <a:path w="279" h="180" extrusionOk="0">
                  <a:moveTo>
                    <a:pt x="175" y="1"/>
                  </a:moveTo>
                  <a:cubicBezTo>
                    <a:pt x="143" y="1"/>
                    <a:pt x="107" y="23"/>
                    <a:pt x="89" y="45"/>
                  </a:cubicBezTo>
                  <a:lnTo>
                    <a:pt x="83" y="45"/>
                  </a:lnTo>
                  <a:cubicBezTo>
                    <a:pt x="64" y="52"/>
                    <a:pt x="1" y="115"/>
                    <a:pt x="38" y="134"/>
                  </a:cubicBezTo>
                  <a:lnTo>
                    <a:pt x="57" y="165"/>
                  </a:lnTo>
                  <a:cubicBezTo>
                    <a:pt x="65" y="176"/>
                    <a:pt x="78" y="180"/>
                    <a:pt x="91" y="180"/>
                  </a:cubicBezTo>
                  <a:cubicBezTo>
                    <a:pt x="109" y="180"/>
                    <a:pt x="128" y="172"/>
                    <a:pt x="139" y="165"/>
                  </a:cubicBezTo>
                  <a:cubicBezTo>
                    <a:pt x="183" y="146"/>
                    <a:pt x="278" y="83"/>
                    <a:pt x="209" y="14"/>
                  </a:cubicBezTo>
                  <a:cubicBezTo>
                    <a:pt x="199" y="5"/>
                    <a:pt x="188" y="1"/>
                    <a:pt x="17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4817;p55"/>
            <p:cNvSpPr/>
            <p:nvPr/>
          </p:nvSpPr>
          <p:spPr>
            <a:xfrm>
              <a:off x="2627550" y="2529125"/>
              <a:ext cx="9125" cy="5250"/>
            </a:xfrm>
            <a:custGeom>
              <a:avLst/>
              <a:gdLst/>
              <a:ahLst/>
              <a:cxnLst/>
              <a:rect l="l" t="t" r="r" b="b"/>
              <a:pathLst>
                <a:path w="365" h="210" extrusionOk="0">
                  <a:moveTo>
                    <a:pt x="198" y="0"/>
                  </a:moveTo>
                  <a:cubicBezTo>
                    <a:pt x="91" y="0"/>
                    <a:pt x="1" y="209"/>
                    <a:pt x="98" y="209"/>
                  </a:cubicBezTo>
                  <a:cubicBezTo>
                    <a:pt x="100" y="209"/>
                    <a:pt x="103" y="209"/>
                    <a:pt x="106" y="209"/>
                  </a:cubicBezTo>
                  <a:cubicBezTo>
                    <a:pt x="125" y="209"/>
                    <a:pt x="150" y="203"/>
                    <a:pt x="175" y="196"/>
                  </a:cubicBezTo>
                  <a:cubicBezTo>
                    <a:pt x="226" y="184"/>
                    <a:pt x="365" y="51"/>
                    <a:pt x="264" y="13"/>
                  </a:cubicBezTo>
                  <a:cubicBezTo>
                    <a:pt x="245" y="7"/>
                    <a:pt x="226" y="1"/>
                    <a:pt x="207" y="1"/>
                  </a:cubicBezTo>
                  <a:cubicBezTo>
                    <a:pt x="204" y="0"/>
                    <a:pt x="201" y="0"/>
                    <a:pt x="19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4818;p55"/>
            <p:cNvSpPr/>
            <p:nvPr/>
          </p:nvSpPr>
          <p:spPr>
            <a:xfrm>
              <a:off x="2620725" y="2493975"/>
              <a:ext cx="12325" cy="7425"/>
            </a:xfrm>
            <a:custGeom>
              <a:avLst/>
              <a:gdLst/>
              <a:ahLst/>
              <a:cxnLst/>
              <a:rect l="l" t="t" r="r" b="b"/>
              <a:pathLst>
                <a:path w="493" h="297" extrusionOk="0">
                  <a:moveTo>
                    <a:pt x="316" y="0"/>
                  </a:moveTo>
                  <a:cubicBezTo>
                    <a:pt x="184" y="0"/>
                    <a:pt x="1" y="297"/>
                    <a:pt x="177" y="297"/>
                  </a:cubicBezTo>
                  <a:cubicBezTo>
                    <a:pt x="310" y="297"/>
                    <a:pt x="493" y="0"/>
                    <a:pt x="3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4819;p55"/>
            <p:cNvSpPr/>
            <p:nvPr/>
          </p:nvSpPr>
          <p:spPr>
            <a:xfrm>
              <a:off x="2631125" y="2463500"/>
              <a:ext cx="6175" cy="5250"/>
            </a:xfrm>
            <a:custGeom>
              <a:avLst/>
              <a:gdLst/>
              <a:ahLst/>
              <a:cxnLst/>
              <a:rect l="l" t="t" r="r" b="b"/>
              <a:pathLst>
                <a:path w="247" h="210" extrusionOk="0">
                  <a:moveTo>
                    <a:pt x="179" y="0"/>
                  </a:moveTo>
                  <a:cubicBezTo>
                    <a:pt x="154" y="0"/>
                    <a:pt x="129" y="11"/>
                    <a:pt x="108" y="21"/>
                  </a:cubicBezTo>
                  <a:cubicBezTo>
                    <a:pt x="83" y="34"/>
                    <a:pt x="1" y="116"/>
                    <a:pt x="45" y="147"/>
                  </a:cubicBezTo>
                  <a:cubicBezTo>
                    <a:pt x="64" y="153"/>
                    <a:pt x="70" y="160"/>
                    <a:pt x="77" y="179"/>
                  </a:cubicBezTo>
                  <a:cubicBezTo>
                    <a:pt x="83" y="201"/>
                    <a:pt x="95" y="210"/>
                    <a:pt x="111" y="210"/>
                  </a:cubicBezTo>
                  <a:cubicBezTo>
                    <a:pt x="162" y="210"/>
                    <a:pt x="247" y="115"/>
                    <a:pt x="247" y="72"/>
                  </a:cubicBezTo>
                  <a:cubicBezTo>
                    <a:pt x="247" y="59"/>
                    <a:pt x="247" y="40"/>
                    <a:pt x="241" y="27"/>
                  </a:cubicBezTo>
                  <a:cubicBezTo>
                    <a:pt x="234" y="8"/>
                    <a:pt x="215" y="2"/>
                    <a:pt x="196" y="2"/>
                  </a:cubicBezTo>
                  <a:cubicBezTo>
                    <a:pt x="191" y="1"/>
                    <a:pt x="185" y="0"/>
                    <a:pt x="17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4820;p55"/>
            <p:cNvSpPr/>
            <p:nvPr/>
          </p:nvSpPr>
          <p:spPr>
            <a:xfrm>
              <a:off x="2626575" y="2481150"/>
              <a:ext cx="10475" cy="5925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1"/>
                  </a:moveTo>
                  <a:cubicBezTo>
                    <a:pt x="273" y="1"/>
                    <a:pt x="266" y="1"/>
                    <a:pt x="259" y="3"/>
                  </a:cubicBezTo>
                  <a:cubicBezTo>
                    <a:pt x="240" y="9"/>
                    <a:pt x="227" y="9"/>
                    <a:pt x="208" y="15"/>
                  </a:cubicBezTo>
                  <a:cubicBezTo>
                    <a:pt x="158" y="28"/>
                    <a:pt x="0" y="179"/>
                    <a:pt x="114" y="223"/>
                  </a:cubicBezTo>
                  <a:cubicBezTo>
                    <a:pt x="132" y="230"/>
                    <a:pt x="151" y="236"/>
                    <a:pt x="170" y="236"/>
                  </a:cubicBezTo>
                  <a:cubicBezTo>
                    <a:pt x="175" y="236"/>
                    <a:pt x="179" y="237"/>
                    <a:pt x="183" y="237"/>
                  </a:cubicBezTo>
                  <a:cubicBezTo>
                    <a:pt x="305" y="237"/>
                    <a:pt x="419" y="1"/>
                    <a:pt x="2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94;p55"/>
          <p:cNvGrpSpPr/>
          <p:nvPr/>
        </p:nvGrpSpPr>
        <p:grpSpPr>
          <a:xfrm rot="13068332">
            <a:off x="517808" y="4253184"/>
            <a:ext cx="1520877" cy="3695673"/>
            <a:chOff x="2508475" y="2379100"/>
            <a:chExt cx="147125" cy="376350"/>
          </a:xfrm>
        </p:grpSpPr>
        <p:sp>
          <p:nvSpPr>
            <p:cNvPr id="35" name="Google Shape;4795;p55"/>
            <p:cNvSpPr/>
            <p:nvPr/>
          </p:nvSpPr>
          <p:spPr>
            <a:xfrm>
              <a:off x="2508475" y="2438700"/>
              <a:ext cx="60875" cy="316750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4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6"/>
                    <a:pt x="309" y="5623"/>
                    <a:pt x="297" y="6355"/>
                  </a:cubicBezTo>
                  <a:cubicBezTo>
                    <a:pt x="284" y="7093"/>
                    <a:pt x="278" y="7850"/>
                    <a:pt x="284" y="8594"/>
                  </a:cubicBezTo>
                  <a:cubicBezTo>
                    <a:pt x="284" y="8783"/>
                    <a:pt x="297" y="8966"/>
                    <a:pt x="315" y="9149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1000" y="12590"/>
                    <a:pt x="1179" y="12670"/>
                    <a:pt x="1332" y="12670"/>
                  </a:cubicBezTo>
                  <a:cubicBezTo>
                    <a:pt x="2297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9" y="357"/>
                  </a:cubicBezTo>
                  <a:cubicBezTo>
                    <a:pt x="1673" y="109"/>
                    <a:pt x="1527" y="1"/>
                    <a:pt x="1394" y="1"/>
                  </a:cubicBezTo>
                  <a:close/>
                </a:path>
              </a:pathLst>
            </a:custGeom>
            <a:solidFill>
              <a:srgbClr val="FFC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4796;p55"/>
            <p:cNvSpPr/>
            <p:nvPr/>
          </p:nvSpPr>
          <p:spPr>
            <a:xfrm>
              <a:off x="2537725" y="2468000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91" y="0"/>
                  </a:moveTo>
                  <a:cubicBezTo>
                    <a:pt x="127" y="0"/>
                    <a:pt x="59" y="69"/>
                    <a:pt x="35" y="119"/>
                  </a:cubicBezTo>
                  <a:cubicBezTo>
                    <a:pt x="0" y="193"/>
                    <a:pt x="32" y="244"/>
                    <a:pt x="90" y="244"/>
                  </a:cubicBezTo>
                  <a:cubicBezTo>
                    <a:pt x="105" y="244"/>
                    <a:pt x="123" y="240"/>
                    <a:pt x="142" y="232"/>
                  </a:cubicBezTo>
                  <a:lnTo>
                    <a:pt x="186" y="213"/>
                  </a:lnTo>
                  <a:cubicBezTo>
                    <a:pt x="224" y="194"/>
                    <a:pt x="337" y="87"/>
                    <a:pt x="268" y="37"/>
                  </a:cubicBezTo>
                  <a:cubicBezTo>
                    <a:pt x="262" y="30"/>
                    <a:pt x="255" y="24"/>
                    <a:pt x="243" y="18"/>
                  </a:cubicBezTo>
                  <a:cubicBezTo>
                    <a:pt x="227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4797;p55"/>
            <p:cNvSpPr/>
            <p:nvPr/>
          </p:nvSpPr>
          <p:spPr>
            <a:xfrm>
              <a:off x="2547875" y="2471400"/>
              <a:ext cx="7500" cy="5125"/>
            </a:xfrm>
            <a:custGeom>
              <a:avLst/>
              <a:gdLst/>
              <a:ahLst/>
              <a:cxnLst/>
              <a:rect l="l" t="t" r="r" b="b"/>
              <a:pathLst>
                <a:path w="300" h="205" extrusionOk="0">
                  <a:moveTo>
                    <a:pt x="187" y="0"/>
                  </a:moveTo>
                  <a:cubicBezTo>
                    <a:pt x="182" y="0"/>
                    <a:pt x="177" y="1"/>
                    <a:pt x="171" y="1"/>
                  </a:cubicBezTo>
                  <a:cubicBezTo>
                    <a:pt x="108" y="8"/>
                    <a:pt x="45" y="46"/>
                    <a:pt x="20" y="109"/>
                  </a:cubicBezTo>
                  <a:cubicBezTo>
                    <a:pt x="13" y="128"/>
                    <a:pt x="1" y="165"/>
                    <a:pt x="20" y="184"/>
                  </a:cubicBezTo>
                  <a:lnTo>
                    <a:pt x="26" y="191"/>
                  </a:lnTo>
                  <a:cubicBezTo>
                    <a:pt x="39" y="200"/>
                    <a:pt x="51" y="205"/>
                    <a:pt x="64" y="205"/>
                  </a:cubicBezTo>
                  <a:cubicBezTo>
                    <a:pt x="77" y="205"/>
                    <a:pt x="89" y="200"/>
                    <a:pt x="102" y="191"/>
                  </a:cubicBezTo>
                  <a:cubicBezTo>
                    <a:pt x="103" y="191"/>
                    <a:pt x="105" y="191"/>
                    <a:pt x="106" y="191"/>
                  </a:cubicBezTo>
                  <a:cubicBezTo>
                    <a:pt x="207" y="191"/>
                    <a:pt x="300" y="0"/>
                    <a:pt x="18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4798;p55"/>
            <p:cNvSpPr/>
            <p:nvPr/>
          </p:nvSpPr>
          <p:spPr>
            <a:xfrm>
              <a:off x="2532900" y="2478150"/>
              <a:ext cx="8225" cy="6550"/>
            </a:xfrm>
            <a:custGeom>
              <a:avLst/>
              <a:gdLst/>
              <a:ahLst/>
              <a:cxnLst/>
              <a:rect l="l" t="t" r="r" b="b"/>
              <a:pathLst>
                <a:path w="329" h="262" extrusionOk="0">
                  <a:moveTo>
                    <a:pt x="204" y="0"/>
                  </a:moveTo>
                  <a:cubicBezTo>
                    <a:pt x="162" y="0"/>
                    <a:pt x="105" y="60"/>
                    <a:pt x="95" y="85"/>
                  </a:cubicBezTo>
                  <a:cubicBezTo>
                    <a:pt x="95" y="85"/>
                    <a:pt x="102" y="78"/>
                    <a:pt x="108" y="78"/>
                  </a:cubicBezTo>
                  <a:cubicBezTo>
                    <a:pt x="64" y="123"/>
                    <a:pt x="1" y="255"/>
                    <a:pt x="108" y="261"/>
                  </a:cubicBezTo>
                  <a:cubicBezTo>
                    <a:pt x="152" y="261"/>
                    <a:pt x="196" y="236"/>
                    <a:pt x="221" y="198"/>
                  </a:cubicBezTo>
                  <a:cubicBezTo>
                    <a:pt x="272" y="154"/>
                    <a:pt x="329" y="34"/>
                    <a:pt x="221" y="22"/>
                  </a:cubicBezTo>
                  <a:lnTo>
                    <a:pt x="234" y="15"/>
                  </a:lnTo>
                  <a:cubicBezTo>
                    <a:pt x="226" y="4"/>
                    <a:pt x="216" y="0"/>
                    <a:pt x="2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4799;p55"/>
            <p:cNvSpPr/>
            <p:nvPr/>
          </p:nvSpPr>
          <p:spPr>
            <a:xfrm>
              <a:off x="2531950" y="2695725"/>
              <a:ext cx="7450" cy="6750"/>
            </a:xfrm>
            <a:custGeom>
              <a:avLst/>
              <a:gdLst/>
              <a:ahLst/>
              <a:cxnLst/>
              <a:rect l="l" t="t" r="r" b="b"/>
              <a:pathLst>
                <a:path w="298" h="270" extrusionOk="0">
                  <a:moveTo>
                    <a:pt x="205" y="0"/>
                  </a:moveTo>
                  <a:cubicBezTo>
                    <a:pt x="153" y="0"/>
                    <a:pt x="94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1" y="224"/>
                    <a:pt x="70" y="243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80" y="264"/>
                    <a:pt x="93" y="269"/>
                    <a:pt x="108" y="269"/>
                  </a:cubicBezTo>
                  <a:cubicBezTo>
                    <a:pt x="156" y="269"/>
                    <a:pt x="220" y="203"/>
                    <a:pt x="234" y="174"/>
                  </a:cubicBezTo>
                  <a:cubicBezTo>
                    <a:pt x="234" y="167"/>
                    <a:pt x="234" y="161"/>
                    <a:pt x="241" y="161"/>
                  </a:cubicBezTo>
                  <a:cubicBezTo>
                    <a:pt x="266" y="129"/>
                    <a:pt x="297" y="47"/>
                    <a:pt x="253" y="16"/>
                  </a:cubicBezTo>
                  <a:cubicBezTo>
                    <a:pt x="239" y="5"/>
                    <a:pt x="222" y="0"/>
                    <a:pt x="2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800;p55"/>
            <p:cNvSpPr/>
            <p:nvPr/>
          </p:nvSpPr>
          <p:spPr>
            <a:xfrm>
              <a:off x="2532750" y="2716450"/>
              <a:ext cx="11375" cy="6650"/>
            </a:xfrm>
            <a:custGeom>
              <a:avLst/>
              <a:gdLst/>
              <a:ahLst/>
              <a:cxnLst/>
              <a:rect l="l" t="t" r="r" b="b"/>
              <a:pathLst>
                <a:path w="455" h="266" extrusionOk="0">
                  <a:moveTo>
                    <a:pt x="290" y="0"/>
                  </a:moveTo>
                  <a:cubicBezTo>
                    <a:pt x="171" y="0"/>
                    <a:pt x="0" y="265"/>
                    <a:pt x="158" y="265"/>
                  </a:cubicBezTo>
                  <a:cubicBezTo>
                    <a:pt x="278" y="265"/>
                    <a:pt x="454" y="0"/>
                    <a:pt x="29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801;p55"/>
            <p:cNvSpPr/>
            <p:nvPr/>
          </p:nvSpPr>
          <p:spPr>
            <a:xfrm>
              <a:off x="2527375" y="2658100"/>
              <a:ext cx="13750" cy="21000"/>
            </a:xfrm>
            <a:custGeom>
              <a:avLst/>
              <a:gdLst/>
              <a:ahLst/>
              <a:cxnLst/>
              <a:rect l="l" t="t" r="r" b="b"/>
              <a:pathLst>
                <a:path w="550" h="840" extrusionOk="0">
                  <a:moveTo>
                    <a:pt x="480" y="1"/>
                  </a:moveTo>
                  <a:cubicBezTo>
                    <a:pt x="411" y="7"/>
                    <a:pt x="348" y="51"/>
                    <a:pt x="316" y="121"/>
                  </a:cubicBezTo>
                  <a:cubicBezTo>
                    <a:pt x="278" y="190"/>
                    <a:pt x="278" y="278"/>
                    <a:pt x="316" y="348"/>
                  </a:cubicBezTo>
                  <a:cubicBezTo>
                    <a:pt x="196" y="386"/>
                    <a:pt x="102" y="474"/>
                    <a:pt x="45" y="587"/>
                  </a:cubicBezTo>
                  <a:cubicBezTo>
                    <a:pt x="1" y="682"/>
                    <a:pt x="1" y="840"/>
                    <a:pt x="146" y="840"/>
                  </a:cubicBezTo>
                  <a:cubicBezTo>
                    <a:pt x="291" y="840"/>
                    <a:pt x="430" y="714"/>
                    <a:pt x="487" y="594"/>
                  </a:cubicBezTo>
                  <a:cubicBezTo>
                    <a:pt x="518" y="531"/>
                    <a:pt x="524" y="455"/>
                    <a:pt x="493" y="392"/>
                  </a:cubicBezTo>
                  <a:cubicBezTo>
                    <a:pt x="499" y="386"/>
                    <a:pt x="505" y="373"/>
                    <a:pt x="499" y="360"/>
                  </a:cubicBezTo>
                  <a:cubicBezTo>
                    <a:pt x="480" y="259"/>
                    <a:pt x="518" y="184"/>
                    <a:pt x="537" y="89"/>
                  </a:cubicBezTo>
                  <a:cubicBezTo>
                    <a:pt x="550" y="45"/>
                    <a:pt x="537" y="1"/>
                    <a:pt x="4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802;p55"/>
            <p:cNvSpPr/>
            <p:nvPr/>
          </p:nvSpPr>
          <p:spPr>
            <a:xfrm>
              <a:off x="2522650" y="2589625"/>
              <a:ext cx="9775" cy="7100"/>
            </a:xfrm>
            <a:custGeom>
              <a:avLst/>
              <a:gdLst/>
              <a:ahLst/>
              <a:cxnLst/>
              <a:rect l="l" t="t" r="r" b="b"/>
              <a:pathLst>
                <a:path w="391" h="284" extrusionOk="0">
                  <a:moveTo>
                    <a:pt x="295" y="1"/>
                  </a:moveTo>
                  <a:cubicBezTo>
                    <a:pt x="276" y="1"/>
                    <a:pt x="255" y="4"/>
                    <a:pt x="234" y="9"/>
                  </a:cubicBezTo>
                  <a:cubicBezTo>
                    <a:pt x="171" y="22"/>
                    <a:pt x="1" y="198"/>
                    <a:pt x="121" y="242"/>
                  </a:cubicBezTo>
                  <a:lnTo>
                    <a:pt x="133" y="242"/>
                  </a:lnTo>
                  <a:cubicBezTo>
                    <a:pt x="143" y="273"/>
                    <a:pt x="169" y="284"/>
                    <a:pt x="196" y="284"/>
                  </a:cubicBezTo>
                  <a:cubicBezTo>
                    <a:pt x="218" y="284"/>
                    <a:pt x="242" y="276"/>
                    <a:pt x="259" y="268"/>
                  </a:cubicBezTo>
                  <a:cubicBezTo>
                    <a:pt x="329" y="236"/>
                    <a:pt x="379" y="173"/>
                    <a:pt x="385" y="97"/>
                  </a:cubicBezTo>
                  <a:cubicBezTo>
                    <a:pt x="390" y="24"/>
                    <a:pt x="348" y="1"/>
                    <a:pt x="29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803;p55"/>
            <p:cNvSpPr/>
            <p:nvPr/>
          </p:nvSpPr>
          <p:spPr>
            <a:xfrm>
              <a:off x="2534950" y="2602450"/>
              <a:ext cx="6975" cy="4425"/>
            </a:xfrm>
            <a:custGeom>
              <a:avLst/>
              <a:gdLst/>
              <a:ahLst/>
              <a:cxnLst/>
              <a:rect l="l" t="t" r="r" b="b"/>
              <a:pathLst>
                <a:path w="279" h="177" extrusionOk="0">
                  <a:moveTo>
                    <a:pt x="175" y="0"/>
                  </a:moveTo>
                  <a:cubicBezTo>
                    <a:pt x="144" y="0"/>
                    <a:pt x="107" y="22"/>
                    <a:pt x="89" y="45"/>
                  </a:cubicBezTo>
                  <a:lnTo>
                    <a:pt x="83" y="45"/>
                  </a:lnTo>
                  <a:cubicBezTo>
                    <a:pt x="64" y="51"/>
                    <a:pt x="1" y="108"/>
                    <a:pt x="39" y="133"/>
                  </a:cubicBezTo>
                  <a:lnTo>
                    <a:pt x="57" y="165"/>
                  </a:lnTo>
                  <a:cubicBezTo>
                    <a:pt x="66" y="173"/>
                    <a:pt x="78" y="176"/>
                    <a:pt x="92" y="176"/>
                  </a:cubicBezTo>
                  <a:cubicBezTo>
                    <a:pt x="108" y="176"/>
                    <a:pt x="126" y="171"/>
                    <a:pt x="139" y="165"/>
                  </a:cubicBezTo>
                  <a:cubicBezTo>
                    <a:pt x="184" y="139"/>
                    <a:pt x="278" y="76"/>
                    <a:pt x="209" y="13"/>
                  </a:cubicBezTo>
                  <a:cubicBezTo>
                    <a:pt x="200" y="4"/>
                    <a:pt x="188" y="0"/>
                    <a:pt x="17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804;p55"/>
            <p:cNvSpPr/>
            <p:nvPr/>
          </p:nvSpPr>
          <p:spPr>
            <a:xfrm>
              <a:off x="2541325" y="2588875"/>
              <a:ext cx="9100" cy="5100"/>
            </a:xfrm>
            <a:custGeom>
              <a:avLst/>
              <a:gdLst/>
              <a:ahLst/>
              <a:cxnLst/>
              <a:rect l="l" t="t" r="r" b="b"/>
              <a:pathLst>
                <a:path w="364" h="204" extrusionOk="0">
                  <a:moveTo>
                    <a:pt x="197" y="1"/>
                  </a:moveTo>
                  <a:cubicBezTo>
                    <a:pt x="96" y="1"/>
                    <a:pt x="0" y="203"/>
                    <a:pt x="96" y="203"/>
                  </a:cubicBezTo>
                  <a:cubicBezTo>
                    <a:pt x="99" y="203"/>
                    <a:pt x="102" y="203"/>
                    <a:pt x="105" y="203"/>
                  </a:cubicBezTo>
                  <a:cubicBezTo>
                    <a:pt x="130" y="203"/>
                    <a:pt x="149" y="203"/>
                    <a:pt x="175" y="190"/>
                  </a:cubicBezTo>
                  <a:cubicBezTo>
                    <a:pt x="225" y="184"/>
                    <a:pt x="364" y="45"/>
                    <a:pt x="263" y="14"/>
                  </a:cubicBezTo>
                  <a:cubicBezTo>
                    <a:pt x="244" y="1"/>
                    <a:pt x="225" y="1"/>
                    <a:pt x="206" y="1"/>
                  </a:cubicBezTo>
                  <a:cubicBezTo>
                    <a:pt x="203" y="1"/>
                    <a:pt x="200" y="1"/>
                    <a:pt x="1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805;p55"/>
            <p:cNvSpPr/>
            <p:nvPr/>
          </p:nvSpPr>
          <p:spPr>
            <a:xfrm>
              <a:off x="2534475" y="2553725"/>
              <a:ext cx="12475" cy="7275"/>
            </a:xfrm>
            <a:custGeom>
              <a:avLst/>
              <a:gdLst/>
              <a:ahLst/>
              <a:cxnLst/>
              <a:rect l="l" t="t" r="r" b="b"/>
              <a:pathLst>
                <a:path w="499" h="291" extrusionOk="0">
                  <a:moveTo>
                    <a:pt x="316" y="1"/>
                  </a:moveTo>
                  <a:cubicBezTo>
                    <a:pt x="184" y="1"/>
                    <a:pt x="1" y="291"/>
                    <a:pt x="177" y="291"/>
                  </a:cubicBezTo>
                  <a:cubicBezTo>
                    <a:pt x="310" y="291"/>
                    <a:pt x="499" y="1"/>
                    <a:pt x="31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806;p55"/>
            <p:cNvSpPr/>
            <p:nvPr/>
          </p:nvSpPr>
          <p:spPr>
            <a:xfrm>
              <a:off x="2544900" y="2523150"/>
              <a:ext cx="6325" cy="5225"/>
            </a:xfrm>
            <a:custGeom>
              <a:avLst/>
              <a:gdLst/>
              <a:ahLst/>
              <a:cxnLst/>
              <a:rect l="l" t="t" r="r" b="b"/>
              <a:pathLst>
                <a:path w="253" h="209" extrusionOk="0">
                  <a:moveTo>
                    <a:pt x="202" y="0"/>
                  </a:moveTo>
                  <a:cubicBezTo>
                    <a:pt x="170" y="0"/>
                    <a:pt x="139" y="6"/>
                    <a:pt x="107" y="25"/>
                  </a:cubicBezTo>
                  <a:cubicBezTo>
                    <a:pt x="82" y="32"/>
                    <a:pt x="0" y="120"/>
                    <a:pt x="50" y="145"/>
                  </a:cubicBezTo>
                  <a:cubicBezTo>
                    <a:pt x="63" y="158"/>
                    <a:pt x="69" y="164"/>
                    <a:pt x="76" y="177"/>
                  </a:cubicBezTo>
                  <a:cubicBezTo>
                    <a:pt x="82" y="200"/>
                    <a:pt x="95" y="209"/>
                    <a:pt x="111" y="209"/>
                  </a:cubicBezTo>
                  <a:cubicBezTo>
                    <a:pt x="163" y="209"/>
                    <a:pt x="248" y="119"/>
                    <a:pt x="252" y="76"/>
                  </a:cubicBezTo>
                  <a:cubicBezTo>
                    <a:pt x="252" y="57"/>
                    <a:pt x="246" y="44"/>
                    <a:pt x="246" y="32"/>
                  </a:cubicBezTo>
                  <a:cubicBezTo>
                    <a:pt x="233" y="13"/>
                    <a:pt x="221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807;p55"/>
            <p:cNvSpPr/>
            <p:nvPr/>
          </p:nvSpPr>
          <p:spPr>
            <a:xfrm>
              <a:off x="2540325" y="2540925"/>
              <a:ext cx="10475" cy="5925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0"/>
                  </a:moveTo>
                  <a:cubicBezTo>
                    <a:pt x="273" y="0"/>
                    <a:pt x="266" y="1"/>
                    <a:pt x="259" y="2"/>
                  </a:cubicBezTo>
                  <a:cubicBezTo>
                    <a:pt x="240" y="2"/>
                    <a:pt x="227" y="8"/>
                    <a:pt x="215" y="14"/>
                  </a:cubicBezTo>
                  <a:cubicBezTo>
                    <a:pt x="158" y="27"/>
                    <a:pt x="0" y="178"/>
                    <a:pt x="114" y="216"/>
                  </a:cubicBezTo>
                  <a:cubicBezTo>
                    <a:pt x="133" y="229"/>
                    <a:pt x="151" y="229"/>
                    <a:pt x="177" y="235"/>
                  </a:cubicBezTo>
                  <a:cubicBezTo>
                    <a:pt x="181" y="236"/>
                    <a:pt x="185" y="236"/>
                    <a:pt x="189" y="236"/>
                  </a:cubicBezTo>
                  <a:cubicBezTo>
                    <a:pt x="306" y="236"/>
                    <a:pt x="419" y="0"/>
                    <a:pt x="2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808;p55"/>
            <p:cNvSpPr/>
            <p:nvPr/>
          </p:nvSpPr>
          <p:spPr>
            <a:xfrm>
              <a:off x="2594725" y="2379100"/>
              <a:ext cx="60875" cy="316750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0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5"/>
                    <a:pt x="309" y="5623"/>
                    <a:pt x="296" y="6355"/>
                  </a:cubicBezTo>
                  <a:cubicBezTo>
                    <a:pt x="278" y="7093"/>
                    <a:pt x="278" y="7850"/>
                    <a:pt x="284" y="8594"/>
                  </a:cubicBezTo>
                  <a:cubicBezTo>
                    <a:pt x="284" y="8777"/>
                    <a:pt x="296" y="8966"/>
                    <a:pt x="315" y="9143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999" y="12590"/>
                    <a:pt x="1178" y="12670"/>
                    <a:pt x="1330" y="12670"/>
                  </a:cubicBezTo>
                  <a:cubicBezTo>
                    <a:pt x="2292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3" y="357"/>
                  </a:cubicBezTo>
                  <a:cubicBezTo>
                    <a:pt x="1667" y="109"/>
                    <a:pt x="1523" y="1"/>
                    <a:pt x="1390" y="1"/>
                  </a:cubicBezTo>
                  <a:close/>
                </a:path>
              </a:pathLst>
            </a:custGeom>
            <a:solidFill>
              <a:srgbClr val="FF8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809;p55"/>
            <p:cNvSpPr/>
            <p:nvPr/>
          </p:nvSpPr>
          <p:spPr>
            <a:xfrm>
              <a:off x="2623925" y="24083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191" y="0"/>
                  </a:moveTo>
                  <a:cubicBezTo>
                    <a:pt x="127" y="0"/>
                    <a:pt x="60" y="66"/>
                    <a:pt x="30" y="120"/>
                  </a:cubicBezTo>
                  <a:cubicBezTo>
                    <a:pt x="1" y="189"/>
                    <a:pt x="33" y="239"/>
                    <a:pt x="91" y="239"/>
                  </a:cubicBezTo>
                  <a:cubicBezTo>
                    <a:pt x="107" y="239"/>
                    <a:pt x="125" y="235"/>
                    <a:pt x="144" y="227"/>
                  </a:cubicBezTo>
                  <a:lnTo>
                    <a:pt x="188" y="208"/>
                  </a:lnTo>
                  <a:cubicBezTo>
                    <a:pt x="226" y="189"/>
                    <a:pt x="333" y="82"/>
                    <a:pt x="270" y="38"/>
                  </a:cubicBezTo>
                  <a:lnTo>
                    <a:pt x="245" y="19"/>
                  </a:lnTo>
                  <a:cubicBezTo>
                    <a:pt x="228" y="6"/>
                    <a:pt x="210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810;p55"/>
            <p:cNvSpPr/>
            <p:nvPr/>
          </p:nvSpPr>
          <p:spPr>
            <a:xfrm>
              <a:off x="2626075" y="2427050"/>
              <a:ext cx="9025" cy="7625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177" y="0"/>
                  </a:moveTo>
                  <a:cubicBezTo>
                    <a:pt x="151" y="0"/>
                    <a:pt x="122" y="24"/>
                    <a:pt x="108" y="47"/>
                  </a:cubicBezTo>
                  <a:cubicBezTo>
                    <a:pt x="89" y="73"/>
                    <a:pt x="70" y="104"/>
                    <a:pt x="52" y="129"/>
                  </a:cubicBezTo>
                  <a:cubicBezTo>
                    <a:pt x="0" y="206"/>
                    <a:pt x="12" y="304"/>
                    <a:pt x="89" y="304"/>
                  </a:cubicBezTo>
                  <a:cubicBezTo>
                    <a:pt x="106" y="304"/>
                    <a:pt x="128" y="299"/>
                    <a:pt x="152" y="287"/>
                  </a:cubicBezTo>
                  <a:cubicBezTo>
                    <a:pt x="228" y="249"/>
                    <a:pt x="361" y="98"/>
                    <a:pt x="247" y="35"/>
                  </a:cubicBezTo>
                  <a:lnTo>
                    <a:pt x="203" y="10"/>
                  </a:lnTo>
                  <a:cubicBezTo>
                    <a:pt x="195" y="3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811;p55"/>
            <p:cNvSpPr/>
            <p:nvPr/>
          </p:nvSpPr>
          <p:spPr>
            <a:xfrm>
              <a:off x="2634125" y="2411650"/>
              <a:ext cx="7550" cy="5175"/>
            </a:xfrm>
            <a:custGeom>
              <a:avLst/>
              <a:gdLst/>
              <a:ahLst/>
              <a:cxnLst/>
              <a:rect l="l" t="t" r="r" b="b"/>
              <a:pathLst>
                <a:path w="302" h="207" extrusionOk="0">
                  <a:moveTo>
                    <a:pt x="182" y="1"/>
                  </a:moveTo>
                  <a:cubicBezTo>
                    <a:pt x="179" y="1"/>
                    <a:pt x="175" y="1"/>
                    <a:pt x="171" y="1"/>
                  </a:cubicBezTo>
                  <a:cubicBezTo>
                    <a:pt x="102" y="7"/>
                    <a:pt x="45" y="52"/>
                    <a:pt x="20" y="108"/>
                  </a:cubicBezTo>
                  <a:cubicBezTo>
                    <a:pt x="13" y="134"/>
                    <a:pt x="1" y="165"/>
                    <a:pt x="20" y="190"/>
                  </a:cubicBezTo>
                  <a:lnTo>
                    <a:pt x="26" y="197"/>
                  </a:lnTo>
                  <a:cubicBezTo>
                    <a:pt x="35" y="203"/>
                    <a:pt x="48" y="206"/>
                    <a:pt x="61" y="206"/>
                  </a:cubicBezTo>
                  <a:cubicBezTo>
                    <a:pt x="73" y="206"/>
                    <a:pt x="86" y="203"/>
                    <a:pt x="95" y="197"/>
                  </a:cubicBezTo>
                  <a:cubicBezTo>
                    <a:pt x="97" y="197"/>
                    <a:pt x="98" y="197"/>
                    <a:pt x="100" y="197"/>
                  </a:cubicBezTo>
                  <a:cubicBezTo>
                    <a:pt x="203" y="197"/>
                    <a:pt x="302" y="1"/>
                    <a:pt x="18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4812;p55"/>
            <p:cNvSpPr/>
            <p:nvPr/>
          </p:nvSpPr>
          <p:spPr>
            <a:xfrm>
              <a:off x="2619150" y="2418525"/>
              <a:ext cx="8075" cy="6400"/>
            </a:xfrm>
            <a:custGeom>
              <a:avLst/>
              <a:gdLst/>
              <a:ahLst/>
              <a:cxnLst/>
              <a:rect l="l" t="t" r="r" b="b"/>
              <a:pathLst>
                <a:path w="323" h="256" extrusionOk="0">
                  <a:moveTo>
                    <a:pt x="202" y="0"/>
                  </a:moveTo>
                  <a:cubicBezTo>
                    <a:pt x="160" y="0"/>
                    <a:pt x="105" y="56"/>
                    <a:pt x="95" y="86"/>
                  </a:cubicBezTo>
                  <a:lnTo>
                    <a:pt x="101" y="79"/>
                  </a:lnTo>
                  <a:lnTo>
                    <a:pt x="101" y="79"/>
                  </a:lnTo>
                  <a:cubicBezTo>
                    <a:pt x="64" y="117"/>
                    <a:pt x="1" y="250"/>
                    <a:pt x="102" y="256"/>
                  </a:cubicBezTo>
                  <a:cubicBezTo>
                    <a:pt x="152" y="256"/>
                    <a:pt x="196" y="237"/>
                    <a:pt x="221" y="199"/>
                  </a:cubicBezTo>
                  <a:cubicBezTo>
                    <a:pt x="272" y="149"/>
                    <a:pt x="322" y="35"/>
                    <a:pt x="221" y="23"/>
                  </a:cubicBezTo>
                  <a:lnTo>
                    <a:pt x="234" y="16"/>
                  </a:lnTo>
                  <a:cubicBezTo>
                    <a:pt x="225" y="5"/>
                    <a:pt x="214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4813;p55"/>
            <p:cNvSpPr/>
            <p:nvPr/>
          </p:nvSpPr>
          <p:spPr>
            <a:xfrm>
              <a:off x="2618050" y="2636125"/>
              <a:ext cx="7600" cy="6675"/>
            </a:xfrm>
            <a:custGeom>
              <a:avLst/>
              <a:gdLst/>
              <a:ahLst/>
              <a:cxnLst/>
              <a:rect l="l" t="t" r="r" b="b"/>
              <a:pathLst>
                <a:path w="304" h="267" extrusionOk="0">
                  <a:moveTo>
                    <a:pt x="207" y="0"/>
                  </a:moveTo>
                  <a:cubicBezTo>
                    <a:pt x="153" y="0"/>
                    <a:pt x="93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0" y="218"/>
                    <a:pt x="70" y="243"/>
                  </a:cubicBezTo>
                  <a:cubicBezTo>
                    <a:pt x="70" y="243"/>
                    <a:pt x="70" y="243"/>
                    <a:pt x="70" y="249"/>
                  </a:cubicBezTo>
                  <a:cubicBezTo>
                    <a:pt x="79" y="261"/>
                    <a:pt x="91" y="266"/>
                    <a:pt x="105" y="266"/>
                  </a:cubicBezTo>
                  <a:cubicBezTo>
                    <a:pt x="155" y="266"/>
                    <a:pt x="224" y="197"/>
                    <a:pt x="234" y="167"/>
                  </a:cubicBezTo>
                  <a:lnTo>
                    <a:pt x="240" y="155"/>
                  </a:lnTo>
                  <a:cubicBezTo>
                    <a:pt x="265" y="123"/>
                    <a:pt x="303" y="41"/>
                    <a:pt x="259" y="16"/>
                  </a:cubicBezTo>
                  <a:cubicBezTo>
                    <a:pt x="243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4814;p55"/>
            <p:cNvSpPr/>
            <p:nvPr/>
          </p:nvSpPr>
          <p:spPr>
            <a:xfrm>
              <a:off x="2618825" y="2656700"/>
              <a:ext cx="11400" cy="6650"/>
            </a:xfrm>
            <a:custGeom>
              <a:avLst/>
              <a:gdLst/>
              <a:ahLst/>
              <a:cxnLst/>
              <a:rect l="l" t="t" r="r" b="b"/>
              <a:pathLst>
                <a:path w="456" h="266" extrusionOk="0">
                  <a:moveTo>
                    <a:pt x="297" y="0"/>
                  </a:moveTo>
                  <a:cubicBezTo>
                    <a:pt x="171" y="0"/>
                    <a:pt x="1" y="265"/>
                    <a:pt x="165" y="265"/>
                  </a:cubicBezTo>
                  <a:cubicBezTo>
                    <a:pt x="285" y="265"/>
                    <a:pt x="455" y="0"/>
                    <a:pt x="2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4815;p55"/>
            <p:cNvSpPr/>
            <p:nvPr/>
          </p:nvSpPr>
          <p:spPr>
            <a:xfrm>
              <a:off x="2630025" y="2637450"/>
              <a:ext cx="5075" cy="2875"/>
            </a:xfrm>
            <a:custGeom>
              <a:avLst/>
              <a:gdLst/>
              <a:ahLst/>
              <a:cxnLst/>
              <a:rect l="l" t="t" r="r" b="b"/>
              <a:pathLst>
                <a:path w="203" h="115" extrusionOk="0">
                  <a:moveTo>
                    <a:pt x="127" y="1"/>
                  </a:moveTo>
                  <a:cubicBezTo>
                    <a:pt x="76" y="1"/>
                    <a:pt x="1" y="114"/>
                    <a:pt x="70" y="114"/>
                  </a:cubicBezTo>
                  <a:cubicBezTo>
                    <a:pt x="127" y="114"/>
                    <a:pt x="203" y="1"/>
                    <a:pt x="12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4816;p55"/>
            <p:cNvSpPr/>
            <p:nvPr/>
          </p:nvSpPr>
          <p:spPr>
            <a:xfrm>
              <a:off x="2621200" y="2542675"/>
              <a:ext cx="6975" cy="4500"/>
            </a:xfrm>
            <a:custGeom>
              <a:avLst/>
              <a:gdLst/>
              <a:ahLst/>
              <a:cxnLst/>
              <a:rect l="l" t="t" r="r" b="b"/>
              <a:pathLst>
                <a:path w="279" h="180" extrusionOk="0">
                  <a:moveTo>
                    <a:pt x="175" y="1"/>
                  </a:moveTo>
                  <a:cubicBezTo>
                    <a:pt x="143" y="1"/>
                    <a:pt x="107" y="23"/>
                    <a:pt x="89" y="45"/>
                  </a:cubicBezTo>
                  <a:lnTo>
                    <a:pt x="83" y="45"/>
                  </a:lnTo>
                  <a:cubicBezTo>
                    <a:pt x="64" y="52"/>
                    <a:pt x="1" y="115"/>
                    <a:pt x="38" y="134"/>
                  </a:cubicBezTo>
                  <a:lnTo>
                    <a:pt x="57" y="165"/>
                  </a:lnTo>
                  <a:cubicBezTo>
                    <a:pt x="65" y="176"/>
                    <a:pt x="78" y="180"/>
                    <a:pt x="91" y="180"/>
                  </a:cubicBezTo>
                  <a:cubicBezTo>
                    <a:pt x="109" y="180"/>
                    <a:pt x="128" y="172"/>
                    <a:pt x="139" y="165"/>
                  </a:cubicBezTo>
                  <a:cubicBezTo>
                    <a:pt x="183" y="146"/>
                    <a:pt x="278" y="83"/>
                    <a:pt x="209" y="14"/>
                  </a:cubicBezTo>
                  <a:cubicBezTo>
                    <a:pt x="199" y="5"/>
                    <a:pt x="188" y="1"/>
                    <a:pt x="17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4817;p55"/>
            <p:cNvSpPr/>
            <p:nvPr/>
          </p:nvSpPr>
          <p:spPr>
            <a:xfrm>
              <a:off x="2627550" y="2529125"/>
              <a:ext cx="9125" cy="5250"/>
            </a:xfrm>
            <a:custGeom>
              <a:avLst/>
              <a:gdLst/>
              <a:ahLst/>
              <a:cxnLst/>
              <a:rect l="l" t="t" r="r" b="b"/>
              <a:pathLst>
                <a:path w="365" h="210" extrusionOk="0">
                  <a:moveTo>
                    <a:pt x="198" y="0"/>
                  </a:moveTo>
                  <a:cubicBezTo>
                    <a:pt x="91" y="0"/>
                    <a:pt x="1" y="209"/>
                    <a:pt x="98" y="209"/>
                  </a:cubicBezTo>
                  <a:cubicBezTo>
                    <a:pt x="100" y="209"/>
                    <a:pt x="103" y="209"/>
                    <a:pt x="106" y="209"/>
                  </a:cubicBezTo>
                  <a:cubicBezTo>
                    <a:pt x="125" y="209"/>
                    <a:pt x="150" y="203"/>
                    <a:pt x="175" y="196"/>
                  </a:cubicBezTo>
                  <a:cubicBezTo>
                    <a:pt x="226" y="184"/>
                    <a:pt x="365" y="51"/>
                    <a:pt x="264" y="13"/>
                  </a:cubicBezTo>
                  <a:cubicBezTo>
                    <a:pt x="245" y="7"/>
                    <a:pt x="226" y="1"/>
                    <a:pt x="207" y="1"/>
                  </a:cubicBezTo>
                  <a:cubicBezTo>
                    <a:pt x="204" y="0"/>
                    <a:pt x="201" y="0"/>
                    <a:pt x="19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4818;p55"/>
            <p:cNvSpPr/>
            <p:nvPr/>
          </p:nvSpPr>
          <p:spPr>
            <a:xfrm>
              <a:off x="2620725" y="2493975"/>
              <a:ext cx="12325" cy="7425"/>
            </a:xfrm>
            <a:custGeom>
              <a:avLst/>
              <a:gdLst/>
              <a:ahLst/>
              <a:cxnLst/>
              <a:rect l="l" t="t" r="r" b="b"/>
              <a:pathLst>
                <a:path w="493" h="297" extrusionOk="0">
                  <a:moveTo>
                    <a:pt x="316" y="0"/>
                  </a:moveTo>
                  <a:cubicBezTo>
                    <a:pt x="184" y="0"/>
                    <a:pt x="1" y="297"/>
                    <a:pt x="177" y="297"/>
                  </a:cubicBezTo>
                  <a:cubicBezTo>
                    <a:pt x="310" y="297"/>
                    <a:pt x="493" y="0"/>
                    <a:pt x="3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4819;p55"/>
            <p:cNvSpPr/>
            <p:nvPr/>
          </p:nvSpPr>
          <p:spPr>
            <a:xfrm>
              <a:off x="2631125" y="2463500"/>
              <a:ext cx="6175" cy="5250"/>
            </a:xfrm>
            <a:custGeom>
              <a:avLst/>
              <a:gdLst/>
              <a:ahLst/>
              <a:cxnLst/>
              <a:rect l="l" t="t" r="r" b="b"/>
              <a:pathLst>
                <a:path w="247" h="210" extrusionOk="0">
                  <a:moveTo>
                    <a:pt x="179" y="0"/>
                  </a:moveTo>
                  <a:cubicBezTo>
                    <a:pt x="154" y="0"/>
                    <a:pt x="129" y="11"/>
                    <a:pt x="108" y="21"/>
                  </a:cubicBezTo>
                  <a:cubicBezTo>
                    <a:pt x="83" y="34"/>
                    <a:pt x="1" y="116"/>
                    <a:pt x="45" y="147"/>
                  </a:cubicBezTo>
                  <a:cubicBezTo>
                    <a:pt x="64" y="153"/>
                    <a:pt x="70" y="160"/>
                    <a:pt x="77" y="179"/>
                  </a:cubicBezTo>
                  <a:cubicBezTo>
                    <a:pt x="83" y="201"/>
                    <a:pt x="95" y="210"/>
                    <a:pt x="111" y="210"/>
                  </a:cubicBezTo>
                  <a:cubicBezTo>
                    <a:pt x="162" y="210"/>
                    <a:pt x="247" y="115"/>
                    <a:pt x="247" y="72"/>
                  </a:cubicBezTo>
                  <a:cubicBezTo>
                    <a:pt x="247" y="59"/>
                    <a:pt x="247" y="40"/>
                    <a:pt x="241" y="27"/>
                  </a:cubicBezTo>
                  <a:cubicBezTo>
                    <a:pt x="234" y="8"/>
                    <a:pt x="215" y="2"/>
                    <a:pt x="196" y="2"/>
                  </a:cubicBezTo>
                  <a:cubicBezTo>
                    <a:pt x="191" y="1"/>
                    <a:pt x="185" y="0"/>
                    <a:pt x="17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4820;p55"/>
            <p:cNvSpPr/>
            <p:nvPr/>
          </p:nvSpPr>
          <p:spPr>
            <a:xfrm>
              <a:off x="2626575" y="2481150"/>
              <a:ext cx="10475" cy="5925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1"/>
                  </a:moveTo>
                  <a:cubicBezTo>
                    <a:pt x="273" y="1"/>
                    <a:pt x="266" y="1"/>
                    <a:pt x="259" y="3"/>
                  </a:cubicBezTo>
                  <a:cubicBezTo>
                    <a:pt x="240" y="9"/>
                    <a:pt x="227" y="9"/>
                    <a:pt x="208" y="15"/>
                  </a:cubicBezTo>
                  <a:cubicBezTo>
                    <a:pt x="158" y="28"/>
                    <a:pt x="0" y="179"/>
                    <a:pt x="114" y="223"/>
                  </a:cubicBezTo>
                  <a:cubicBezTo>
                    <a:pt x="132" y="230"/>
                    <a:pt x="151" y="236"/>
                    <a:pt x="170" y="236"/>
                  </a:cubicBezTo>
                  <a:cubicBezTo>
                    <a:pt x="175" y="236"/>
                    <a:pt x="179" y="237"/>
                    <a:pt x="183" y="237"/>
                  </a:cubicBezTo>
                  <a:cubicBezTo>
                    <a:pt x="305" y="237"/>
                    <a:pt x="419" y="1"/>
                    <a:pt x="2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806668" y="3737344"/>
            <a:ext cx="4410182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ingkat </a:t>
            </a:r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aktivitas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keluar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rumah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masyarakat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terutama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kaum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muda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tergolong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tinggi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Terlihat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sumber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bahwa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kunjungan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naik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52,3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Persen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41906" y="-107987"/>
            <a:ext cx="1637094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1300" b="1" dirty="0" smtClean="0">
                <a:solidFill>
                  <a:srgbClr val="B8B8B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  <a:endParaRPr lang="en-US" sz="41300" b="1" dirty="0">
              <a:solidFill>
                <a:srgbClr val="B8B8B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5455" y="1433892"/>
            <a:ext cx="5139854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Masalah</a:t>
            </a:r>
            <a:r>
              <a:rPr lang="en-US" sz="32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32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muncul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endParaRPr lang="en-US"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14946" y="3535165"/>
            <a:ext cx="7850726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Keinginan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kaum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muda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nongkrong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di area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terbuka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restoran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Pembatasan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dilakukan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pemerintah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agar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kerumunan</a:t>
            </a:r>
            <a:endParaRPr lang="en-US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popular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ramai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penuh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3555;p50"/>
          <p:cNvSpPr/>
          <p:nvPr/>
        </p:nvSpPr>
        <p:spPr>
          <a:xfrm rot="5154544">
            <a:off x="11299108" y="3718069"/>
            <a:ext cx="1590090" cy="5653317"/>
          </a:xfrm>
          <a:custGeom>
            <a:avLst/>
            <a:gdLst/>
            <a:ahLst/>
            <a:cxnLst/>
            <a:rect l="l" t="t" r="r" b="b"/>
            <a:pathLst>
              <a:path w="4586" h="18068" extrusionOk="0">
                <a:moveTo>
                  <a:pt x="2227" y="1"/>
                </a:moveTo>
                <a:cubicBezTo>
                  <a:pt x="1286" y="1"/>
                  <a:pt x="294" y="840"/>
                  <a:pt x="215" y="3193"/>
                </a:cubicBezTo>
                <a:cubicBezTo>
                  <a:pt x="170" y="4562"/>
                  <a:pt x="183" y="5930"/>
                  <a:pt x="158" y="7305"/>
                </a:cubicBezTo>
                <a:cubicBezTo>
                  <a:pt x="133" y="9084"/>
                  <a:pt x="13" y="10843"/>
                  <a:pt x="6" y="12622"/>
                </a:cubicBezTo>
                <a:cubicBezTo>
                  <a:pt x="0" y="16388"/>
                  <a:pt x="128" y="18068"/>
                  <a:pt x="1104" y="18068"/>
                </a:cubicBezTo>
                <a:cubicBezTo>
                  <a:pt x="1147" y="18068"/>
                  <a:pt x="1191" y="18065"/>
                  <a:pt x="1236" y="18058"/>
                </a:cubicBezTo>
                <a:cubicBezTo>
                  <a:pt x="3198" y="17794"/>
                  <a:pt x="3526" y="16412"/>
                  <a:pt x="3627" y="14918"/>
                </a:cubicBezTo>
                <a:cubicBezTo>
                  <a:pt x="3791" y="12401"/>
                  <a:pt x="3879" y="9714"/>
                  <a:pt x="3974" y="7261"/>
                </a:cubicBezTo>
                <a:cubicBezTo>
                  <a:pt x="4049" y="5287"/>
                  <a:pt x="4585" y="2997"/>
                  <a:pt x="3841" y="1099"/>
                </a:cubicBezTo>
                <a:cubicBezTo>
                  <a:pt x="3587" y="457"/>
                  <a:pt x="2920" y="1"/>
                  <a:pt x="2227" y="1"/>
                </a:cubicBezTo>
                <a:close/>
              </a:path>
            </a:pathLst>
          </a:custGeom>
          <a:solidFill>
            <a:srgbClr val="8431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556;p50"/>
          <p:cNvSpPr/>
          <p:nvPr/>
        </p:nvSpPr>
        <p:spPr>
          <a:xfrm rot="-5400000" flipH="1">
            <a:off x="6917219" y="4418825"/>
            <a:ext cx="1590073" cy="5653343"/>
          </a:xfrm>
          <a:custGeom>
            <a:avLst/>
            <a:gdLst/>
            <a:ahLst/>
            <a:cxnLst/>
            <a:rect l="l" t="t" r="r" b="b"/>
            <a:pathLst>
              <a:path w="4586" h="18068" extrusionOk="0">
                <a:moveTo>
                  <a:pt x="2227" y="1"/>
                </a:moveTo>
                <a:cubicBezTo>
                  <a:pt x="1286" y="1"/>
                  <a:pt x="294" y="840"/>
                  <a:pt x="215" y="3193"/>
                </a:cubicBezTo>
                <a:cubicBezTo>
                  <a:pt x="170" y="4562"/>
                  <a:pt x="183" y="5930"/>
                  <a:pt x="158" y="7305"/>
                </a:cubicBezTo>
                <a:cubicBezTo>
                  <a:pt x="133" y="9084"/>
                  <a:pt x="13" y="10843"/>
                  <a:pt x="6" y="12622"/>
                </a:cubicBezTo>
                <a:cubicBezTo>
                  <a:pt x="0" y="16388"/>
                  <a:pt x="128" y="18068"/>
                  <a:pt x="1104" y="18068"/>
                </a:cubicBezTo>
                <a:cubicBezTo>
                  <a:pt x="1147" y="18068"/>
                  <a:pt x="1191" y="18065"/>
                  <a:pt x="1236" y="18058"/>
                </a:cubicBezTo>
                <a:cubicBezTo>
                  <a:pt x="3198" y="17794"/>
                  <a:pt x="3526" y="16412"/>
                  <a:pt x="3627" y="14918"/>
                </a:cubicBezTo>
                <a:cubicBezTo>
                  <a:pt x="3791" y="12401"/>
                  <a:pt x="3879" y="9714"/>
                  <a:pt x="3974" y="7261"/>
                </a:cubicBezTo>
                <a:cubicBezTo>
                  <a:pt x="4049" y="5287"/>
                  <a:pt x="4585" y="2997"/>
                  <a:pt x="3841" y="1099"/>
                </a:cubicBezTo>
                <a:cubicBezTo>
                  <a:pt x="3587" y="457"/>
                  <a:pt x="2920" y="1"/>
                  <a:pt x="2227" y="1"/>
                </a:cubicBezTo>
                <a:close/>
              </a:path>
            </a:pathLst>
          </a:custGeom>
          <a:solidFill>
            <a:srgbClr val="B8B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57;p50"/>
          <p:cNvSpPr/>
          <p:nvPr/>
        </p:nvSpPr>
        <p:spPr>
          <a:xfrm rot="-5400000">
            <a:off x="9425990" y="4042261"/>
            <a:ext cx="1583857" cy="5631477"/>
          </a:xfrm>
          <a:custGeom>
            <a:avLst/>
            <a:gdLst/>
            <a:ahLst/>
            <a:cxnLst/>
            <a:rect l="l" t="t" r="r" b="b"/>
            <a:pathLst>
              <a:path w="4586" h="18068" extrusionOk="0">
                <a:moveTo>
                  <a:pt x="2227" y="1"/>
                </a:moveTo>
                <a:cubicBezTo>
                  <a:pt x="1286" y="1"/>
                  <a:pt x="294" y="840"/>
                  <a:pt x="215" y="3193"/>
                </a:cubicBezTo>
                <a:cubicBezTo>
                  <a:pt x="170" y="4562"/>
                  <a:pt x="183" y="5930"/>
                  <a:pt x="158" y="7305"/>
                </a:cubicBezTo>
                <a:cubicBezTo>
                  <a:pt x="133" y="9084"/>
                  <a:pt x="13" y="10843"/>
                  <a:pt x="6" y="12622"/>
                </a:cubicBezTo>
                <a:cubicBezTo>
                  <a:pt x="0" y="16388"/>
                  <a:pt x="128" y="18068"/>
                  <a:pt x="1104" y="18068"/>
                </a:cubicBezTo>
                <a:cubicBezTo>
                  <a:pt x="1147" y="18068"/>
                  <a:pt x="1191" y="18065"/>
                  <a:pt x="1236" y="18058"/>
                </a:cubicBezTo>
                <a:cubicBezTo>
                  <a:pt x="3198" y="17794"/>
                  <a:pt x="3526" y="16412"/>
                  <a:pt x="3627" y="14918"/>
                </a:cubicBezTo>
                <a:cubicBezTo>
                  <a:pt x="3791" y="12401"/>
                  <a:pt x="3879" y="9714"/>
                  <a:pt x="3974" y="7261"/>
                </a:cubicBezTo>
                <a:cubicBezTo>
                  <a:pt x="4049" y="5287"/>
                  <a:pt x="4585" y="2997"/>
                  <a:pt x="3841" y="1099"/>
                </a:cubicBezTo>
                <a:cubicBezTo>
                  <a:pt x="3587" y="457"/>
                  <a:pt x="2920" y="1"/>
                  <a:pt x="2227" y="1"/>
                </a:cubicBezTo>
                <a:close/>
              </a:path>
            </a:pathLst>
          </a:custGeom>
          <a:solidFill>
            <a:srgbClr val="E893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4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3873" y="1582848"/>
            <a:ext cx="4345527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sz="32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  <a:endParaRPr lang="en-US"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77818" y="3013050"/>
            <a:ext cx="9684146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Mewujudkan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keinginan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masyarakat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restoran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menjaga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protokol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kesehatan</a:t>
            </a:r>
            <a:endParaRPr lang="en-US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Mengurangi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tingkat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kerumunan</a:t>
            </a:r>
            <a:endParaRPr lang="en-US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Memudahkan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anak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muda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memilih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diinginkan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" name="Google Shape;3538;p50"/>
          <p:cNvGrpSpPr/>
          <p:nvPr/>
        </p:nvGrpSpPr>
        <p:grpSpPr>
          <a:xfrm rot="20529566">
            <a:off x="8354660" y="5949951"/>
            <a:ext cx="4627622" cy="889385"/>
            <a:chOff x="7129294" y="4432748"/>
            <a:chExt cx="1557491" cy="299335"/>
          </a:xfrm>
        </p:grpSpPr>
        <p:sp>
          <p:nvSpPr>
            <p:cNvPr id="7" name="Google Shape;3539;p50"/>
            <p:cNvSpPr/>
            <p:nvPr/>
          </p:nvSpPr>
          <p:spPr>
            <a:xfrm rot="5400000">
              <a:off x="8213882" y="4519834"/>
              <a:ext cx="41550" cy="29994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91" y="0"/>
                  </a:moveTo>
                  <a:cubicBezTo>
                    <a:pt x="127" y="0"/>
                    <a:pt x="59" y="69"/>
                    <a:pt x="35" y="119"/>
                  </a:cubicBezTo>
                  <a:cubicBezTo>
                    <a:pt x="0" y="193"/>
                    <a:pt x="32" y="244"/>
                    <a:pt x="90" y="244"/>
                  </a:cubicBezTo>
                  <a:cubicBezTo>
                    <a:pt x="105" y="244"/>
                    <a:pt x="123" y="240"/>
                    <a:pt x="142" y="232"/>
                  </a:cubicBezTo>
                  <a:lnTo>
                    <a:pt x="186" y="213"/>
                  </a:lnTo>
                  <a:cubicBezTo>
                    <a:pt x="224" y="194"/>
                    <a:pt x="337" y="87"/>
                    <a:pt x="268" y="37"/>
                  </a:cubicBezTo>
                  <a:cubicBezTo>
                    <a:pt x="262" y="30"/>
                    <a:pt x="255" y="24"/>
                    <a:pt x="243" y="18"/>
                  </a:cubicBezTo>
                  <a:cubicBezTo>
                    <a:pt x="227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40;p50"/>
            <p:cNvSpPr/>
            <p:nvPr/>
          </p:nvSpPr>
          <p:spPr>
            <a:xfrm rot="5400000">
              <a:off x="8201897" y="4569805"/>
              <a:ext cx="36879" cy="25200"/>
            </a:xfrm>
            <a:custGeom>
              <a:avLst/>
              <a:gdLst/>
              <a:ahLst/>
              <a:cxnLst/>
              <a:rect l="l" t="t" r="r" b="b"/>
              <a:pathLst>
                <a:path w="300" h="205" extrusionOk="0">
                  <a:moveTo>
                    <a:pt x="187" y="0"/>
                  </a:moveTo>
                  <a:cubicBezTo>
                    <a:pt x="182" y="0"/>
                    <a:pt x="177" y="1"/>
                    <a:pt x="171" y="1"/>
                  </a:cubicBezTo>
                  <a:cubicBezTo>
                    <a:pt x="108" y="8"/>
                    <a:pt x="45" y="46"/>
                    <a:pt x="20" y="109"/>
                  </a:cubicBezTo>
                  <a:cubicBezTo>
                    <a:pt x="13" y="128"/>
                    <a:pt x="1" y="165"/>
                    <a:pt x="20" y="184"/>
                  </a:cubicBezTo>
                  <a:lnTo>
                    <a:pt x="26" y="191"/>
                  </a:lnTo>
                  <a:cubicBezTo>
                    <a:pt x="39" y="200"/>
                    <a:pt x="51" y="205"/>
                    <a:pt x="64" y="205"/>
                  </a:cubicBezTo>
                  <a:cubicBezTo>
                    <a:pt x="77" y="205"/>
                    <a:pt x="89" y="200"/>
                    <a:pt x="102" y="191"/>
                  </a:cubicBezTo>
                  <a:cubicBezTo>
                    <a:pt x="103" y="191"/>
                    <a:pt x="105" y="191"/>
                    <a:pt x="106" y="191"/>
                  </a:cubicBezTo>
                  <a:cubicBezTo>
                    <a:pt x="207" y="191"/>
                    <a:pt x="300" y="0"/>
                    <a:pt x="18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41;p50"/>
            <p:cNvSpPr/>
            <p:nvPr/>
          </p:nvSpPr>
          <p:spPr>
            <a:xfrm rot="5400000">
              <a:off x="8163420" y="4494449"/>
              <a:ext cx="40444" cy="32207"/>
            </a:xfrm>
            <a:custGeom>
              <a:avLst/>
              <a:gdLst/>
              <a:ahLst/>
              <a:cxnLst/>
              <a:rect l="l" t="t" r="r" b="b"/>
              <a:pathLst>
                <a:path w="329" h="262" extrusionOk="0">
                  <a:moveTo>
                    <a:pt x="204" y="0"/>
                  </a:moveTo>
                  <a:cubicBezTo>
                    <a:pt x="162" y="0"/>
                    <a:pt x="105" y="60"/>
                    <a:pt x="95" y="85"/>
                  </a:cubicBezTo>
                  <a:cubicBezTo>
                    <a:pt x="95" y="85"/>
                    <a:pt x="102" y="78"/>
                    <a:pt x="108" y="78"/>
                  </a:cubicBezTo>
                  <a:cubicBezTo>
                    <a:pt x="64" y="123"/>
                    <a:pt x="1" y="255"/>
                    <a:pt x="108" y="261"/>
                  </a:cubicBezTo>
                  <a:cubicBezTo>
                    <a:pt x="152" y="261"/>
                    <a:pt x="196" y="236"/>
                    <a:pt x="221" y="198"/>
                  </a:cubicBezTo>
                  <a:cubicBezTo>
                    <a:pt x="272" y="154"/>
                    <a:pt x="329" y="34"/>
                    <a:pt x="221" y="22"/>
                  </a:cubicBezTo>
                  <a:lnTo>
                    <a:pt x="234" y="15"/>
                  </a:lnTo>
                  <a:cubicBezTo>
                    <a:pt x="226" y="4"/>
                    <a:pt x="216" y="0"/>
                    <a:pt x="2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42;p50"/>
            <p:cNvSpPr/>
            <p:nvPr/>
          </p:nvSpPr>
          <p:spPr>
            <a:xfrm rot="5400000">
              <a:off x="7758372" y="3803670"/>
              <a:ext cx="299335" cy="1557491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0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5"/>
                    <a:pt x="309" y="5623"/>
                    <a:pt x="296" y="6355"/>
                  </a:cubicBezTo>
                  <a:cubicBezTo>
                    <a:pt x="278" y="7093"/>
                    <a:pt x="278" y="7850"/>
                    <a:pt x="284" y="8594"/>
                  </a:cubicBezTo>
                  <a:cubicBezTo>
                    <a:pt x="284" y="8777"/>
                    <a:pt x="296" y="8966"/>
                    <a:pt x="315" y="9143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999" y="12590"/>
                    <a:pt x="1178" y="12670"/>
                    <a:pt x="1330" y="12670"/>
                  </a:cubicBezTo>
                  <a:cubicBezTo>
                    <a:pt x="2292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3" y="357"/>
                  </a:cubicBezTo>
                  <a:cubicBezTo>
                    <a:pt x="1667" y="109"/>
                    <a:pt x="1523" y="1"/>
                    <a:pt x="1390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43;p50"/>
            <p:cNvSpPr/>
            <p:nvPr/>
          </p:nvSpPr>
          <p:spPr>
            <a:xfrm rot="5400000">
              <a:off x="8507617" y="4582171"/>
              <a:ext cx="41059" cy="29380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191" y="0"/>
                  </a:moveTo>
                  <a:cubicBezTo>
                    <a:pt x="127" y="0"/>
                    <a:pt x="60" y="66"/>
                    <a:pt x="30" y="120"/>
                  </a:cubicBezTo>
                  <a:cubicBezTo>
                    <a:pt x="1" y="189"/>
                    <a:pt x="33" y="239"/>
                    <a:pt x="91" y="239"/>
                  </a:cubicBezTo>
                  <a:cubicBezTo>
                    <a:pt x="107" y="239"/>
                    <a:pt x="125" y="235"/>
                    <a:pt x="144" y="227"/>
                  </a:cubicBezTo>
                  <a:lnTo>
                    <a:pt x="188" y="208"/>
                  </a:lnTo>
                  <a:cubicBezTo>
                    <a:pt x="226" y="189"/>
                    <a:pt x="333" y="82"/>
                    <a:pt x="270" y="38"/>
                  </a:cubicBezTo>
                  <a:lnTo>
                    <a:pt x="245" y="19"/>
                  </a:lnTo>
                  <a:cubicBezTo>
                    <a:pt x="228" y="6"/>
                    <a:pt x="210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44;p50"/>
            <p:cNvSpPr/>
            <p:nvPr/>
          </p:nvSpPr>
          <p:spPr>
            <a:xfrm rot="5400000">
              <a:off x="8410074" y="4590345"/>
              <a:ext cx="44378" cy="37493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177" y="0"/>
                  </a:moveTo>
                  <a:cubicBezTo>
                    <a:pt x="151" y="0"/>
                    <a:pt x="122" y="24"/>
                    <a:pt x="108" y="47"/>
                  </a:cubicBezTo>
                  <a:cubicBezTo>
                    <a:pt x="89" y="73"/>
                    <a:pt x="70" y="104"/>
                    <a:pt x="52" y="129"/>
                  </a:cubicBezTo>
                  <a:cubicBezTo>
                    <a:pt x="0" y="206"/>
                    <a:pt x="12" y="304"/>
                    <a:pt x="89" y="304"/>
                  </a:cubicBezTo>
                  <a:cubicBezTo>
                    <a:pt x="106" y="304"/>
                    <a:pt x="128" y="299"/>
                    <a:pt x="152" y="287"/>
                  </a:cubicBezTo>
                  <a:cubicBezTo>
                    <a:pt x="228" y="249"/>
                    <a:pt x="361" y="98"/>
                    <a:pt x="247" y="35"/>
                  </a:cubicBezTo>
                  <a:lnTo>
                    <a:pt x="203" y="10"/>
                  </a:lnTo>
                  <a:cubicBezTo>
                    <a:pt x="195" y="3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45;p50"/>
            <p:cNvSpPr/>
            <p:nvPr/>
          </p:nvSpPr>
          <p:spPr>
            <a:xfrm rot="5400000">
              <a:off x="8495447" y="4632326"/>
              <a:ext cx="37125" cy="25446"/>
            </a:xfrm>
            <a:custGeom>
              <a:avLst/>
              <a:gdLst/>
              <a:ahLst/>
              <a:cxnLst/>
              <a:rect l="l" t="t" r="r" b="b"/>
              <a:pathLst>
                <a:path w="302" h="207" extrusionOk="0">
                  <a:moveTo>
                    <a:pt x="182" y="1"/>
                  </a:moveTo>
                  <a:cubicBezTo>
                    <a:pt x="179" y="1"/>
                    <a:pt x="175" y="1"/>
                    <a:pt x="171" y="1"/>
                  </a:cubicBezTo>
                  <a:cubicBezTo>
                    <a:pt x="102" y="7"/>
                    <a:pt x="45" y="52"/>
                    <a:pt x="20" y="108"/>
                  </a:cubicBezTo>
                  <a:cubicBezTo>
                    <a:pt x="13" y="134"/>
                    <a:pt x="1" y="165"/>
                    <a:pt x="20" y="190"/>
                  </a:cubicBezTo>
                  <a:lnTo>
                    <a:pt x="26" y="197"/>
                  </a:lnTo>
                  <a:cubicBezTo>
                    <a:pt x="35" y="203"/>
                    <a:pt x="48" y="206"/>
                    <a:pt x="61" y="206"/>
                  </a:cubicBezTo>
                  <a:cubicBezTo>
                    <a:pt x="73" y="206"/>
                    <a:pt x="86" y="203"/>
                    <a:pt x="95" y="197"/>
                  </a:cubicBezTo>
                  <a:cubicBezTo>
                    <a:pt x="97" y="197"/>
                    <a:pt x="98" y="197"/>
                    <a:pt x="100" y="197"/>
                  </a:cubicBezTo>
                  <a:cubicBezTo>
                    <a:pt x="203" y="197"/>
                    <a:pt x="302" y="1"/>
                    <a:pt x="18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46;p50"/>
            <p:cNvSpPr/>
            <p:nvPr/>
          </p:nvSpPr>
          <p:spPr>
            <a:xfrm rot="5400000">
              <a:off x="8457340" y="4556970"/>
              <a:ext cx="39706" cy="31469"/>
            </a:xfrm>
            <a:custGeom>
              <a:avLst/>
              <a:gdLst/>
              <a:ahLst/>
              <a:cxnLst/>
              <a:rect l="l" t="t" r="r" b="b"/>
              <a:pathLst>
                <a:path w="323" h="256" extrusionOk="0">
                  <a:moveTo>
                    <a:pt x="202" y="0"/>
                  </a:moveTo>
                  <a:cubicBezTo>
                    <a:pt x="160" y="0"/>
                    <a:pt x="105" y="56"/>
                    <a:pt x="95" y="86"/>
                  </a:cubicBezTo>
                  <a:lnTo>
                    <a:pt x="101" y="79"/>
                  </a:lnTo>
                  <a:lnTo>
                    <a:pt x="101" y="79"/>
                  </a:lnTo>
                  <a:cubicBezTo>
                    <a:pt x="64" y="117"/>
                    <a:pt x="1" y="250"/>
                    <a:pt x="102" y="256"/>
                  </a:cubicBezTo>
                  <a:cubicBezTo>
                    <a:pt x="152" y="256"/>
                    <a:pt x="196" y="237"/>
                    <a:pt x="221" y="199"/>
                  </a:cubicBezTo>
                  <a:cubicBezTo>
                    <a:pt x="272" y="149"/>
                    <a:pt x="322" y="35"/>
                    <a:pt x="221" y="23"/>
                  </a:cubicBezTo>
                  <a:lnTo>
                    <a:pt x="234" y="16"/>
                  </a:lnTo>
                  <a:cubicBezTo>
                    <a:pt x="225" y="5"/>
                    <a:pt x="214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47;p50"/>
            <p:cNvSpPr/>
            <p:nvPr/>
          </p:nvSpPr>
          <p:spPr>
            <a:xfrm rot="5400000">
              <a:off x="7387871" y="4549717"/>
              <a:ext cx="37371" cy="32822"/>
            </a:xfrm>
            <a:custGeom>
              <a:avLst/>
              <a:gdLst/>
              <a:ahLst/>
              <a:cxnLst/>
              <a:rect l="l" t="t" r="r" b="b"/>
              <a:pathLst>
                <a:path w="304" h="267" extrusionOk="0">
                  <a:moveTo>
                    <a:pt x="207" y="0"/>
                  </a:moveTo>
                  <a:cubicBezTo>
                    <a:pt x="153" y="0"/>
                    <a:pt x="93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0" y="218"/>
                    <a:pt x="70" y="243"/>
                  </a:cubicBezTo>
                  <a:cubicBezTo>
                    <a:pt x="70" y="243"/>
                    <a:pt x="70" y="243"/>
                    <a:pt x="70" y="249"/>
                  </a:cubicBezTo>
                  <a:cubicBezTo>
                    <a:pt x="79" y="261"/>
                    <a:pt x="91" y="266"/>
                    <a:pt x="105" y="266"/>
                  </a:cubicBezTo>
                  <a:cubicBezTo>
                    <a:pt x="155" y="266"/>
                    <a:pt x="224" y="197"/>
                    <a:pt x="234" y="167"/>
                  </a:cubicBezTo>
                  <a:lnTo>
                    <a:pt x="240" y="155"/>
                  </a:lnTo>
                  <a:cubicBezTo>
                    <a:pt x="265" y="123"/>
                    <a:pt x="303" y="41"/>
                    <a:pt x="259" y="16"/>
                  </a:cubicBezTo>
                  <a:cubicBezTo>
                    <a:pt x="243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48;p50"/>
            <p:cNvSpPr/>
            <p:nvPr/>
          </p:nvSpPr>
          <p:spPr>
            <a:xfrm rot="5400000">
              <a:off x="7277420" y="4562932"/>
              <a:ext cx="56056" cy="32699"/>
            </a:xfrm>
            <a:custGeom>
              <a:avLst/>
              <a:gdLst/>
              <a:ahLst/>
              <a:cxnLst/>
              <a:rect l="l" t="t" r="r" b="b"/>
              <a:pathLst>
                <a:path w="456" h="266" extrusionOk="0">
                  <a:moveTo>
                    <a:pt x="297" y="0"/>
                  </a:moveTo>
                  <a:cubicBezTo>
                    <a:pt x="171" y="0"/>
                    <a:pt x="1" y="265"/>
                    <a:pt x="165" y="265"/>
                  </a:cubicBezTo>
                  <a:cubicBezTo>
                    <a:pt x="285" y="265"/>
                    <a:pt x="455" y="0"/>
                    <a:pt x="2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49;p50"/>
            <p:cNvSpPr/>
            <p:nvPr/>
          </p:nvSpPr>
          <p:spPr>
            <a:xfrm rot="5400000">
              <a:off x="7396906" y="4611735"/>
              <a:ext cx="24955" cy="14137"/>
            </a:xfrm>
            <a:custGeom>
              <a:avLst/>
              <a:gdLst/>
              <a:ahLst/>
              <a:cxnLst/>
              <a:rect l="l" t="t" r="r" b="b"/>
              <a:pathLst>
                <a:path w="203" h="115" extrusionOk="0">
                  <a:moveTo>
                    <a:pt x="127" y="1"/>
                  </a:moveTo>
                  <a:cubicBezTo>
                    <a:pt x="76" y="1"/>
                    <a:pt x="1" y="114"/>
                    <a:pt x="70" y="114"/>
                  </a:cubicBezTo>
                  <a:cubicBezTo>
                    <a:pt x="127" y="114"/>
                    <a:pt x="203" y="1"/>
                    <a:pt x="12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50;p50"/>
            <p:cNvSpPr/>
            <p:nvPr/>
          </p:nvSpPr>
          <p:spPr>
            <a:xfrm rot="5400000">
              <a:off x="7854258" y="4569017"/>
              <a:ext cx="34297" cy="22127"/>
            </a:xfrm>
            <a:custGeom>
              <a:avLst/>
              <a:gdLst/>
              <a:ahLst/>
              <a:cxnLst/>
              <a:rect l="l" t="t" r="r" b="b"/>
              <a:pathLst>
                <a:path w="279" h="180" extrusionOk="0">
                  <a:moveTo>
                    <a:pt x="175" y="1"/>
                  </a:moveTo>
                  <a:cubicBezTo>
                    <a:pt x="143" y="1"/>
                    <a:pt x="107" y="23"/>
                    <a:pt x="89" y="45"/>
                  </a:cubicBezTo>
                  <a:lnTo>
                    <a:pt x="83" y="45"/>
                  </a:lnTo>
                  <a:cubicBezTo>
                    <a:pt x="64" y="52"/>
                    <a:pt x="1" y="115"/>
                    <a:pt x="38" y="134"/>
                  </a:cubicBezTo>
                  <a:lnTo>
                    <a:pt x="57" y="165"/>
                  </a:lnTo>
                  <a:cubicBezTo>
                    <a:pt x="65" y="176"/>
                    <a:pt x="78" y="180"/>
                    <a:pt x="91" y="180"/>
                  </a:cubicBezTo>
                  <a:cubicBezTo>
                    <a:pt x="109" y="180"/>
                    <a:pt x="128" y="172"/>
                    <a:pt x="139" y="165"/>
                  </a:cubicBezTo>
                  <a:cubicBezTo>
                    <a:pt x="183" y="146"/>
                    <a:pt x="278" y="83"/>
                    <a:pt x="209" y="14"/>
                  </a:cubicBezTo>
                  <a:cubicBezTo>
                    <a:pt x="199" y="5"/>
                    <a:pt x="188" y="1"/>
                    <a:pt x="17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51;p50"/>
            <p:cNvSpPr/>
            <p:nvPr/>
          </p:nvSpPr>
          <p:spPr>
            <a:xfrm rot="5400000">
              <a:off x="7913754" y="4603683"/>
              <a:ext cx="44869" cy="25815"/>
            </a:xfrm>
            <a:custGeom>
              <a:avLst/>
              <a:gdLst/>
              <a:ahLst/>
              <a:cxnLst/>
              <a:rect l="l" t="t" r="r" b="b"/>
              <a:pathLst>
                <a:path w="365" h="210" extrusionOk="0">
                  <a:moveTo>
                    <a:pt x="198" y="0"/>
                  </a:moveTo>
                  <a:cubicBezTo>
                    <a:pt x="91" y="0"/>
                    <a:pt x="1" y="209"/>
                    <a:pt x="98" y="209"/>
                  </a:cubicBezTo>
                  <a:cubicBezTo>
                    <a:pt x="100" y="209"/>
                    <a:pt x="103" y="209"/>
                    <a:pt x="106" y="209"/>
                  </a:cubicBezTo>
                  <a:cubicBezTo>
                    <a:pt x="125" y="209"/>
                    <a:pt x="150" y="203"/>
                    <a:pt x="175" y="196"/>
                  </a:cubicBezTo>
                  <a:cubicBezTo>
                    <a:pt x="226" y="184"/>
                    <a:pt x="365" y="51"/>
                    <a:pt x="264" y="13"/>
                  </a:cubicBezTo>
                  <a:cubicBezTo>
                    <a:pt x="245" y="7"/>
                    <a:pt x="226" y="1"/>
                    <a:pt x="207" y="1"/>
                  </a:cubicBezTo>
                  <a:cubicBezTo>
                    <a:pt x="204" y="0"/>
                    <a:pt x="201" y="0"/>
                    <a:pt x="19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52;p50"/>
            <p:cNvSpPr/>
            <p:nvPr/>
          </p:nvSpPr>
          <p:spPr>
            <a:xfrm rot="5400000">
              <a:off x="8073376" y="4572644"/>
              <a:ext cx="60604" cy="36509"/>
            </a:xfrm>
            <a:custGeom>
              <a:avLst/>
              <a:gdLst/>
              <a:ahLst/>
              <a:cxnLst/>
              <a:rect l="l" t="t" r="r" b="b"/>
              <a:pathLst>
                <a:path w="493" h="297" extrusionOk="0">
                  <a:moveTo>
                    <a:pt x="316" y="0"/>
                  </a:moveTo>
                  <a:cubicBezTo>
                    <a:pt x="184" y="0"/>
                    <a:pt x="1" y="297"/>
                    <a:pt x="177" y="297"/>
                  </a:cubicBezTo>
                  <a:cubicBezTo>
                    <a:pt x="310" y="297"/>
                    <a:pt x="493" y="0"/>
                    <a:pt x="3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53;p50"/>
            <p:cNvSpPr/>
            <p:nvPr/>
          </p:nvSpPr>
          <p:spPr>
            <a:xfrm rot="5400000">
              <a:off x="8243692" y="4614009"/>
              <a:ext cx="30364" cy="25815"/>
            </a:xfrm>
            <a:custGeom>
              <a:avLst/>
              <a:gdLst/>
              <a:ahLst/>
              <a:cxnLst/>
              <a:rect l="l" t="t" r="r" b="b"/>
              <a:pathLst>
                <a:path w="247" h="210" extrusionOk="0">
                  <a:moveTo>
                    <a:pt x="179" y="0"/>
                  </a:moveTo>
                  <a:cubicBezTo>
                    <a:pt x="154" y="0"/>
                    <a:pt x="129" y="11"/>
                    <a:pt x="108" y="21"/>
                  </a:cubicBezTo>
                  <a:cubicBezTo>
                    <a:pt x="83" y="34"/>
                    <a:pt x="1" y="116"/>
                    <a:pt x="45" y="147"/>
                  </a:cubicBezTo>
                  <a:cubicBezTo>
                    <a:pt x="64" y="153"/>
                    <a:pt x="70" y="160"/>
                    <a:pt x="77" y="179"/>
                  </a:cubicBezTo>
                  <a:cubicBezTo>
                    <a:pt x="83" y="201"/>
                    <a:pt x="95" y="210"/>
                    <a:pt x="111" y="210"/>
                  </a:cubicBezTo>
                  <a:cubicBezTo>
                    <a:pt x="162" y="210"/>
                    <a:pt x="247" y="115"/>
                    <a:pt x="247" y="72"/>
                  </a:cubicBezTo>
                  <a:cubicBezTo>
                    <a:pt x="247" y="59"/>
                    <a:pt x="247" y="40"/>
                    <a:pt x="241" y="27"/>
                  </a:cubicBezTo>
                  <a:cubicBezTo>
                    <a:pt x="234" y="8"/>
                    <a:pt x="215" y="2"/>
                    <a:pt x="196" y="2"/>
                  </a:cubicBezTo>
                  <a:cubicBezTo>
                    <a:pt x="191" y="1"/>
                    <a:pt x="185" y="0"/>
                    <a:pt x="17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54;p50"/>
            <p:cNvSpPr/>
            <p:nvPr/>
          </p:nvSpPr>
          <p:spPr>
            <a:xfrm rot="5400000">
              <a:off x="8144674" y="4600549"/>
              <a:ext cx="51508" cy="29134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1"/>
                  </a:moveTo>
                  <a:cubicBezTo>
                    <a:pt x="273" y="1"/>
                    <a:pt x="266" y="1"/>
                    <a:pt x="259" y="3"/>
                  </a:cubicBezTo>
                  <a:cubicBezTo>
                    <a:pt x="240" y="9"/>
                    <a:pt x="227" y="9"/>
                    <a:pt x="208" y="15"/>
                  </a:cubicBezTo>
                  <a:cubicBezTo>
                    <a:pt x="158" y="28"/>
                    <a:pt x="0" y="179"/>
                    <a:pt x="114" y="223"/>
                  </a:cubicBezTo>
                  <a:cubicBezTo>
                    <a:pt x="132" y="230"/>
                    <a:pt x="151" y="236"/>
                    <a:pt x="170" y="236"/>
                  </a:cubicBezTo>
                  <a:cubicBezTo>
                    <a:pt x="175" y="236"/>
                    <a:pt x="179" y="237"/>
                    <a:pt x="183" y="237"/>
                  </a:cubicBezTo>
                  <a:cubicBezTo>
                    <a:pt x="305" y="237"/>
                    <a:pt x="419" y="1"/>
                    <a:pt x="2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3538;p50"/>
          <p:cNvGrpSpPr/>
          <p:nvPr/>
        </p:nvGrpSpPr>
        <p:grpSpPr>
          <a:xfrm rot="20529566">
            <a:off x="-1209937" y="13765"/>
            <a:ext cx="4627622" cy="889385"/>
            <a:chOff x="7129294" y="4432748"/>
            <a:chExt cx="1557491" cy="299335"/>
          </a:xfrm>
        </p:grpSpPr>
        <p:sp>
          <p:nvSpPr>
            <p:cNvPr id="24" name="Google Shape;3539;p50"/>
            <p:cNvSpPr/>
            <p:nvPr/>
          </p:nvSpPr>
          <p:spPr>
            <a:xfrm rot="5400000">
              <a:off x="8213882" y="4519834"/>
              <a:ext cx="41550" cy="29994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91" y="0"/>
                  </a:moveTo>
                  <a:cubicBezTo>
                    <a:pt x="127" y="0"/>
                    <a:pt x="59" y="69"/>
                    <a:pt x="35" y="119"/>
                  </a:cubicBezTo>
                  <a:cubicBezTo>
                    <a:pt x="0" y="193"/>
                    <a:pt x="32" y="244"/>
                    <a:pt x="90" y="244"/>
                  </a:cubicBezTo>
                  <a:cubicBezTo>
                    <a:pt x="105" y="244"/>
                    <a:pt x="123" y="240"/>
                    <a:pt x="142" y="232"/>
                  </a:cubicBezTo>
                  <a:lnTo>
                    <a:pt x="186" y="213"/>
                  </a:lnTo>
                  <a:cubicBezTo>
                    <a:pt x="224" y="194"/>
                    <a:pt x="337" y="87"/>
                    <a:pt x="268" y="37"/>
                  </a:cubicBezTo>
                  <a:cubicBezTo>
                    <a:pt x="262" y="30"/>
                    <a:pt x="255" y="24"/>
                    <a:pt x="243" y="18"/>
                  </a:cubicBezTo>
                  <a:cubicBezTo>
                    <a:pt x="227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40;p50"/>
            <p:cNvSpPr/>
            <p:nvPr/>
          </p:nvSpPr>
          <p:spPr>
            <a:xfrm rot="5400000">
              <a:off x="8201897" y="4569805"/>
              <a:ext cx="36879" cy="25200"/>
            </a:xfrm>
            <a:custGeom>
              <a:avLst/>
              <a:gdLst/>
              <a:ahLst/>
              <a:cxnLst/>
              <a:rect l="l" t="t" r="r" b="b"/>
              <a:pathLst>
                <a:path w="300" h="205" extrusionOk="0">
                  <a:moveTo>
                    <a:pt x="187" y="0"/>
                  </a:moveTo>
                  <a:cubicBezTo>
                    <a:pt x="182" y="0"/>
                    <a:pt x="177" y="1"/>
                    <a:pt x="171" y="1"/>
                  </a:cubicBezTo>
                  <a:cubicBezTo>
                    <a:pt x="108" y="8"/>
                    <a:pt x="45" y="46"/>
                    <a:pt x="20" y="109"/>
                  </a:cubicBezTo>
                  <a:cubicBezTo>
                    <a:pt x="13" y="128"/>
                    <a:pt x="1" y="165"/>
                    <a:pt x="20" y="184"/>
                  </a:cubicBezTo>
                  <a:lnTo>
                    <a:pt x="26" y="191"/>
                  </a:lnTo>
                  <a:cubicBezTo>
                    <a:pt x="39" y="200"/>
                    <a:pt x="51" y="205"/>
                    <a:pt x="64" y="205"/>
                  </a:cubicBezTo>
                  <a:cubicBezTo>
                    <a:pt x="77" y="205"/>
                    <a:pt x="89" y="200"/>
                    <a:pt x="102" y="191"/>
                  </a:cubicBezTo>
                  <a:cubicBezTo>
                    <a:pt x="103" y="191"/>
                    <a:pt x="105" y="191"/>
                    <a:pt x="106" y="191"/>
                  </a:cubicBezTo>
                  <a:cubicBezTo>
                    <a:pt x="207" y="191"/>
                    <a:pt x="300" y="0"/>
                    <a:pt x="18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41;p50"/>
            <p:cNvSpPr/>
            <p:nvPr/>
          </p:nvSpPr>
          <p:spPr>
            <a:xfrm rot="5400000">
              <a:off x="8163420" y="4494449"/>
              <a:ext cx="40444" cy="32207"/>
            </a:xfrm>
            <a:custGeom>
              <a:avLst/>
              <a:gdLst/>
              <a:ahLst/>
              <a:cxnLst/>
              <a:rect l="l" t="t" r="r" b="b"/>
              <a:pathLst>
                <a:path w="329" h="262" extrusionOk="0">
                  <a:moveTo>
                    <a:pt x="204" y="0"/>
                  </a:moveTo>
                  <a:cubicBezTo>
                    <a:pt x="162" y="0"/>
                    <a:pt x="105" y="60"/>
                    <a:pt x="95" y="85"/>
                  </a:cubicBezTo>
                  <a:cubicBezTo>
                    <a:pt x="95" y="85"/>
                    <a:pt x="102" y="78"/>
                    <a:pt x="108" y="78"/>
                  </a:cubicBezTo>
                  <a:cubicBezTo>
                    <a:pt x="64" y="123"/>
                    <a:pt x="1" y="255"/>
                    <a:pt x="108" y="261"/>
                  </a:cubicBezTo>
                  <a:cubicBezTo>
                    <a:pt x="152" y="261"/>
                    <a:pt x="196" y="236"/>
                    <a:pt x="221" y="198"/>
                  </a:cubicBezTo>
                  <a:cubicBezTo>
                    <a:pt x="272" y="154"/>
                    <a:pt x="329" y="34"/>
                    <a:pt x="221" y="22"/>
                  </a:cubicBezTo>
                  <a:lnTo>
                    <a:pt x="234" y="15"/>
                  </a:lnTo>
                  <a:cubicBezTo>
                    <a:pt x="226" y="4"/>
                    <a:pt x="216" y="0"/>
                    <a:pt x="2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42;p50"/>
            <p:cNvSpPr/>
            <p:nvPr/>
          </p:nvSpPr>
          <p:spPr>
            <a:xfrm rot="5400000">
              <a:off x="7758372" y="3803670"/>
              <a:ext cx="299335" cy="1557491"/>
            </a:xfrm>
            <a:custGeom>
              <a:avLst/>
              <a:gdLst/>
              <a:ahLst/>
              <a:cxnLst/>
              <a:rect l="l" t="t" r="r" b="b"/>
              <a:pathLst>
                <a:path w="2435" h="12670" extrusionOk="0">
                  <a:moveTo>
                    <a:pt x="1390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5"/>
                    <a:pt x="309" y="5623"/>
                    <a:pt x="296" y="6355"/>
                  </a:cubicBezTo>
                  <a:cubicBezTo>
                    <a:pt x="278" y="7093"/>
                    <a:pt x="278" y="7850"/>
                    <a:pt x="284" y="8594"/>
                  </a:cubicBezTo>
                  <a:cubicBezTo>
                    <a:pt x="284" y="8777"/>
                    <a:pt x="296" y="8966"/>
                    <a:pt x="315" y="9143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999" y="12590"/>
                    <a:pt x="1178" y="12670"/>
                    <a:pt x="1330" y="12670"/>
                  </a:cubicBezTo>
                  <a:cubicBezTo>
                    <a:pt x="2292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3" y="357"/>
                  </a:cubicBezTo>
                  <a:cubicBezTo>
                    <a:pt x="1667" y="109"/>
                    <a:pt x="1523" y="1"/>
                    <a:pt x="1390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43;p50"/>
            <p:cNvSpPr/>
            <p:nvPr/>
          </p:nvSpPr>
          <p:spPr>
            <a:xfrm rot="5400000">
              <a:off x="8507617" y="4582171"/>
              <a:ext cx="41059" cy="29380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191" y="0"/>
                  </a:moveTo>
                  <a:cubicBezTo>
                    <a:pt x="127" y="0"/>
                    <a:pt x="60" y="66"/>
                    <a:pt x="30" y="120"/>
                  </a:cubicBezTo>
                  <a:cubicBezTo>
                    <a:pt x="1" y="189"/>
                    <a:pt x="33" y="239"/>
                    <a:pt x="91" y="239"/>
                  </a:cubicBezTo>
                  <a:cubicBezTo>
                    <a:pt x="107" y="239"/>
                    <a:pt x="125" y="235"/>
                    <a:pt x="144" y="227"/>
                  </a:cubicBezTo>
                  <a:lnTo>
                    <a:pt x="188" y="208"/>
                  </a:lnTo>
                  <a:cubicBezTo>
                    <a:pt x="226" y="189"/>
                    <a:pt x="333" y="82"/>
                    <a:pt x="270" y="38"/>
                  </a:cubicBezTo>
                  <a:lnTo>
                    <a:pt x="245" y="19"/>
                  </a:lnTo>
                  <a:cubicBezTo>
                    <a:pt x="228" y="6"/>
                    <a:pt x="210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4;p50"/>
            <p:cNvSpPr/>
            <p:nvPr/>
          </p:nvSpPr>
          <p:spPr>
            <a:xfrm rot="5400000">
              <a:off x="8410074" y="4590345"/>
              <a:ext cx="44378" cy="37493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177" y="0"/>
                  </a:moveTo>
                  <a:cubicBezTo>
                    <a:pt x="151" y="0"/>
                    <a:pt x="122" y="24"/>
                    <a:pt x="108" y="47"/>
                  </a:cubicBezTo>
                  <a:cubicBezTo>
                    <a:pt x="89" y="73"/>
                    <a:pt x="70" y="104"/>
                    <a:pt x="52" y="129"/>
                  </a:cubicBezTo>
                  <a:cubicBezTo>
                    <a:pt x="0" y="206"/>
                    <a:pt x="12" y="304"/>
                    <a:pt x="89" y="304"/>
                  </a:cubicBezTo>
                  <a:cubicBezTo>
                    <a:pt x="106" y="304"/>
                    <a:pt x="128" y="299"/>
                    <a:pt x="152" y="287"/>
                  </a:cubicBezTo>
                  <a:cubicBezTo>
                    <a:pt x="228" y="249"/>
                    <a:pt x="361" y="98"/>
                    <a:pt x="247" y="35"/>
                  </a:cubicBezTo>
                  <a:lnTo>
                    <a:pt x="203" y="10"/>
                  </a:lnTo>
                  <a:cubicBezTo>
                    <a:pt x="195" y="3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5;p50"/>
            <p:cNvSpPr/>
            <p:nvPr/>
          </p:nvSpPr>
          <p:spPr>
            <a:xfrm rot="5400000">
              <a:off x="8495447" y="4632326"/>
              <a:ext cx="37125" cy="25446"/>
            </a:xfrm>
            <a:custGeom>
              <a:avLst/>
              <a:gdLst/>
              <a:ahLst/>
              <a:cxnLst/>
              <a:rect l="l" t="t" r="r" b="b"/>
              <a:pathLst>
                <a:path w="302" h="207" extrusionOk="0">
                  <a:moveTo>
                    <a:pt x="182" y="1"/>
                  </a:moveTo>
                  <a:cubicBezTo>
                    <a:pt x="179" y="1"/>
                    <a:pt x="175" y="1"/>
                    <a:pt x="171" y="1"/>
                  </a:cubicBezTo>
                  <a:cubicBezTo>
                    <a:pt x="102" y="7"/>
                    <a:pt x="45" y="52"/>
                    <a:pt x="20" y="108"/>
                  </a:cubicBezTo>
                  <a:cubicBezTo>
                    <a:pt x="13" y="134"/>
                    <a:pt x="1" y="165"/>
                    <a:pt x="20" y="190"/>
                  </a:cubicBezTo>
                  <a:lnTo>
                    <a:pt x="26" y="197"/>
                  </a:lnTo>
                  <a:cubicBezTo>
                    <a:pt x="35" y="203"/>
                    <a:pt x="48" y="206"/>
                    <a:pt x="61" y="206"/>
                  </a:cubicBezTo>
                  <a:cubicBezTo>
                    <a:pt x="73" y="206"/>
                    <a:pt x="86" y="203"/>
                    <a:pt x="95" y="197"/>
                  </a:cubicBezTo>
                  <a:cubicBezTo>
                    <a:pt x="97" y="197"/>
                    <a:pt x="98" y="197"/>
                    <a:pt x="100" y="197"/>
                  </a:cubicBezTo>
                  <a:cubicBezTo>
                    <a:pt x="203" y="197"/>
                    <a:pt x="302" y="1"/>
                    <a:pt x="18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46;p50"/>
            <p:cNvSpPr/>
            <p:nvPr/>
          </p:nvSpPr>
          <p:spPr>
            <a:xfrm rot="5400000">
              <a:off x="8457340" y="4556970"/>
              <a:ext cx="39706" cy="31469"/>
            </a:xfrm>
            <a:custGeom>
              <a:avLst/>
              <a:gdLst/>
              <a:ahLst/>
              <a:cxnLst/>
              <a:rect l="l" t="t" r="r" b="b"/>
              <a:pathLst>
                <a:path w="323" h="256" extrusionOk="0">
                  <a:moveTo>
                    <a:pt x="202" y="0"/>
                  </a:moveTo>
                  <a:cubicBezTo>
                    <a:pt x="160" y="0"/>
                    <a:pt x="105" y="56"/>
                    <a:pt x="95" y="86"/>
                  </a:cubicBezTo>
                  <a:lnTo>
                    <a:pt x="101" y="79"/>
                  </a:lnTo>
                  <a:lnTo>
                    <a:pt x="101" y="79"/>
                  </a:lnTo>
                  <a:cubicBezTo>
                    <a:pt x="64" y="117"/>
                    <a:pt x="1" y="250"/>
                    <a:pt x="102" y="256"/>
                  </a:cubicBezTo>
                  <a:cubicBezTo>
                    <a:pt x="152" y="256"/>
                    <a:pt x="196" y="237"/>
                    <a:pt x="221" y="199"/>
                  </a:cubicBezTo>
                  <a:cubicBezTo>
                    <a:pt x="272" y="149"/>
                    <a:pt x="322" y="35"/>
                    <a:pt x="221" y="23"/>
                  </a:cubicBezTo>
                  <a:lnTo>
                    <a:pt x="234" y="16"/>
                  </a:lnTo>
                  <a:cubicBezTo>
                    <a:pt x="225" y="5"/>
                    <a:pt x="214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47;p50"/>
            <p:cNvSpPr/>
            <p:nvPr/>
          </p:nvSpPr>
          <p:spPr>
            <a:xfrm rot="5400000">
              <a:off x="7387871" y="4549717"/>
              <a:ext cx="37371" cy="32822"/>
            </a:xfrm>
            <a:custGeom>
              <a:avLst/>
              <a:gdLst/>
              <a:ahLst/>
              <a:cxnLst/>
              <a:rect l="l" t="t" r="r" b="b"/>
              <a:pathLst>
                <a:path w="304" h="267" extrusionOk="0">
                  <a:moveTo>
                    <a:pt x="207" y="0"/>
                  </a:moveTo>
                  <a:cubicBezTo>
                    <a:pt x="153" y="0"/>
                    <a:pt x="93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0" y="218"/>
                    <a:pt x="70" y="243"/>
                  </a:cubicBezTo>
                  <a:cubicBezTo>
                    <a:pt x="70" y="243"/>
                    <a:pt x="70" y="243"/>
                    <a:pt x="70" y="249"/>
                  </a:cubicBezTo>
                  <a:cubicBezTo>
                    <a:pt x="79" y="261"/>
                    <a:pt x="91" y="266"/>
                    <a:pt x="105" y="266"/>
                  </a:cubicBezTo>
                  <a:cubicBezTo>
                    <a:pt x="155" y="266"/>
                    <a:pt x="224" y="197"/>
                    <a:pt x="234" y="167"/>
                  </a:cubicBezTo>
                  <a:lnTo>
                    <a:pt x="240" y="155"/>
                  </a:lnTo>
                  <a:cubicBezTo>
                    <a:pt x="265" y="123"/>
                    <a:pt x="303" y="41"/>
                    <a:pt x="259" y="16"/>
                  </a:cubicBezTo>
                  <a:cubicBezTo>
                    <a:pt x="243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48;p50"/>
            <p:cNvSpPr/>
            <p:nvPr/>
          </p:nvSpPr>
          <p:spPr>
            <a:xfrm rot="5400000">
              <a:off x="7277420" y="4562932"/>
              <a:ext cx="56056" cy="32699"/>
            </a:xfrm>
            <a:custGeom>
              <a:avLst/>
              <a:gdLst/>
              <a:ahLst/>
              <a:cxnLst/>
              <a:rect l="l" t="t" r="r" b="b"/>
              <a:pathLst>
                <a:path w="456" h="266" extrusionOk="0">
                  <a:moveTo>
                    <a:pt x="297" y="0"/>
                  </a:moveTo>
                  <a:cubicBezTo>
                    <a:pt x="171" y="0"/>
                    <a:pt x="1" y="265"/>
                    <a:pt x="165" y="265"/>
                  </a:cubicBezTo>
                  <a:cubicBezTo>
                    <a:pt x="285" y="265"/>
                    <a:pt x="455" y="0"/>
                    <a:pt x="2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49;p50"/>
            <p:cNvSpPr/>
            <p:nvPr/>
          </p:nvSpPr>
          <p:spPr>
            <a:xfrm rot="5400000">
              <a:off x="7396906" y="4611735"/>
              <a:ext cx="24955" cy="14137"/>
            </a:xfrm>
            <a:custGeom>
              <a:avLst/>
              <a:gdLst/>
              <a:ahLst/>
              <a:cxnLst/>
              <a:rect l="l" t="t" r="r" b="b"/>
              <a:pathLst>
                <a:path w="203" h="115" extrusionOk="0">
                  <a:moveTo>
                    <a:pt x="127" y="1"/>
                  </a:moveTo>
                  <a:cubicBezTo>
                    <a:pt x="76" y="1"/>
                    <a:pt x="1" y="114"/>
                    <a:pt x="70" y="114"/>
                  </a:cubicBezTo>
                  <a:cubicBezTo>
                    <a:pt x="127" y="114"/>
                    <a:pt x="203" y="1"/>
                    <a:pt x="12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50;p50"/>
            <p:cNvSpPr/>
            <p:nvPr/>
          </p:nvSpPr>
          <p:spPr>
            <a:xfrm rot="5400000">
              <a:off x="7854258" y="4569017"/>
              <a:ext cx="34297" cy="22127"/>
            </a:xfrm>
            <a:custGeom>
              <a:avLst/>
              <a:gdLst/>
              <a:ahLst/>
              <a:cxnLst/>
              <a:rect l="l" t="t" r="r" b="b"/>
              <a:pathLst>
                <a:path w="279" h="180" extrusionOk="0">
                  <a:moveTo>
                    <a:pt x="175" y="1"/>
                  </a:moveTo>
                  <a:cubicBezTo>
                    <a:pt x="143" y="1"/>
                    <a:pt x="107" y="23"/>
                    <a:pt x="89" y="45"/>
                  </a:cubicBezTo>
                  <a:lnTo>
                    <a:pt x="83" y="45"/>
                  </a:lnTo>
                  <a:cubicBezTo>
                    <a:pt x="64" y="52"/>
                    <a:pt x="1" y="115"/>
                    <a:pt x="38" y="134"/>
                  </a:cubicBezTo>
                  <a:lnTo>
                    <a:pt x="57" y="165"/>
                  </a:lnTo>
                  <a:cubicBezTo>
                    <a:pt x="65" y="176"/>
                    <a:pt x="78" y="180"/>
                    <a:pt x="91" y="180"/>
                  </a:cubicBezTo>
                  <a:cubicBezTo>
                    <a:pt x="109" y="180"/>
                    <a:pt x="128" y="172"/>
                    <a:pt x="139" y="165"/>
                  </a:cubicBezTo>
                  <a:cubicBezTo>
                    <a:pt x="183" y="146"/>
                    <a:pt x="278" y="83"/>
                    <a:pt x="209" y="14"/>
                  </a:cubicBezTo>
                  <a:cubicBezTo>
                    <a:pt x="199" y="5"/>
                    <a:pt x="188" y="1"/>
                    <a:pt x="17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51;p50"/>
            <p:cNvSpPr/>
            <p:nvPr/>
          </p:nvSpPr>
          <p:spPr>
            <a:xfrm rot="5400000">
              <a:off x="7913754" y="4603683"/>
              <a:ext cx="44869" cy="25815"/>
            </a:xfrm>
            <a:custGeom>
              <a:avLst/>
              <a:gdLst/>
              <a:ahLst/>
              <a:cxnLst/>
              <a:rect l="l" t="t" r="r" b="b"/>
              <a:pathLst>
                <a:path w="365" h="210" extrusionOk="0">
                  <a:moveTo>
                    <a:pt x="198" y="0"/>
                  </a:moveTo>
                  <a:cubicBezTo>
                    <a:pt x="91" y="0"/>
                    <a:pt x="1" y="209"/>
                    <a:pt x="98" y="209"/>
                  </a:cubicBezTo>
                  <a:cubicBezTo>
                    <a:pt x="100" y="209"/>
                    <a:pt x="103" y="209"/>
                    <a:pt x="106" y="209"/>
                  </a:cubicBezTo>
                  <a:cubicBezTo>
                    <a:pt x="125" y="209"/>
                    <a:pt x="150" y="203"/>
                    <a:pt x="175" y="196"/>
                  </a:cubicBezTo>
                  <a:cubicBezTo>
                    <a:pt x="226" y="184"/>
                    <a:pt x="365" y="51"/>
                    <a:pt x="264" y="13"/>
                  </a:cubicBezTo>
                  <a:cubicBezTo>
                    <a:pt x="245" y="7"/>
                    <a:pt x="226" y="1"/>
                    <a:pt x="207" y="1"/>
                  </a:cubicBezTo>
                  <a:cubicBezTo>
                    <a:pt x="204" y="0"/>
                    <a:pt x="201" y="0"/>
                    <a:pt x="19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52;p50"/>
            <p:cNvSpPr/>
            <p:nvPr/>
          </p:nvSpPr>
          <p:spPr>
            <a:xfrm rot="5400000">
              <a:off x="8073376" y="4572644"/>
              <a:ext cx="60604" cy="36509"/>
            </a:xfrm>
            <a:custGeom>
              <a:avLst/>
              <a:gdLst/>
              <a:ahLst/>
              <a:cxnLst/>
              <a:rect l="l" t="t" r="r" b="b"/>
              <a:pathLst>
                <a:path w="493" h="297" extrusionOk="0">
                  <a:moveTo>
                    <a:pt x="316" y="0"/>
                  </a:moveTo>
                  <a:cubicBezTo>
                    <a:pt x="184" y="0"/>
                    <a:pt x="1" y="297"/>
                    <a:pt x="177" y="297"/>
                  </a:cubicBezTo>
                  <a:cubicBezTo>
                    <a:pt x="310" y="297"/>
                    <a:pt x="493" y="0"/>
                    <a:pt x="3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53;p50"/>
            <p:cNvSpPr/>
            <p:nvPr/>
          </p:nvSpPr>
          <p:spPr>
            <a:xfrm rot="5400000">
              <a:off x="8243692" y="4614009"/>
              <a:ext cx="30364" cy="25815"/>
            </a:xfrm>
            <a:custGeom>
              <a:avLst/>
              <a:gdLst/>
              <a:ahLst/>
              <a:cxnLst/>
              <a:rect l="l" t="t" r="r" b="b"/>
              <a:pathLst>
                <a:path w="247" h="210" extrusionOk="0">
                  <a:moveTo>
                    <a:pt x="179" y="0"/>
                  </a:moveTo>
                  <a:cubicBezTo>
                    <a:pt x="154" y="0"/>
                    <a:pt x="129" y="11"/>
                    <a:pt x="108" y="21"/>
                  </a:cubicBezTo>
                  <a:cubicBezTo>
                    <a:pt x="83" y="34"/>
                    <a:pt x="1" y="116"/>
                    <a:pt x="45" y="147"/>
                  </a:cubicBezTo>
                  <a:cubicBezTo>
                    <a:pt x="64" y="153"/>
                    <a:pt x="70" y="160"/>
                    <a:pt x="77" y="179"/>
                  </a:cubicBezTo>
                  <a:cubicBezTo>
                    <a:pt x="83" y="201"/>
                    <a:pt x="95" y="210"/>
                    <a:pt x="111" y="210"/>
                  </a:cubicBezTo>
                  <a:cubicBezTo>
                    <a:pt x="162" y="210"/>
                    <a:pt x="247" y="115"/>
                    <a:pt x="247" y="72"/>
                  </a:cubicBezTo>
                  <a:cubicBezTo>
                    <a:pt x="247" y="59"/>
                    <a:pt x="247" y="40"/>
                    <a:pt x="241" y="27"/>
                  </a:cubicBezTo>
                  <a:cubicBezTo>
                    <a:pt x="234" y="8"/>
                    <a:pt x="215" y="2"/>
                    <a:pt x="196" y="2"/>
                  </a:cubicBezTo>
                  <a:cubicBezTo>
                    <a:pt x="191" y="1"/>
                    <a:pt x="185" y="0"/>
                    <a:pt x="17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54;p50"/>
            <p:cNvSpPr/>
            <p:nvPr/>
          </p:nvSpPr>
          <p:spPr>
            <a:xfrm rot="5400000">
              <a:off x="8144674" y="4600549"/>
              <a:ext cx="51508" cy="29134"/>
            </a:xfrm>
            <a:custGeom>
              <a:avLst/>
              <a:gdLst/>
              <a:ahLst/>
              <a:cxnLst/>
              <a:rect l="l" t="t" r="r" b="b"/>
              <a:pathLst>
                <a:path w="419" h="237" extrusionOk="0">
                  <a:moveTo>
                    <a:pt x="280" y="1"/>
                  </a:moveTo>
                  <a:cubicBezTo>
                    <a:pt x="273" y="1"/>
                    <a:pt x="266" y="1"/>
                    <a:pt x="259" y="3"/>
                  </a:cubicBezTo>
                  <a:cubicBezTo>
                    <a:pt x="240" y="9"/>
                    <a:pt x="227" y="9"/>
                    <a:pt x="208" y="15"/>
                  </a:cubicBezTo>
                  <a:cubicBezTo>
                    <a:pt x="158" y="28"/>
                    <a:pt x="0" y="179"/>
                    <a:pt x="114" y="223"/>
                  </a:cubicBezTo>
                  <a:cubicBezTo>
                    <a:pt x="132" y="230"/>
                    <a:pt x="151" y="236"/>
                    <a:pt x="170" y="236"/>
                  </a:cubicBezTo>
                  <a:cubicBezTo>
                    <a:pt x="175" y="236"/>
                    <a:pt x="179" y="237"/>
                    <a:pt x="183" y="237"/>
                  </a:cubicBezTo>
                  <a:cubicBezTo>
                    <a:pt x="305" y="237"/>
                    <a:pt x="419" y="1"/>
                    <a:pt x="2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35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59345" y="140541"/>
            <a:ext cx="10524655" cy="420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77818" y="1590650"/>
            <a:ext cx="4345527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dicapai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7818" y="3323264"/>
            <a:ext cx="9684146" cy="565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ini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memudahkan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anak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muda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memilih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diinginkan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ini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nuansa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memilih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nongkrong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keinginan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memesan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perlu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effort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kafenya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terlebih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dahulu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7" name="Google Shape;3208;p48"/>
          <p:cNvGrpSpPr/>
          <p:nvPr/>
        </p:nvGrpSpPr>
        <p:grpSpPr>
          <a:xfrm rot="17436187" flipH="1">
            <a:off x="9470933" y="4490940"/>
            <a:ext cx="3416617" cy="3074738"/>
            <a:chOff x="3256200" y="1561575"/>
            <a:chExt cx="787000" cy="708250"/>
          </a:xfrm>
        </p:grpSpPr>
        <p:sp>
          <p:nvSpPr>
            <p:cNvPr id="8" name="Google Shape;3209;p48"/>
            <p:cNvSpPr/>
            <p:nvPr/>
          </p:nvSpPr>
          <p:spPr>
            <a:xfrm>
              <a:off x="3256200" y="1794475"/>
              <a:ext cx="787000" cy="475350"/>
            </a:xfrm>
            <a:custGeom>
              <a:avLst/>
              <a:gdLst/>
              <a:ahLst/>
              <a:cxnLst/>
              <a:rect l="l" t="t" r="r" b="b"/>
              <a:pathLst>
                <a:path w="31480" h="19014" extrusionOk="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10;p48"/>
            <p:cNvSpPr/>
            <p:nvPr/>
          </p:nvSpPr>
          <p:spPr>
            <a:xfrm>
              <a:off x="3496025" y="2136525"/>
              <a:ext cx="16125" cy="9575"/>
            </a:xfrm>
            <a:custGeom>
              <a:avLst/>
              <a:gdLst/>
              <a:ahLst/>
              <a:cxnLst/>
              <a:rect l="l" t="t" r="r" b="b"/>
              <a:pathLst>
                <a:path w="645" h="383" extrusionOk="0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11;p48"/>
            <p:cNvSpPr/>
            <p:nvPr/>
          </p:nvSpPr>
          <p:spPr>
            <a:xfrm>
              <a:off x="3505800" y="2123950"/>
              <a:ext cx="11850" cy="6800"/>
            </a:xfrm>
            <a:custGeom>
              <a:avLst/>
              <a:gdLst/>
              <a:ahLst/>
              <a:cxnLst/>
              <a:rect l="l" t="t" r="r" b="b"/>
              <a:pathLst>
                <a:path w="474" h="272" extrusionOk="0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12;p48"/>
            <p:cNvSpPr/>
            <p:nvPr/>
          </p:nvSpPr>
          <p:spPr>
            <a:xfrm>
              <a:off x="3528050" y="2141725"/>
              <a:ext cx="9150" cy="5425"/>
            </a:xfrm>
            <a:custGeom>
              <a:avLst/>
              <a:gdLst/>
              <a:ahLst/>
              <a:cxnLst/>
              <a:rect l="l" t="t" r="r" b="b"/>
              <a:pathLst>
                <a:path w="366" h="217" extrusionOk="0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13;p48"/>
            <p:cNvSpPr/>
            <p:nvPr/>
          </p:nvSpPr>
          <p:spPr>
            <a:xfrm>
              <a:off x="3517475" y="215710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14;p48"/>
            <p:cNvSpPr/>
            <p:nvPr/>
          </p:nvSpPr>
          <p:spPr>
            <a:xfrm>
              <a:off x="3547375" y="2161675"/>
              <a:ext cx="15225" cy="6700"/>
            </a:xfrm>
            <a:custGeom>
              <a:avLst/>
              <a:gdLst/>
              <a:ahLst/>
              <a:cxnLst/>
              <a:rect l="l" t="t" r="r" b="b"/>
              <a:pathLst>
                <a:path w="609" h="268" extrusionOk="0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15;p48"/>
            <p:cNvSpPr/>
            <p:nvPr/>
          </p:nvSpPr>
          <p:spPr>
            <a:xfrm>
              <a:off x="3553575" y="2177600"/>
              <a:ext cx="10975" cy="7175"/>
            </a:xfrm>
            <a:custGeom>
              <a:avLst/>
              <a:gdLst/>
              <a:ahLst/>
              <a:cxnLst/>
              <a:rect l="l" t="t" r="r" b="b"/>
              <a:pathLst>
                <a:path w="439" h="287" extrusionOk="0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16;p48"/>
            <p:cNvSpPr/>
            <p:nvPr/>
          </p:nvSpPr>
          <p:spPr>
            <a:xfrm>
              <a:off x="3646025" y="2198000"/>
              <a:ext cx="7725" cy="4450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17;p48"/>
            <p:cNvSpPr/>
            <p:nvPr/>
          </p:nvSpPr>
          <p:spPr>
            <a:xfrm>
              <a:off x="3645250" y="2212575"/>
              <a:ext cx="11300" cy="4925"/>
            </a:xfrm>
            <a:custGeom>
              <a:avLst/>
              <a:gdLst/>
              <a:ahLst/>
              <a:cxnLst/>
              <a:rect l="l" t="t" r="r" b="b"/>
              <a:pathLst>
                <a:path w="452" h="197" extrusionOk="0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18;p48"/>
            <p:cNvSpPr/>
            <p:nvPr/>
          </p:nvSpPr>
          <p:spPr>
            <a:xfrm>
              <a:off x="3599300" y="1957975"/>
              <a:ext cx="14225" cy="9125"/>
            </a:xfrm>
            <a:custGeom>
              <a:avLst/>
              <a:gdLst/>
              <a:ahLst/>
              <a:cxnLst/>
              <a:rect l="l" t="t" r="r" b="b"/>
              <a:pathLst>
                <a:path w="569" h="365" extrusionOk="0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19;p48"/>
            <p:cNvSpPr/>
            <p:nvPr/>
          </p:nvSpPr>
          <p:spPr>
            <a:xfrm>
              <a:off x="3598200" y="1972375"/>
              <a:ext cx="13900" cy="8800"/>
            </a:xfrm>
            <a:custGeom>
              <a:avLst/>
              <a:gdLst/>
              <a:ahLst/>
              <a:cxnLst/>
              <a:rect l="l" t="t" r="r" b="b"/>
              <a:pathLst>
                <a:path w="556" h="352" extrusionOk="0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20;p48"/>
            <p:cNvSpPr/>
            <p:nvPr/>
          </p:nvSpPr>
          <p:spPr>
            <a:xfrm>
              <a:off x="3626400" y="1967075"/>
              <a:ext cx="14350" cy="10225"/>
            </a:xfrm>
            <a:custGeom>
              <a:avLst/>
              <a:gdLst/>
              <a:ahLst/>
              <a:cxnLst/>
              <a:rect l="l" t="t" r="r" b="b"/>
              <a:pathLst>
                <a:path w="574" h="409" extrusionOk="0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21;p48"/>
            <p:cNvSpPr/>
            <p:nvPr/>
          </p:nvSpPr>
          <p:spPr>
            <a:xfrm>
              <a:off x="3626750" y="1940275"/>
              <a:ext cx="9875" cy="7125"/>
            </a:xfrm>
            <a:custGeom>
              <a:avLst/>
              <a:gdLst/>
              <a:ahLst/>
              <a:cxnLst/>
              <a:rect l="l" t="t" r="r" b="b"/>
              <a:pathLst>
                <a:path w="395" h="285" extrusionOk="0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22;p48"/>
            <p:cNvSpPr/>
            <p:nvPr/>
          </p:nvSpPr>
          <p:spPr>
            <a:xfrm>
              <a:off x="3603875" y="1914450"/>
              <a:ext cx="10900" cy="5700"/>
            </a:xfrm>
            <a:custGeom>
              <a:avLst/>
              <a:gdLst/>
              <a:ahLst/>
              <a:cxnLst/>
              <a:rect l="l" t="t" r="r" b="b"/>
              <a:pathLst>
                <a:path w="436" h="228" extrusionOk="0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23;p48"/>
            <p:cNvSpPr/>
            <p:nvPr/>
          </p:nvSpPr>
          <p:spPr>
            <a:xfrm>
              <a:off x="3590800" y="1927200"/>
              <a:ext cx="11050" cy="6575"/>
            </a:xfrm>
            <a:custGeom>
              <a:avLst/>
              <a:gdLst/>
              <a:ahLst/>
              <a:cxnLst/>
              <a:rect l="l" t="t" r="r" b="b"/>
              <a:pathLst>
                <a:path w="442" h="263" extrusionOk="0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24;p48"/>
            <p:cNvSpPr/>
            <p:nvPr/>
          </p:nvSpPr>
          <p:spPr>
            <a:xfrm>
              <a:off x="3624850" y="1912975"/>
              <a:ext cx="11300" cy="670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25;p48"/>
            <p:cNvSpPr/>
            <p:nvPr/>
          </p:nvSpPr>
          <p:spPr>
            <a:xfrm>
              <a:off x="3710325" y="1876625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26;p48"/>
            <p:cNvSpPr/>
            <p:nvPr/>
          </p:nvSpPr>
          <p:spPr>
            <a:xfrm>
              <a:off x="3723050" y="1895875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27;p48"/>
            <p:cNvSpPr/>
            <p:nvPr/>
          </p:nvSpPr>
          <p:spPr>
            <a:xfrm>
              <a:off x="3752975" y="1873650"/>
              <a:ext cx="7050" cy="2850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28;p48"/>
            <p:cNvSpPr/>
            <p:nvPr/>
          </p:nvSpPr>
          <p:spPr>
            <a:xfrm>
              <a:off x="3991450" y="1832025"/>
              <a:ext cx="13575" cy="8350"/>
            </a:xfrm>
            <a:custGeom>
              <a:avLst/>
              <a:gdLst/>
              <a:ahLst/>
              <a:cxnLst/>
              <a:rect l="l" t="t" r="r" b="b"/>
              <a:pathLst>
                <a:path w="543" h="334" extrusionOk="0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29;p48"/>
            <p:cNvSpPr/>
            <p:nvPr/>
          </p:nvSpPr>
          <p:spPr>
            <a:xfrm>
              <a:off x="3964825" y="1851175"/>
              <a:ext cx="11425" cy="6400"/>
            </a:xfrm>
            <a:custGeom>
              <a:avLst/>
              <a:gdLst/>
              <a:ahLst/>
              <a:cxnLst/>
              <a:rect l="l" t="t" r="r" b="b"/>
              <a:pathLst>
                <a:path w="457" h="256" extrusionOk="0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30;p48"/>
            <p:cNvSpPr/>
            <p:nvPr/>
          </p:nvSpPr>
          <p:spPr>
            <a:xfrm>
              <a:off x="3957400" y="1822575"/>
              <a:ext cx="9150" cy="5675"/>
            </a:xfrm>
            <a:custGeom>
              <a:avLst/>
              <a:gdLst/>
              <a:ahLst/>
              <a:cxnLst/>
              <a:rect l="l" t="t" r="r" b="b"/>
              <a:pathLst>
                <a:path w="366" h="227" extrusionOk="0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31;p48"/>
            <p:cNvSpPr/>
            <p:nvPr/>
          </p:nvSpPr>
          <p:spPr>
            <a:xfrm>
              <a:off x="3348550" y="1979550"/>
              <a:ext cx="12075" cy="5775"/>
            </a:xfrm>
            <a:custGeom>
              <a:avLst/>
              <a:gdLst/>
              <a:ahLst/>
              <a:cxnLst/>
              <a:rect l="l" t="t" r="r" b="b"/>
              <a:pathLst>
                <a:path w="483" h="231" extrusionOk="0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32;p48"/>
            <p:cNvSpPr/>
            <p:nvPr/>
          </p:nvSpPr>
          <p:spPr>
            <a:xfrm>
              <a:off x="3338525" y="2005650"/>
              <a:ext cx="14375" cy="10275"/>
            </a:xfrm>
            <a:custGeom>
              <a:avLst/>
              <a:gdLst/>
              <a:ahLst/>
              <a:cxnLst/>
              <a:rect l="l" t="t" r="r" b="b"/>
              <a:pathLst>
                <a:path w="575" h="411" extrusionOk="0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33;p48"/>
            <p:cNvSpPr/>
            <p:nvPr/>
          </p:nvSpPr>
          <p:spPr>
            <a:xfrm>
              <a:off x="3312650" y="199105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34;p48"/>
            <p:cNvSpPr/>
            <p:nvPr/>
          </p:nvSpPr>
          <p:spPr>
            <a:xfrm>
              <a:off x="3319175" y="1979775"/>
              <a:ext cx="8250" cy="4450"/>
            </a:xfrm>
            <a:custGeom>
              <a:avLst/>
              <a:gdLst/>
              <a:ahLst/>
              <a:cxnLst/>
              <a:rect l="l" t="t" r="r" b="b"/>
              <a:pathLst>
                <a:path w="330" h="178" extrusionOk="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35;p48"/>
            <p:cNvSpPr/>
            <p:nvPr/>
          </p:nvSpPr>
          <p:spPr>
            <a:xfrm>
              <a:off x="3367225" y="2005250"/>
              <a:ext cx="11850" cy="6825"/>
            </a:xfrm>
            <a:custGeom>
              <a:avLst/>
              <a:gdLst/>
              <a:ahLst/>
              <a:cxnLst/>
              <a:rect l="l" t="t" r="r" b="b"/>
              <a:pathLst>
                <a:path w="474" h="273" extrusionOk="0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36;p48"/>
            <p:cNvSpPr/>
            <p:nvPr/>
          </p:nvSpPr>
          <p:spPr>
            <a:xfrm>
              <a:off x="3356325" y="2028175"/>
              <a:ext cx="17075" cy="8775"/>
            </a:xfrm>
            <a:custGeom>
              <a:avLst/>
              <a:gdLst/>
              <a:ahLst/>
              <a:cxnLst/>
              <a:rect l="l" t="t" r="r" b="b"/>
              <a:pathLst>
                <a:path w="683" h="351" extrusionOk="0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37;p48"/>
            <p:cNvSpPr/>
            <p:nvPr/>
          </p:nvSpPr>
          <p:spPr>
            <a:xfrm>
              <a:off x="3378400" y="1988100"/>
              <a:ext cx="12500" cy="7625"/>
            </a:xfrm>
            <a:custGeom>
              <a:avLst/>
              <a:gdLst/>
              <a:ahLst/>
              <a:cxnLst/>
              <a:rect l="l" t="t" r="r" b="b"/>
              <a:pathLst>
                <a:path w="500" h="305" extrusionOk="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38;p48"/>
            <p:cNvSpPr/>
            <p:nvPr/>
          </p:nvSpPr>
          <p:spPr>
            <a:xfrm>
              <a:off x="3538125" y="2212225"/>
              <a:ext cx="15800" cy="8450"/>
            </a:xfrm>
            <a:custGeom>
              <a:avLst/>
              <a:gdLst/>
              <a:ahLst/>
              <a:cxnLst/>
              <a:rect l="l" t="t" r="r" b="b"/>
              <a:pathLst>
                <a:path w="632" h="338" extrusionOk="0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39;p48"/>
            <p:cNvSpPr/>
            <p:nvPr/>
          </p:nvSpPr>
          <p:spPr>
            <a:xfrm>
              <a:off x="3531275" y="218785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40;p48"/>
            <p:cNvSpPr/>
            <p:nvPr/>
          </p:nvSpPr>
          <p:spPr>
            <a:xfrm>
              <a:off x="3776075" y="2080350"/>
              <a:ext cx="11850" cy="6750"/>
            </a:xfrm>
            <a:custGeom>
              <a:avLst/>
              <a:gdLst/>
              <a:ahLst/>
              <a:cxnLst/>
              <a:rect l="l" t="t" r="r" b="b"/>
              <a:pathLst>
                <a:path w="474" h="270" extrusionOk="0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41;p48"/>
            <p:cNvSpPr/>
            <p:nvPr/>
          </p:nvSpPr>
          <p:spPr>
            <a:xfrm>
              <a:off x="3802075" y="2093750"/>
              <a:ext cx="11550" cy="5675"/>
            </a:xfrm>
            <a:custGeom>
              <a:avLst/>
              <a:gdLst/>
              <a:ahLst/>
              <a:cxnLst/>
              <a:rect l="l" t="t" r="r" b="b"/>
              <a:pathLst>
                <a:path w="462" h="227" extrusionOk="0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42;p48"/>
            <p:cNvSpPr/>
            <p:nvPr/>
          </p:nvSpPr>
          <p:spPr>
            <a:xfrm>
              <a:off x="3811075" y="2064000"/>
              <a:ext cx="9800" cy="6200"/>
            </a:xfrm>
            <a:custGeom>
              <a:avLst/>
              <a:gdLst/>
              <a:ahLst/>
              <a:cxnLst/>
              <a:rect l="l" t="t" r="r" b="b"/>
              <a:pathLst>
                <a:path w="392" h="248" extrusionOk="0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43;p48"/>
            <p:cNvSpPr/>
            <p:nvPr/>
          </p:nvSpPr>
          <p:spPr>
            <a:xfrm>
              <a:off x="3773850" y="2035600"/>
              <a:ext cx="11175" cy="6075"/>
            </a:xfrm>
            <a:custGeom>
              <a:avLst/>
              <a:gdLst/>
              <a:ahLst/>
              <a:cxnLst/>
              <a:rect l="l" t="t" r="r" b="b"/>
              <a:pathLst>
                <a:path w="447" h="243" extrusionOk="0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44;p48"/>
            <p:cNvSpPr/>
            <p:nvPr/>
          </p:nvSpPr>
          <p:spPr>
            <a:xfrm>
              <a:off x="3746550" y="2078975"/>
              <a:ext cx="10625" cy="8275"/>
            </a:xfrm>
            <a:custGeom>
              <a:avLst/>
              <a:gdLst/>
              <a:ahLst/>
              <a:cxnLst/>
              <a:rect l="l" t="t" r="r" b="b"/>
              <a:pathLst>
                <a:path w="425" h="331" extrusionOk="0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45;p48"/>
            <p:cNvSpPr/>
            <p:nvPr/>
          </p:nvSpPr>
          <p:spPr>
            <a:xfrm>
              <a:off x="3860175" y="1991800"/>
              <a:ext cx="12175" cy="8875"/>
            </a:xfrm>
            <a:custGeom>
              <a:avLst/>
              <a:gdLst/>
              <a:ahLst/>
              <a:cxnLst/>
              <a:rect l="l" t="t" r="r" b="b"/>
              <a:pathLst>
                <a:path w="487" h="355" extrusionOk="0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46;p48"/>
            <p:cNvSpPr/>
            <p:nvPr/>
          </p:nvSpPr>
          <p:spPr>
            <a:xfrm>
              <a:off x="3866675" y="2011950"/>
              <a:ext cx="9850" cy="5150"/>
            </a:xfrm>
            <a:custGeom>
              <a:avLst/>
              <a:gdLst/>
              <a:ahLst/>
              <a:cxnLst/>
              <a:rect l="l" t="t" r="r" b="b"/>
              <a:pathLst>
                <a:path w="394" h="206" extrusionOk="0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47;p48"/>
            <p:cNvSpPr/>
            <p:nvPr/>
          </p:nvSpPr>
          <p:spPr>
            <a:xfrm>
              <a:off x="3893225" y="1969325"/>
              <a:ext cx="15000" cy="8575"/>
            </a:xfrm>
            <a:custGeom>
              <a:avLst/>
              <a:gdLst/>
              <a:ahLst/>
              <a:cxnLst/>
              <a:rect l="l" t="t" r="r" b="b"/>
              <a:pathLst>
                <a:path w="600" h="343" extrusionOk="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8;p48"/>
            <p:cNvSpPr/>
            <p:nvPr/>
          </p:nvSpPr>
          <p:spPr>
            <a:xfrm>
              <a:off x="3861850" y="1945575"/>
              <a:ext cx="15000" cy="8200"/>
            </a:xfrm>
            <a:custGeom>
              <a:avLst/>
              <a:gdLst/>
              <a:ahLst/>
              <a:cxnLst/>
              <a:rect l="l" t="t" r="r" b="b"/>
              <a:pathLst>
                <a:path w="600" h="328" extrusionOk="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9;p48"/>
            <p:cNvSpPr/>
            <p:nvPr/>
          </p:nvSpPr>
          <p:spPr>
            <a:xfrm>
              <a:off x="3844025" y="1968825"/>
              <a:ext cx="13275" cy="9575"/>
            </a:xfrm>
            <a:custGeom>
              <a:avLst/>
              <a:gdLst/>
              <a:ahLst/>
              <a:cxnLst/>
              <a:rect l="l" t="t" r="r" b="b"/>
              <a:pathLst>
                <a:path w="531" h="383" extrusionOk="0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50;p48"/>
            <p:cNvSpPr/>
            <p:nvPr/>
          </p:nvSpPr>
          <p:spPr>
            <a:xfrm>
              <a:off x="3867675" y="1979950"/>
              <a:ext cx="11375" cy="6850"/>
            </a:xfrm>
            <a:custGeom>
              <a:avLst/>
              <a:gdLst/>
              <a:ahLst/>
              <a:cxnLst/>
              <a:rect l="l" t="t" r="r" b="b"/>
              <a:pathLst>
                <a:path w="455" h="274" extrusionOk="0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51;p48"/>
            <p:cNvSpPr/>
            <p:nvPr/>
          </p:nvSpPr>
          <p:spPr>
            <a:xfrm>
              <a:off x="3874600" y="198002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52;p48"/>
            <p:cNvSpPr/>
            <p:nvPr/>
          </p:nvSpPr>
          <p:spPr>
            <a:xfrm>
              <a:off x="3327325" y="1561575"/>
              <a:ext cx="300550" cy="410750"/>
            </a:xfrm>
            <a:custGeom>
              <a:avLst/>
              <a:gdLst/>
              <a:ahLst/>
              <a:cxnLst/>
              <a:rect l="l" t="t" r="r" b="b"/>
              <a:pathLst>
                <a:path w="12022" h="16430" extrusionOk="0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53;p48"/>
            <p:cNvSpPr/>
            <p:nvPr/>
          </p:nvSpPr>
          <p:spPr>
            <a:xfrm>
              <a:off x="3462775" y="1649550"/>
              <a:ext cx="302275" cy="418325"/>
            </a:xfrm>
            <a:custGeom>
              <a:avLst/>
              <a:gdLst/>
              <a:ahLst/>
              <a:cxnLst/>
              <a:rect l="l" t="t" r="r" b="b"/>
              <a:pathLst>
                <a:path w="12091" h="16733" extrusionOk="0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54;p48"/>
            <p:cNvSpPr/>
            <p:nvPr/>
          </p:nvSpPr>
          <p:spPr>
            <a:xfrm>
              <a:off x="3583850" y="1750625"/>
              <a:ext cx="312075" cy="402550"/>
            </a:xfrm>
            <a:custGeom>
              <a:avLst/>
              <a:gdLst/>
              <a:ahLst/>
              <a:cxnLst/>
              <a:rect l="l" t="t" r="r" b="b"/>
              <a:pathLst>
                <a:path w="12483" h="16102" extrusionOk="0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55;p48"/>
            <p:cNvSpPr/>
            <p:nvPr/>
          </p:nvSpPr>
          <p:spPr>
            <a:xfrm>
              <a:off x="3506750" y="1574175"/>
              <a:ext cx="452875" cy="336500"/>
            </a:xfrm>
            <a:custGeom>
              <a:avLst/>
              <a:gdLst/>
              <a:ahLst/>
              <a:cxnLst/>
              <a:rect l="l" t="t" r="r" b="b"/>
              <a:pathLst>
                <a:path w="18115" h="13460" extrusionOk="0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56;p48"/>
            <p:cNvSpPr/>
            <p:nvPr/>
          </p:nvSpPr>
          <p:spPr>
            <a:xfrm>
              <a:off x="3387875" y="1702850"/>
              <a:ext cx="462800" cy="341225"/>
            </a:xfrm>
            <a:custGeom>
              <a:avLst/>
              <a:gdLst/>
              <a:ahLst/>
              <a:cxnLst/>
              <a:rect l="l" t="t" r="r" b="b"/>
              <a:pathLst>
                <a:path w="18512" h="13649" extrusionOk="0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57;p48"/>
            <p:cNvSpPr/>
            <p:nvPr/>
          </p:nvSpPr>
          <p:spPr>
            <a:xfrm>
              <a:off x="3295000" y="1850125"/>
              <a:ext cx="434250" cy="314100"/>
            </a:xfrm>
            <a:custGeom>
              <a:avLst/>
              <a:gdLst/>
              <a:ahLst/>
              <a:cxnLst/>
              <a:rect l="l" t="t" r="r" b="b"/>
              <a:pathLst>
                <a:path w="17370" h="12564" extrusionOk="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25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484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Poppins</vt:lpstr>
      <vt:lpstr>Poppins Black</vt:lpstr>
      <vt:lpstr>Poppins Light</vt:lpstr>
      <vt:lpstr>Poppins SemiBold</vt:lpstr>
      <vt:lpstr>Office Theme</vt:lpstr>
      <vt:lpstr>HIMTI UMT</vt:lpstr>
      <vt:lpstr>HIMTI UMT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SahalZein Fauzi</dc:creator>
  <cp:lastModifiedBy>Burcang</cp:lastModifiedBy>
  <cp:revision>51</cp:revision>
  <dcterms:created xsi:type="dcterms:W3CDTF">2021-12-17T11:33:14Z</dcterms:created>
  <dcterms:modified xsi:type="dcterms:W3CDTF">2021-12-19T00:03:17Z</dcterms:modified>
</cp:coreProperties>
</file>