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602" r:id="rId4"/>
    <p:sldId id="593" r:id="rId5"/>
    <p:sldId id="584" r:id="rId6"/>
    <p:sldId id="606" r:id="rId7"/>
    <p:sldId id="5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mi Das" initials="PD" lastIdx="1" clrIdx="0">
    <p:extLst>
      <p:ext uri="{19B8F6BF-5375-455C-9EA6-DF929625EA0E}">
        <p15:presenceInfo xmlns:p15="http://schemas.microsoft.com/office/powerpoint/2012/main" userId="S::paulami.das@BRILLIO.COM::313847d8-be67-4364-85b1-88f5914866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7C44C-F030-7D47-8A5D-0F1E971814A6}" v="385" dt="2019-09-12T07:34:4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4249" autoAdjust="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Chakravorty" userId="1ad39d63-b25c-43cc-95f1-5b94331b94aa" providerId="ADAL" clId="{0DA7C44C-F030-7D47-8A5D-0F1E971814A6}"/>
    <pc:docChg chg="undo custSel addSld delSld modSld">
      <pc:chgData name="Saurav Chakravorty" userId="1ad39d63-b25c-43cc-95f1-5b94331b94aa" providerId="ADAL" clId="{0DA7C44C-F030-7D47-8A5D-0F1E971814A6}" dt="2019-09-12T07:35:14.028" v="1537" actId="20577"/>
      <pc:docMkLst>
        <pc:docMk/>
      </pc:docMkLst>
      <pc:sldChg chg="addSp delSp modSp">
        <pc:chgData name="Saurav Chakravorty" userId="1ad39d63-b25c-43cc-95f1-5b94331b94aa" providerId="ADAL" clId="{0DA7C44C-F030-7D47-8A5D-0F1E971814A6}" dt="2019-09-12T05:18:54.920" v="55" actId="478"/>
        <pc:sldMkLst>
          <pc:docMk/>
          <pc:sldMk cId="591068950" sldId="256"/>
        </pc:sldMkLst>
        <pc:spChg chg="mod">
          <ac:chgData name="Saurav Chakravorty" userId="1ad39d63-b25c-43cc-95f1-5b94331b94aa" providerId="ADAL" clId="{0DA7C44C-F030-7D47-8A5D-0F1E971814A6}" dt="2019-09-12T05:18:26.358" v="53" actId="20577"/>
          <ac:spMkLst>
            <pc:docMk/>
            <pc:sldMk cId="591068950" sldId="256"/>
            <ac:spMk id="2" creationId="{FF649505-DDD0-4358-8007-0EB2F1BD7F17}"/>
          </ac:spMkLst>
        </pc:spChg>
        <pc:spChg chg="del">
          <ac:chgData name="Saurav Chakravorty" userId="1ad39d63-b25c-43cc-95f1-5b94331b94aa" providerId="ADAL" clId="{0DA7C44C-F030-7D47-8A5D-0F1E971814A6}" dt="2019-09-12T05:18:53.026" v="54" actId="478"/>
          <ac:spMkLst>
            <pc:docMk/>
            <pc:sldMk cId="591068950" sldId="256"/>
            <ac:spMk id="3" creationId="{2C70F595-AECF-4AD9-91CA-AC7ADBCFD0B9}"/>
          </ac:spMkLst>
        </pc:spChg>
        <pc:spChg chg="add del mod">
          <ac:chgData name="Saurav Chakravorty" userId="1ad39d63-b25c-43cc-95f1-5b94331b94aa" providerId="ADAL" clId="{0DA7C44C-F030-7D47-8A5D-0F1E971814A6}" dt="2019-09-12T05:18:54.920" v="55" actId="478"/>
          <ac:spMkLst>
            <pc:docMk/>
            <pc:sldMk cId="591068950" sldId="256"/>
            <ac:spMk id="5" creationId="{47A8EB5E-BAF2-BB4A-BD1D-60A96F734D9B}"/>
          </ac:spMkLst>
        </pc:spChg>
      </pc:sldChg>
      <pc:sldChg chg="addSp delSp modSp">
        <pc:chgData name="Saurav Chakravorty" userId="1ad39d63-b25c-43cc-95f1-5b94331b94aa" providerId="ADAL" clId="{0DA7C44C-F030-7D47-8A5D-0F1E971814A6}" dt="2019-09-12T06:48:24.559" v="476" actId="5793"/>
        <pc:sldMkLst>
          <pc:docMk/>
          <pc:sldMk cId="4052328350" sldId="257"/>
        </pc:sldMkLst>
        <pc:spChg chg="mod">
          <ac:chgData name="Saurav Chakravorty" userId="1ad39d63-b25c-43cc-95f1-5b94331b94aa" providerId="ADAL" clId="{0DA7C44C-F030-7D47-8A5D-0F1E971814A6}" dt="2019-09-12T05:19:13.216" v="78" actId="313"/>
          <ac:spMkLst>
            <pc:docMk/>
            <pc:sldMk cId="4052328350" sldId="257"/>
            <ac:spMk id="2" creationId="{0560FFB7-8670-4E8F-812A-FCBC26284159}"/>
          </ac:spMkLst>
        </pc:spChg>
        <pc:spChg chg="add del mod">
          <ac:chgData name="Saurav Chakravorty" userId="1ad39d63-b25c-43cc-95f1-5b94331b94aa" providerId="ADAL" clId="{0DA7C44C-F030-7D47-8A5D-0F1E971814A6}" dt="2019-09-12T05:19:23.251" v="81"/>
          <ac:spMkLst>
            <pc:docMk/>
            <pc:sldMk cId="4052328350" sldId="257"/>
            <ac:spMk id="5" creationId="{CB89E1A3-3331-4444-95DF-39E79D0E7FED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2" creationId="{715C566F-3473-4551-A58D-94BC32E94E16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3" creationId="{57EF8872-E9FF-4F68-818C-79B2DE61E3C7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4" creationId="{508EE5A1-7918-4CE5-97DB-02C84897AB93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5" creationId="{E932553E-829E-4403-BE41-A5DB2D5DC83C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6" creationId="{9F0C95F7-2661-4DD1-B523-832962572BF4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7" creationId="{87319B01-3431-4FAF-8ACA-28732BCC2BA1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8" creationId="{20719DD5-364F-4E75-81CE-8237CF705BD1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19" creationId="{4A19C828-615C-4414-828E-7558D5A82DB3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20" creationId="{E27AE5B0-1F36-47E4-B1FD-7D484CDE11D5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21" creationId="{B3232914-2A44-4D22-A3F9-B97655DBC52B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22" creationId="{CD577A68-A1B2-494A-BCB5-9A69ECDB9FF9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23" creationId="{6976BC9D-5AF8-4397-AC04-D3CF96B4CE1C}"/>
          </ac:spMkLst>
        </pc:spChg>
        <pc:spChg chg="del">
          <ac:chgData name="Saurav Chakravorty" userId="1ad39d63-b25c-43cc-95f1-5b94331b94aa" providerId="ADAL" clId="{0DA7C44C-F030-7D47-8A5D-0F1E971814A6}" dt="2019-09-12T05:19:09.785" v="77" actId="478"/>
          <ac:spMkLst>
            <pc:docMk/>
            <pc:sldMk cId="4052328350" sldId="257"/>
            <ac:spMk id="24" creationId="{9650E7A3-FA72-4D5B-9BE4-AE7A05158D7F}"/>
          </ac:spMkLst>
        </pc:spChg>
        <pc:spChg chg="add mod">
          <ac:chgData name="Saurav Chakravorty" userId="1ad39d63-b25c-43cc-95f1-5b94331b94aa" providerId="ADAL" clId="{0DA7C44C-F030-7D47-8A5D-0F1E971814A6}" dt="2019-09-12T06:48:24.559" v="476" actId="5793"/>
          <ac:spMkLst>
            <pc:docMk/>
            <pc:sldMk cId="4052328350" sldId="257"/>
            <ac:spMk id="25" creationId="{77CCB40C-5013-D142-929B-331EEE36BA25}"/>
          </ac:spMkLst>
        </pc:spChg>
        <pc:grpChg chg="del">
          <ac:chgData name="Saurav Chakravorty" userId="1ad39d63-b25c-43cc-95f1-5b94331b94aa" providerId="ADAL" clId="{0DA7C44C-F030-7D47-8A5D-0F1E971814A6}" dt="2019-09-12T05:19:09.785" v="77" actId="478"/>
          <ac:grpSpMkLst>
            <pc:docMk/>
            <pc:sldMk cId="4052328350" sldId="257"/>
            <ac:grpSpMk id="3" creationId="{39EDD018-BC55-4D4C-9E87-FADF9E0FA712}"/>
          </ac:grpSpMkLst>
        </pc:grpChg>
        <pc:grpChg chg="del">
          <ac:chgData name="Saurav Chakravorty" userId="1ad39d63-b25c-43cc-95f1-5b94331b94aa" providerId="ADAL" clId="{0DA7C44C-F030-7D47-8A5D-0F1E971814A6}" dt="2019-09-12T05:19:09.785" v="77" actId="478"/>
          <ac:grpSpMkLst>
            <pc:docMk/>
            <pc:sldMk cId="4052328350" sldId="257"/>
            <ac:grpSpMk id="4" creationId="{B8F84463-1A22-4F3D-9751-4BB78365489E}"/>
          </ac:grpSpMkLst>
        </pc:grpChg>
      </pc:sldChg>
      <pc:sldChg chg="del">
        <pc:chgData name="Saurav Chakravorty" userId="1ad39d63-b25c-43cc-95f1-5b94331b94aa" providerId="ADAL" clId="{0DA7C44C-F030-7D47-8A5D-0F1E971814A6}" dt="2019-09-12T07:34:58.105" v="1513" actId="2696"/>
        <pc:sldMkLst>
          <pc:docMk/>
          <pc:sldMk cId="1913248089" sldId="258"/>
        </pc:sldMkLst>
      </pc:sldChg>
      <pc:sldChg chg="del">
        <pc:chgData name="Saurav Chakravorty" userId="1ad39d63-b25c-43cc-95f1-5b94331b94aa" providerId="ADAL" clId="{0DA7C44C-F030-7D47-8A5D-0F1E971814A6}" dt="2019-09-12T07:34:58.138" v="1515" actId="2696"/>
        <pc:sldMkLst>
          <pc:docMk/>
          <pc:sldMk cId="2652313413" sldId="544"/>
        </pc:sldMkLst>
      </pc:sldChg>
      <pc:sldChg chg="del">
        <pc:chgData name="Saurav Chakravorty" userId="1ad39d63-b25c-43cc-95f1-5b94331b94aa" providerId="ADAL" clId="{0DA7C44C-F030-7D47-8A5D-0F1E971814A6}" dt="2019-09-12T07:34:58.404" v="1523" actId="2696"/>
        <pc:sldMkLst>
          <pc:docMk/>
          <pc:sldMk cId="1087498501" sldId="546"/>
        </pc:sldMkLst>
      </pc:sldChg>
      <pc:sldChg chg="del">
        <pc:chgData name="Saurav Chakravorty" userId="1ad39d63-b25c-43cc-95f1-5b94331b94aa" providerId="ADAL" clId="{0DA7C44C-F030-7D47-8A5D-0F1E971814A6}" dt="2019-09-12T07:34:58.176" v="1517" actId="2696"/>
        <pc:sldMkLst>
          <pc:docMk/>
          <pc:sldMk cId="3148870461" sldId="576"/>
        </pc:sldMkLst>
      </pc:sldChg>
      <pc:sldChg chg="del">
        <pc:chgData name="Saurav Chakravorty" userId="1ad39d63-b25c-43cc-95f1-5b94331b94aa" providerId="ADAL" clId="{0DA7C44C-F030-7D47-8A5D-0F1E971814A6}" dt="2019-09-12T07:34:58.227" v="1519" actId="2696"/>
        <pc:sldMkLst>
          <pc:docMk/>
          <pc:sldMk cId="295828009" sldId="577"/>
        </pc:sldMkLst>
      </pc:sldChg>
      <pc:sldChg chg="del">
        <pc:chgData name="Saurav Chakravorty" userId="1ad39d63-b25c-43cc-95f1-5b94331b94aa" providerId="ADAL" clId="{0DA7C44C-F030-7D47-8A5D-0F1E971814A6}" dt="2019-09-12T07:34:58.262" v="1521" actId="2696"/>
        <pc:sldMkLst>
          <pc:docMk/>
          <pc:sldMk cId="669524848" sldId="578"/>
        </pc:sldMkLst>
      </pc:sldChg>
      <pc:sldChg chg="del">
        <pc:chgData name="Saurav Chakravorty" userId="1ad39d63-b25c-43cc-95f1-5b94331b94aa" providerId="ADAL" clId="{0DA7C44C-F030-7D47-8A5D-0F1E971814A6}" dt="2019-09-12T07:34:58.251" v="1520" actId="2696"/>
        <pc:sldMkLst>
          <pc:docMk/>
          <pc:sldMk cId="492184094" sldId="579"/>
        </pc:sldMkLst>
      </pc:sldChg>
      <pc:sldChg chg="del">
        <pc:chgData name="Saurav Chakravorty" userId="1ad39d63-b25c-43cc-95f1-5b94331b94aa" providerId="ADAL" clId="{0DA7C44C-F030-7D47-8A5D-0F1E971814A6}" dt="2019-09-12T07:35:05.440" v="1529" actId="2696"/>
        <pc:sldMkLst>
          <pc:docMk/>
          <pc:sldMk cId="3949035486" sldId="582"/>
        </pc:sldMkLst>
      </pc:sldChg>
      <pc:sldChg chg="del">
        <pc:chgData name="Saurav Chakravorty" userId="1ad39d63-b25c-43cc-95f1-5b94331b94aa" providerId="ADAL" clId="{0DA7C44C-F030-7D47-8A5D-0F1E971814A6}" dt="2019-09-12T07:34:58.124" v="1514" actId="2696"/>
        <pc:sldMkLst>
          <pc:docMk/>
          <pc:sldMk cId="1808579566" sldId="583"/>
        </pc:sldMkLst>
      </pc:sldChg>
      <pc:sldChg chg="delSp modSp delAnim modAnim">
        <pc:chgData name="Saurav Chakravorty" userId="1ad39d63-b25c-43cc-95f1-5b94331b94aa" providerId="ADAL" clId="{0DA7C44C-F030-7D47-8A5D-0F1E971814A6}" dt="2019-09-12T07:03:13.074" v="1266" actId="478"/>
        <pc:sldMkLst>
          <pc:docMk/>
          <pc:sldMk cId="1899805649" sldId="584"/>
        </pc:sldMkLst>
        <pc:spChg chg="mod">
          <ac:chgData name="Saurav Chakravorty" userId="1ad39d63-b25c-43cc-95f1-5b94331b94aa" providerId="ADAL" clId="{0DA7C44C-F030-7D47-8A5D-0F1E971814A6}" dt="2019-09-12T07:00:23.799" v="1070" actId="20577"/>
          <ac:spMkLst>
            <pc:docMk/>
            <pc:sldMk cId="1899805649" sldId="584"/>
            <ac:spMk id="2" creationId="{23FD3C56-7BB0-4C9A-8FDF-0F5F18E19B95}"/>
          </ac:spMkLst>
        </pc:spChg>
        <pc:spChg chg="mod">
          <ac:chgData name="Saurav Chakravorty" userId="1ad39d63-b25c-43cc-95f1-5b94331b94aa" providerId="ADAL" clId="{0DA7C44C-F030-7D47-8A5D-0F1E971814A6}" dt="2019-09-12T07:03:06.019" v="1264" actId="313"/>
          <ac:spMkLst>
            <pc:docMk/>
            <pc:sldMk cId="1899805649" sldId="584"/>
            <ac:spMk id="3" creationId="{D293B3BF-9F57-47F1-ADCD-EA161FA133BE}"/>
          </ac:spMkLst>
        </pc:spChg>
        <pc:spChg chg="del">
          <ac:chgData name="Saurav Chakravorty" userId="1ad39d63-b25c-43cc-95f1-5b94331b94aa" providerId="ADAL" clId="{0DA7C44C-F030-7D47-8A5D-0F1E971814A6}" dt="2019-09-12T07:03:13.074" v="1266" actId="478"/>
          <ac:spMkLst>
            <pc:docMk/>
            <pc:sldMk cId="1899805649" sldId="584"/>
            <ac:spMk id="4" creationId="{A39B87B4-DAE2-4102-9FA4-A02EC69B89E8}"/>
          </ac:spMkLst>
        </pc:spChg>
        <pc:spChg chg="del mod">
          <ac:chgData name="Saurav Chakravorty" userId="1ad39d63-b25c-43cc-95f1-5b94331b94aa" providerId="ADAL" clId="{0DA7C44C-F030-7D47-8A5D-0F1E971814A6}" dt="2019-09-12T07:03:13.074" v="1266" actId="478"/>
          <ac:spMkLst>
            <pc:docMk/>
            <pc:sldMk cId="1899805649" sldId="584"/>
            <ac:spMk id="5" creationId="{DE2E5F9C-A8FB-4580-8A83-7A0498E0D0B5}"/>
          </ac:spMkLst>
        </pc:spChg>
        <pc:spChg chg="del">
          <ac:chgData name="Saurav Chakravorty" userId="1ad39d63-b25c-43cc-95f1-5b94331b94aa" providerId="ADAL" clId="{0DA7C44C-F030-7D47-8A5D-0F1E971814A6}" dt="2019-09-12T07:00:42.914" v="1072" actId="478"/>
          <ac:spMkLst>
            <pc:docMk/>
            <pc:sldMk cId="1899805649" sldId="584"/>
            <ac:spMk id="6" creationId="{B7FF37BC-203D-4719-9377-8AA7108A97FF}"/>
          </ac:spMkLst>
        </pc:spChg>
        <pc:grpChg chg="del">
          <ac:chgData name="Saurav Chakravorty" userId="1ad39d63-b25c-43cc-95f1-5b94331b94aa" providerId="ADAL" clId="{0DA7C44C-F030-7D47-8A5D-0F1E971814A6}" dt="2019-09-12T07:00:31.597" v="1071" actId="478"/>
          <ac:grpSpMkLst>
            <pc:docMk/>
            <pc:sldMk cId="1899805649" sldId="584"/>
            <ac:grpSpMk id="18" creationId="{CAAA4089-29CE-41FF-BF18-9C6C70E9FFA1}"/>
          </ac:grpSpMkLst>
        </pc:grpChg>
        <pc:grpChg chg="del">
          <ac:chgData name="Saurav Chakravorty" userId="1ad39d63-b25c-43cc-95f1-5b94331b94aa" providerId="ADAL" clId="{0DA7C44C-F030-7D47-8A5D-0F1E971814A6}" dt="2019-09-12T07:00:31.597" v="1071" actId="478"/>
          <ac:grpSpMkLst>
            <pc:docMk/>
            <pc:sldMk cId="1899805649" sldId="584"/>
            <ac:grpSpMk id="20" creationId="{DC3BFB50-B086-457D-AC06-A0DFA10E7E6B}"/>
          </ac:grpSpMkLst>
        </pc:grpChg>
      </pc:sldChg>
      <pc:sldChg chg="del">
        <pc:chgData name="Saurav Chakravorty" userId="1ad39d63-b25c-43cc-95f1-5b94331b94aa" providerId="ADAL" clId="{0DA7C44C-F030-7D47-8A5D-0F1E971814A6}" dt="2019-09-12T07:35:05.430" v="1528" actId="2696"/>
        <pc:sldMkLst>
          <pc:docMk/>
          <pc:sldMk cId="2532969538" sldId="585"/>
        </pc:sldMkLst>
      </pc:sldChg>
      <pc:sldChg chg="del">
        <pc:chgData name="Saurav Chakravorty" userId="1ad39d63-b25c-43cc-95f1-5b94331b94aa" providerId="ADAL" clId="{0DA7C44C-F030-7D47-8A5D-0F1E971814A6}" dt="2019-09-12T07:34:57.916" v="1505" actId="2696"/>
        <pc:sldMkLst>
          <pc:docMk/>
          <pc:sldMk cId="3752135015" sldId="587"/>
        </pc:sldMkLst>
      </pc:sldChg>
      <pc:sldChg chg="del">
        <pc:chgData name="Saurav Chakravorty" userId="1ad39d63-b25c-43cc-95f1-5b94331b94aa" providerId="ADAL" clId="{0DA7C44C-F030-7D47-8A5D-0F1E971814A6}" dt="2019-09-12T07:34:57.939" v="1506" actId="2696"/>
        <pc:sldMkLst>
          <pc:docMk/>
          <pc:sldMk cId="4189513437" sldId="588"/>
        </pc:sldMkLst>
      </pc:sldChg>
      <pc:sldChg chg="del">
        <pc:chgData name="Saurav Chakravorty" userId="1ad39d63-b25c-43cc-95f1-5b94331b94aa" providerId="ADAL" clId="{0DA7C44C-F030-7D47-8A5D-0F1E971814A6}" dt="2019-09-12T07:34:58.015" v="1509" actId="2696"/>
        <pc:sldMkLst>
          <pc:docMk/>
          <pc:sldMk cId="2600242080" sldId="589"/>
        </pc:sldMkLst>
      </pc:sldChg>
      <pc:sldChg chg="del">
        <pc:chgData name="Saurav Chakravorty" userId="1ad39d63-b25c-43cc-95f1-5b94331b94aa" providerId="ADAL" clId="{0DA7C44C-F030-7D47-8A5D-0F1E971814A6}" dt="2019-09-12T07:34:57.965" v="1507" actId="2696"/>
        <pc:sldMkLst>
          <pc:docMk/>
          <pc:sldMk cId="2581099838" sldId="590"/>
        </pc:sldMkLst>
      </pc:sldChg>
      <pc:sldChg chg="del">
        <pc:chgData name="Saurav Chakravorty" userId="1ad39d63-b25c-43cc-95f1-5b94331b94aa" providerId="ADAL" clId="{0DA7C44C-F030-7D47-8A5D-0F1E971814A6}" dt="2019-09-12T07:34:57.993" v="1508" actId="2696"/>
        <pc:sldMkLst>
          <pc:docMk/>
          <pc:sldMk cId="566835241" sldId="591"/>
        </pc:sldMkLst>
      </pc:sldChg>
      <pc:sldChg chg="del">
        <pc:chgData name="Saurav Chakravorty" userId="1ad39d63-b25c-43cc-95f1-5b94331b94aa" providerId="ADAL" clId="{0DA7C44C-F030-7D47-8A5D-0F1E971814A6}" dt="2019-09-12T07:34:58.026" v="1510" actId="2696"/>
        <pc:sldMkLst>
          <pc:docMk/>
          <pc:sldMk cId="2409137430" sldId="592"/>
        </pc:sldMkLst>
      </pc:sldChg>
      <pc:sldChg chg="addSp delSp modSp">
        <pc:chgData name="Saurav Chakravorty" userId="1ad39d63-b25c-43cc-95f1-5b94331b94aa" providerId="ADAL" clId="{0DA7C44C-F030-7D47-8A5D-0F1E971814A6}" dt="2019-09-12T07:00:07.626" v="1043" actId="478"/>
        <pc:sldMkLst>
          <pc:docMk/>
          <pc:sldMk cId="3263342448" sldId="593"/>
        </pc:sldMkLst>
        <pc:spChg chg="add mod">
          <ac:chgData name="Saurav Chakravorty" userId="1ad39d63-b25c-43cc-95f1-5b94331b94aa" providerId="ADAL" clId="{0DA7C44C-F030-7D47-8A5D-0F1E971814A6}" dt="2019-09-12T07:00:07.626" v="1043" actId="478"/>
          <ac:spMkLst>
            <pc:docMk/>
            <pc:sldMk cId="3263342448" sldId="593"/>
            <ac:spMk id="3" creationId="{925EFCB6-3168-7540-8401-BE5E2E0F399C}"/>
          </ac:spMkLst>
        </pc:spChg>
        <pc:spChg chg="mod">
          <ac:chgData name="Saurav Chakravorty" userId="1ad39d63-b25c-43cc-95f1-5b94331b94aa" providerId="ADAL" clId="{0DA7C44C-F030-7D47-8A5D-0F1E971814A6}" dt="2019-09-12T07:00:03.965" v="1042" actId="20577"/>
          <ac:spMkLst>
            <pc:docMk/>
            <pc:sldMk cId="3263342448" sldId="593"/>
            <ac:spMk id="4" creationId="{F9466052-915B-4286-955C-F789D8F2351C}"/>
          </ac:spMkLst>
        </pc:spChg>
        <pc:spChg chg="del">
          <ac:chgData name="Saurav Chakravorty" userId="1ad39d63-b25c-43cc-95f1-5b94331b94aa" providerId="ADAL" clId="{0DA7C44C-F030-7D47-8A5D-0F1E971814A6}" dt="2019-09-12T07:00:07.626" v="1043" actId="478"/>
          <ac:spMkLst>
            <pc:docMk/>
            <pc:sldMk cId="3263342448" sldId="593"/>
            <ac:spMk id="5" creationId="{2F5BC8C0-AA10-4D15-8840-07CE277A945A}"/>
          </ac:spMkLst>
        </pc:spChg>
      </pc:sldChg>
      <pc:sldChg chg="del">
        <pc:chgData name="Saurav Chakravorty" userId="1ad39d63-b25c-43cc-95f1-5b94331b94aa" providerId="ADAL" clId="{0DA7C44C-F030-7D47-8A5D-0F1E971814A6}" dt="2019-09-12T07:34:58.093" v="1512" actId="2696"/>
        <pc:sldMkLst>
          <pc:docMk/>
          <pc:sldMk cId="1241887693" sldId="594"/>
        </pc:sldMkLst>
      </pc:sldChg>
      <pc:sldChg chg="del">
        <pc:chgData name="Saurav Chakravorty" userId="1ad39d63-b25c-43cc-95f1-5b94331b94aa" providerId="ADAL" clId="{0DA7C44C-F030-7D47-8A5D-0F1E971814A6}" dt="2019-09-12T07:34:58.050" v="1511" actId="2696"/>
        <pc:sldMkLst>
          <pc:docMk/>
          <pc:sldMk cId="4132272119" sldId="595"/>
        </pc:sldMkLst>
      </pc:sldChg>
      <pc:sldChg chg="del">
        <pc:chgData name="Saurav Chakravorty" userId="1ad39d63-b25c-43cc-95f1-5b94331b94aa" providerId="ADAL" clId="{0DA7C44C-F030-7D47-8A5D-0F1E971814A6}" dt="2019-09-12T07:34:58.414" v="1524" actId="2696"/>
        <pc:sldMkLst>
          <pc:docMk/>
          <pc:sldMk cId="2708284730" sldId="596"/>
        </pc:sldMkLst>
      </pc:sldChg>
      <pc:sldChg chg="del">
        <pc:chgData name="Saurav Chakravorty" userId="1ad39d63-b25c-43cc-95f1-5b94331b94aa" providerId="ADAL" clId="{0DA7C44C-F030-7D47-8A5D-0F1E971814A6}" dt="2019-09-12T07:34:58.315" v="1522" actId="2696"/>
        <pc:sldMkLst>
          <pc:docMk/>
          <pc:sldMk cId="4832583" sldId="597"/>
        </pc:sldMkLst>
      </pc:sldChg>
      <pc:sldChg chg="addSp delSp modSp">
        <pc:chgData name="Saurav Chakravorty" userId="1ad39d63-b25c-43cc-95f1-5b94331b94aa" providerId="ADAL" clId="{0DA7C44C-F030-7D47-8A5D-0F1E971814A6}" dt="2019-09-12T07:35:14.028" v="1537" actId="20577"/>
        <pc:sldMkLst>
          <pc:docMk/>
          <pc:sldMk cId="3019647443" sldId="599"/>
        </pc:sldMkLst>
        <pc:spChg chg="add mod">
          <ac:chgData name="Saurav Chakravorty" userId="1ad39d63-b25c-43cc-95f1-5b94331b94aa" providerId="ADAL" clId="{0DA7C44C-F030-7D47-8A5D-0F1E971814A6}" dt="2019-09-12T07:35:09.954" v="1531" actId="478"/>
          <ac:spMkLst>
            <pc:docMk/>
            <pc:sldMk cId="3019647443" sldId="599"/>
            <ac:spMk id="3" creationId="{6DDB66A8-FAAB-4347-B1E6-F8334D6FD527}"/>
          </ac:spMkLst>
        </pc:spChg>
        <pc:spChg chg="mod">
          <ac:chgData name="Saurav Chakravorty" userId="1ad39d63-b25c-43cc-95f1-5b94331b94aa" providerId="ADAL" clId="{0DA7C44C-F030-7D47-8A5D-0F1E971814A6}" dt="2019-09-12T07:35:14.028" v="1537" actId="20577"/>
          <ac:spMkLst>
            <pc:docMk/>
            <pc:sldMk cId="3019647443" sldId="599"/>
            <ac:spMk id="4" creationId="{F9466052-915B-4286-955C-F789D8F2351C}"/>
          </ac:spMkLst>
        </pc:spChg>
        <pc:spChg chg="del">
          <ac:chgData name="Saurav Chakravorty" userId="1ad39d63-b25c-43cc-95f1-5b94331b94aa" providerId="ADAL" clId="{0DA7C44C-F030-7D47-8A5D-0F1E971814A6}" dt="2019-09-12T07:35:09.954" v="1531" actId="478"/>
          <ac:spMkLst>
            <pc:docMk/>
            <pc:sldMk cId="3019647443" sldId="599"/>
            <ac:spMk id="5" creationId="{2F5BC8C0-AA10-4D15-8840-07CE277A945A}"/>
          </ac:spMkLst>
        </pc:spChg>
      </pc:sldChg>
      <pc:sldChg chg="del">
        <pc:chgData name="Saurav Chakravorty" userId="1ad39d63-b25c-43cc-95f1-5b94331b94aa" providerId="ADAL" clId="{0DA7C44C-F030-7D47-8A5D-0F1E971814A6}" dt="2019-09-12T07:35:05.274" v="1525" actId="2696"/>
        <pc:sldMkLst>
          <pc:docMk/>
          <pc:sldMk cId="2664754579" sldId="600"/>
        </pc:sldMkLst>
      </pc:sldChg>
      <pc:sldChg chg="del">
        <pc:chgData name="Saurav Chakravorty" userId="1ad39d63-b25c-43cc-95f1-5b94331b94aa" providerId="ADAL" clId="{0DA7C44C-F030-7D47-8A5D-0F1E971814A6}" dt="2019-09-12T07:35:05.282" v="1526" actId="2696"/>
        <pc:sldMkLst>
          <pc:docMk/>
          <pc:sldMk cId="1208978220" sldId="601"/>
        </pc:sldMkLst>
      </pc:sldChg>
      <pc:sldChg chg="addSp delSp modSp">
        <pc:chgData name="Saurav Chakravorty" userId="1ad39d63-b25c-43cc-95f1-5b94331b94aa" providerId="ADAL" clId="{0DA7C44C-F030-7D47-8A5D-0F1E971814A6}" dt="2019-09-12T06:55:49.813" v="962" actId="20577"/>
        <pc:sldMkLst>
          <pc:docMk/>
          <pc:sldMk cId="951432694" sldId="602"/>
        </pc:sldMkLst>
        <pc:spChg chg="mod">
          <ac:chgData name="Saurav Chakravorty" userId="1ad39d63-b25c-43cc-95f1-5b94331b94aa" providerId="ADAL" clId="{0DA7C44C-F030-7D47-8A5D-0F1E971814A6}" dt="2019-09-12T06:52:12.278" v="573" actId="20577"/>
          <ac:spMkLst>
            <pc:docMk/>
            <pc:sldMk cId="951432694" sldId="602"/>
            <ac:spMk id="2" creationId="{0560FFB7-8670-4E8F-812A-FCBC26284159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2" creationId="{715C566F-3473-4551-A58D-94BC32E94E16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3" creationId="{57EF8872-E9FF-4F68-818C-79B2DE61E3C7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4" creationId="{508EE5A1-7918-4CE5-97DB-02C84897AB93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5" creationId="{E932553E-829E-4403-BE41-A5DB2D5DC83C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6" creationId="{9F0C95F7-2661-4DD1-B523-832962572BF4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7" creationId="{87319B01-3431-4FAF-8ACA-28732BCC2BA1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8" creationId="{20719DD5-364F-4E75-81CE-8237CF705BD1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19" creationId="{4A19C828-615C-4414-828E-7558D5A82DB3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20" creationId="{E27AE5B0-1F36-47E4-B1FD-7D484CDE11D5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21" creationId="{B3232914-2A44-4D22-A3F9-B97655DBC52B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22" creationId="{CD577A68-A1B2-494A-BCB5-9A69ECDB9FF9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23" creationId="{6976BC9D-5AF8-4397-AC04-D3CF96B4CE1C}"/>
          </ac:spMkLst>
        </pc:spChg>
        <pc:spChg chg="del">
          <ac:chgData name="Saurav Chakravorty" userId="1ad39d63-b25c-43cc-95f1-5b94331b94aa" providerId="ADAL" clId="{0DA7C44C-F030-7D47-8A5D-0F1E971814A6}" dt="2019-09-12T06:49:10.662" v="505" actId="478"/>
          <ac:spMkLst>
            <pc:docMk/>
            <pc:sldMk cId="951432694" sldId="602"/>
            <ac:spMk id="24" creationId="{9650E7A3-FA72-4D5B-9BE4-AE7A05158D7F}"/>
          </ac:spMkLst>
        </pc:spChg>
        <pc:spChg chg="add mod">
          <ac:chgData name="Saurav Chakravorty" userId="1ad39d63-b25c-43cc-95f1-5b94331b94aa" providerId="ADAL" clId="{0DA7C44C-F030-7D47-8A5D-0F1E971814A6}" dt="2019-09-12T06:55:49.813" v="962" actId="20577"/>
          <ac:spMkLst>
            <pc:docMk/>
            <pc:sldMk cId="951432694" sldId="602"/>
            <ac:spMk id="25" creationId="{BF46AB02-DE86-C84B-A406-CCE415A2D782}"/>
          </ac:spMkLst>
        </pc:spChg>
        <pc:grpChg chg="del">
          <ac:chgData name="Saurav Chakravorty" userId="1ad39d63-b25c-43cc-95f1-5b94331b94aa" providerId="ADAL" clId="{0DA7C44C-F030-7D47-8A5D-0F1E971814A6}" dt="2019-09-12T06:49:10.662" v="505" actId="478"/>
          <ac:grpSpMkLst>
            <pc:docMk/>
            <pc:sldMk cId="951432694" sldId="602"/>
            <ac:grpSpMk id="3" creationId="{1000DAAA-CA2B-4620-9549-C020534F4E86}"/>
          </ac:grpSpMkLst>
        </pc:grpChg>
        <pc:grpChg chg="del">
          <ac:chgData name="Saurav Chakravorty" userId="1ad39d63-b25c-43cc-95f1-5b94331b94aa" providerId="ADAL" clId="{0DA7C44C-F030-7D47-8A5D-0F1E971814A6}" dt="2019-09-12T06:49:10.662" v="505" actId="478"/>
          <ac:grpSpMkLst>
            <pc:docMk/>
            <pc:sldMk cId="951432694" sldId="602"/>
            <ac:grpSpMk id="4" creationId="{C575FBA7-BD46-44C0-AB36-382335C0D895}"/>
          </ac:grpSpMkLst>
        </pc:grpChg>
      </pc:sldChg>
      <pc:sldChg chg="del">
        <pc:chgData name="Saurav Chakravorty" userId="1ad39d63-b25c-43cc-95f1-5b94331b94aa" providerId="ADAL" clId="{0DA7C44C-F030-7D47-8A5D-0F1E971814A6}" dt="2019-09-12T07:35:05.391" v="1527" actId="2696"/>
        <pc:sldMkLst>
          <pc:docMk/>
          <pc:sldMk cId="769293949" sldId="603"/>
        </pc:sldMkLst>
      </pc:sldChg>
      <pc:sldChg chg="del">
        <pc:chgData name="Saurav Chakravorty" userId="1ad39d63-b25c-43cc-95f1-5b94331b94aa" providerId="ADAL" clId="{0DA7C44C-F030-7D47-8A5D-0F1E971814A6}" dt="2019-09-12T07:34:58.164" v="1516" actId="2696"/>
        <pc:sldMkLst>
          <pc:docMk/>
          <pc:sldMk cId="2272695169" sldId="604"/>
        </pc:sldMkLst>
      </pc:sldChg>
      <pc:sldChg chg="del">
        <pc:chgData name="Saurav Chakravorty" userId="1ad39d63-b25c-43cc-95f1-5b94331b94aa" providerId="ADAL" clId="{0DA7C44C-F030-7D47-8A5D-0F1E971814A6}" dt="2019-09-12T07:34:58.204" v="1518" actId="2696"/>
        <pc:sldMkLst>
          <pc:docMk/>
          <pc:sldMk cId="3809309063" sldId="605"/>
        </pc:sldMkLst>
      </pc:sldChg>
      <pc:sldChg chg="modSp add modAnim">
        <pc:chgData name="Saurav Chakravorty" userId="1ad39d63-b25c-43cc-95f1-5b94331b94aa" providerId="ADAL" clId="{0DA7C44C-F030-7D47-8A5D-0F1E971814A6}" dt="2019-09-12T07:34:47.596" v="1504" actId="20577"/>
        <pc:sldMkLst>
          <pc:docMk/>
          <pc:sldMk cId="2675460873" sldId="606"/>
        </pc:sldMkLst>
        <pc:spChg chg="mod">
          <ac:chgData name="Saurav Chakravorty" userId="1ad39d63-b25c-43cc-95f1-5b94331b94aa" providerId="ADAL" clId="{0DA7C44C-F030-7D47-8A5D-0F1E971814A6}" dt="2019-09-12T07:33:42.988" v="1335" actId="20577"/>
          <ac:spMkLst>
            <pc:docMk/>
            <pc:sldMk cId="2675460873" sldId="606"/>
            <ac:spMk id="2" creationId="{23FD3C56-7BB0-4C9A-8FDF-0F5F18E19B95}"/>
          </ac:spMkLst>
        </pc:spChg>
        <pc:spChg chg="mod">
          <ac:chgData name="Saurav Chakravorty" userId="1ad39d63-b25c-43cc-95f1-5b94331b94aa" providerId="ADAL" clId="{0DA7C44C-F030-7D47-8A5D-0F1E971814A6}" dt="2019-09-12T07:34:47.596" v="1504" actId="20577"/>
          <ac:spMkLst>
            <pc:docMk/>
            <pc:sldMk cId="2675460873" sldId="606"/>
            <ac:spMk id="3" creationId="{D293B3BF-9F57-47F1-ADCD-EA161FA133BE}"/>
          </ac:spMkLst>
        </pc:spChg>
      </pc:sldChg>
      <pc:sldMasterChg chg="delSldLayout">
        <pc:chgData name="Saurav Chakravorty" userId="1ad39d63-b25c-43cc-95f1-5b94331b94aa" providerId="ADAL" clId="{0DA7C44C-F030-7D47-8A5D-0F1E971814A6}" dt="2019-09-12T07:35:05.442" v="1530" actId="2696"/>
        <pc:sldMasterMkLst>
          <pc:docMk/>
          <pc:sldMasterMk cId="0" sldId="2147483840"/>
        </pc:sldMasterMkLst>
        <pc:sldLayoutChg chg="del">
          <pc:chgData name="Saurav Chakravorty" userId="1ad39d63-b25c-43cc-95f1-5b94331b94aa" providerId="ADAL" clId="{0DA7C44C-F030-7D47-8A5D-0F1E971814A6}" dt="2019-09-12T07:35:05.442" v="1530" actId="2696"/>
          <pc:sldLayoutMkLst>
            <pc:docMk/>
            <pc:sldMasterMk cId="0" sldId="2147483840"/>
            <pc:sldLayoutMk cId="3683653591" sldId="21474838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4313-5EA5-4C06-B6DC-8675F0BD118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3D64E-A8E6-4550-843E-47D2693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9/12/19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9505-DDD0-4358-8007-0EB2F1BD7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tryst with open source</a:t>
            </a:r>
          </a:p>
        </p:txBody>
      </p:sp>
    </p:spTree>
    <p:extLst>
      <p:ext uri="{BB962C8B-B14F-4D97-AF65-F5344CB8AC3E}">
        <p14:creationId xmlns:p14="http://schemas.microsoft.com/office/powerpoint/2010/main" val="59106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FFB7-8670-4E8F-812A-FCBC2628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7" y="108534"/>
            <a:ext cx="10058400" cy="1609344"/>
          </a:xfrm>
        </p:spPr>
        <p:txBody>
          <a:bodyPr/>
          <a:lstStyle/>
          <a:p>
            <a:r>
              <a:rPr lang="en-US" dirty="0"/>
              <a:t>Why This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CB40C-5013-D142-929B-331EEE36BA25}"/>
              </a:ext>
            </a:extLst>
          </p:cNvPr>
          <p:cNvSpPr txBox="1"/>
          <p:nvPr/>
        </p:nvSpPr>
        <p:spPr>
          <a:xfrm>
            <a:off x="693684" y="2259724"/>
            <a:ext cx="9837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inspire you all to contribute to Opensource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why should you contribute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 open your mind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Give back to the society(great feeling)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Make friends, exert influence, build CV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32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FFB7-8670-4E8F-812A-FCBC2628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7" y="64991"/>
            <a:ext cx="10058400" cy="1609344"/>
          </a:xfrm>
        </p:spPr>
        <p:txBody>
          <a:bodyPr/>
          <a:lstStyle/>
          <a:p>
            <a:r>
              <a:rPr lang="en-US" dirty="0"/>
              <a:t>My 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6AB02-DE86-C84B-A406-CCE415A2D782}"/>
              </a:ext>
            </a:extLst>
          </p:cNvPr>
          <p:cNvSpPr txBox="1"/>
          <p:nvPr/>
        </p:nvSpPr>
        <p:spPr>
          <a:xfrm>
            <a:off x="693684" y="2259724"/>
            <a:ext cx="9837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How to choose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a person I like building tools that others can use (more of a enabler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also like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want to learn data manipulation on Python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– all these take time. You will reach the upper levels only if you persist with one area for some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43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66052-915B-4286-955C-F789D8F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contribute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FCB6-3168-7540-8401-BE5E2E0F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C56-7BB0-4C9A-8FDF-0F5F18E1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Things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B3BF-9F57-47F1-ADCD-EA161FA1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87" y="1698325"/>
            <a:ext cx="10058400" cy="20934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Contribute by submitting bugs</a:t>
            </a:r>
          </a:p>
          <a:p>
            <a:r>
              <a:rPr lang="en-US" sz="1800" dirty="0">
                <a:solidFill>
                  <a:schemeClr val="dk1"/>
                </a:solidFill>
              </a:rPr>
              <a:t>Update documentation </a:t>
            </a:r>
          </a:p>
          <a:p>
            <a:r>
              <a:rPr lang="en-US" sz="1800" dirty="0">
                <a:solidFill>
                  <a:schemeClr val="dk1"/>
                </a:solidFill>
              </a:rPr>
              <a:t>Fix Bugs</a:t>
            </a:r>
          </a:p>
          <a:p>
            <a:r>
              <a:rPr lang="en-US" sz="1800" dirty="0">
                <a:solidFill>
                  <a:schemeClr val="dk1"/>
                </a:solidFill>
              </a:rPr>
              <a:t>Write enhancements </a:t>
            </a:r>
          </a:p>
          <a:p>
            <a:r>
              <a:rPr lang="en-US" sz="1800" dirty="0">
                <a:solidFill>
                  <a:schemeClr val="dk1"/>
                </a:solidFill>
              </a:rPr>
              <a:t>Participate in architecture and strategy of development</a:t>
            </a:r>
            <a:endParaRPr lang="en-US" sz="16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C56-7BB0-4C9A-8FDF-0F5F18E1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Walk thru for one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B3BF-9F57-47F1-ADCD-EA161FA1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87" y="1698325"/>
            <a:ext cx="10058400" cy="4303082"/>
          </a:xfrm>
        </p:spPr>
        <p:txBody>
          <a:bodyPr>
            <a:normAutofit/>
          </a:bodyPr>
          <a:lstStyle/>
          <a:p>
            <a:r>
              <a:rPr lang="en-US" dirty="0"/>
              <a:t>Writing a good bug report</a:t>
            </a:r>
          </a:p>
          <a:p>
            <a:r>
              <a:rPr lang="en-US" dirty="0"/>
              <a:t>Finding a problem to solve</a:t>
            </a:r>
          </a:p>
          <a:p>
            <a:r>
              <a:rPr lang="en-US" dirty="0"/>
              <a:t>Claiming the problem</a:t>
            </a:r>
          </a:p>
          <a:p>
            <a:r>
              <a:rPr lang="en-US" dirty="0"/>
              <a:t>Solving it</a:t>
            </a:r>
          </a:p>
          <a:p>
            <a:r>
              <a:rPr lang="en-US" dirty="0"/>
              <a:t>Pushing the solution back </a:t>
            </a:r>
          </a:p>
          <a:p>
            <a:r>
              <a:rPr lang="en-US" dirty="0"/>
              <a:t>Feeling great!!!</a:t>
            </a:r>
          </a:p>
        </p:txBody>
      </p:sp>
    </p:spTree>
    <p:extLst>
      <p:ext uri="{BB962C8B-B14F-4D97-AF65-F5344CB8AC3E}">
        <p14:creationId xmlns:p14="http://schemas.microsoft.com/office/powerpoint/2010/main" val="26754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66052-915B-4286-955C-F789D8F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B66A8-FAAB-4347-B1E6-F8334D6F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A tryst with open source</vt:lpstr>
      <vt:lpstr>Why This Presentation</vt:lpstr>
      <vt:lpstr>My experience</vt:lpstr>
      <vt:lpstr>How can you contribute</vt:lpstr>
      <vt:lpstr>Things you can do</vt:lpstr>
      <vt:lpstr>Walk thru for one 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the real world</dc:title>
  <dc:creator>Paulami Das</dc:creator>
  <cp:lastModifiedBy>Saurav Chakravorty</cp:lastModifiedBy>
  <cp:revision>6</cp:revision>
  <dcterms:created xsi:type="dcterms:W3CDTF">2019-09-11T17:35:30Z</dcterms:created>
  <dcterms:modified xsi:type="dcterms:W3CDTF">2019-09-12T07:35:19Z</dcterms:modified>
</cp:coreProperties>
</file>