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33EF-A07F-26B2-C111-71D0813DB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714278-BF2E-9132-773D-7D99AF019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A96F8F-F966-27AF-D528-634F9CAB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A4D53F-8A68-0A8C-CE4B-84F0832D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0D9F0E-3F4A-E350-2730-B22715C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9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B6C7D-71EE-43C1-FE99-99762D42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6137BC-6BDD-190D-F180-B18BB106E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7B1D3A-14FC-F5CB-0FB7-FAC02C8B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FD6A96-A53B-C92A-65E9-E4442CD3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809DD-9863-73A1-B8C3-D2AD3E3D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79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F0D65B-4D78-D822-EBE8-5D922A24E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918AE9-4A0E-33FB-74AA-3DAE9D03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8C1A7-9D14-DEA8-4C71-249487C6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37B43-1BAC-1DC9-7DBD-BC3D9C62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36EED-CE49-C347-E61F-208BD193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1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78857-2BF1-EC82-4266-57910655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00773-4E57-B980-CE39-887FB9EF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618B97-8097-3654-65B0-FB706027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76725-6EC8-3F1A-AA89-4871FEE2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FDF3C6-72A0-1E8E-7DF8-0FA0BB0A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57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01FC5-B009-62C6-5BB1-655083F5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A2D4E-2D78-9BE5-BA8C-27AAAFE7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F585A-8B4D-0C69-050A-6686B344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C0F00-4366-1F66-BEDC-A4F723EE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ACC5D-6604-8716-32B8-3F230659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40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0664A-DDE6-D108-EE10-CF8559B3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8E203-F994-44F8-63FD-B488DF6A6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F4A2E6-EE0F-4AE1-BFE4-45D60807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107D8C-06CB-2462-AD25-60DDBC47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836370-B35D-1F7F-1C54-DF099499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D1C11-C3F2-57DF-9317-AD10FE02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85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0AA5C-3AE9-D4B8-E55B-5A941A04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F4836D-B3E0-6B67-5F64-34AD6990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8DEEC9-0AA7-619F-526D-2923413C1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FC87CE-F7D8-F4D7-14EE-7194B252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68D0AE-D9C3-A7E1-9EF3-AE42AAA8F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C03860-945C-60F5-AE7D-658C67DA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E9498E-418D-4D89-C757-20AC7D08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1A2A6C-09E4-8C8D-5213-B6B1386F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09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E4C15-B75B-6B9C-40C4-3AC1636F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51C46D-ADB0-E733-69AD-58F00D18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727E0F-705D-C518-08EC-F9AB0015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920684-D5F5-0819-0CD8-25934A4E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42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443615-8A95-94B4-2DAB-4F86F044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209980-18B3-5CF9-1185-30241555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11D56D-D3B4-9025-8AB3-7C2311C0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418AF-D6E3-2ACA-B339-C2585C53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16DAD-BC26-CADA-0525-5C1B031F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1ADA7D-ED3E-3760-1062-B9DE2ADC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16D26-B0DF-4C9C-AB39-6103395D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9BF86F-5F7F-4750-B6E3-CF43E24C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278CA0-AF7B-869F-A00D-4947AC98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48948-AEFA-F90B-9C76-B3AD5670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6D6A1B-58C7-67AA-4693-70186941D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284A33-DDDE-EC0F-6196-C734EA06B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7EF21-5BAA-5105-2081-82BF566E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1ACDB2-1672-99A0-8BE9-FB2D0AD5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421241-4D10-F808-A83A-64B2EA78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4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660E77-8286-5B86-C81C-952F96F2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5820D4-3D67-5C39-9EE7-3891BB396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D09D16-3EF2-97BB-9749-E1F10B7B5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2D8DD-00D3-45E1-8F7E-9729813ABF5A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743F8-9601-8025-E2FD-9A8BE0D9C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E35295-5566-74CE-D8FC-C89131AEB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74654-FB94-43B6-BB3F-00694B251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28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3D9DFA-E792-7127-797D-BD7912D4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88" y="0"/>
            <a:ext cx="928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7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F2898-6137-5DBE-3A4E-355F37442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C76232-2498-A3B4-5421-327EBB2B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26"/>
            <a:ext cx="12192000" cy="670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3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8FDB7-20D9-6998-F3C0-8FC856288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C5382D-3AAB-347E-8645-AC24B6EB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82" y="0"/>
            <a:ext cx="8797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E8806-33EB-F6CE-A363-DC97BC04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B1DB930-A321-26DB-4683-CE435EEA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3" y="0"/>
            <a:ext cx="9897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1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09DF6-4627-650D-04C3-8AC2E1830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7CFD0F-9E82-AAA5-882F-77B75901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38" y="0"/>
            <a:ext cx="9489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5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1B743-709D-3CAE-D2DF-B126159B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9D00B2F-38E2-6FE3-48D4-8F3D5C86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87" y="0"/>
            <a:ext cx="6863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7450E-F17A-8B4A-BDF1-E68CA3B8F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746BDA2-B75B-EE95-0977-EEBD6F14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96057" cy="28674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3B9A07-A6E1-BFBB-42DE-24B392250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145" y="1166975"/>
            <a:ext cx="4105848" cy="533474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C4A090A-6E6F-0B4C-B02B-DDE62FBD706B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3096057" y="1433712"/>
            <a:ext cx="720088" cy="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AB23379-5EC0-EC97-E004-A03AA4A96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277" y="1967186"/>
            <a:ext cx="6658904" cy="91452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2A93223-3AAA-018E-B5D1-D7FAB77D8B3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096057" y="1433713"/>
            <a:ext cx="601220" cy="990737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EE1C6103-8A14-76AC-9503-AE4DBE99C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33" y="4119180"/>
            <a:ext cx="3353268" cy="130510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DB395C3-7446-2F75-3E4A-067A4C1A6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0170" y="2935287"/>
            <a:ext cx="3556318" cy="154994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18B9DB0-1498-1B3A-EF50-57FF04ADB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950" y="4611522"/>
            <a:ext cx="2060138" cy="2159006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D253F89-5AC8-3F53-D816-BEA72BBCBC0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3456101" y="3710260"/>
            <a:ext cx="1674069" cy="1061474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5493EF7-C217-73C7-7D86-940FD1AB2958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3456101" y="4771734"/>
            <a:ext cx="2255849" cy="919291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2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CE418-83AD-C87E-E483-A386819D1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AF50EF-FCF2-0939-A18D-A0647240A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49922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0939086-FBEC-4F65-10C2-3DF75DC41E4E}"/>
              </a:ext>
            </a:extLst>
          </p:cNvPr>
          <p:cNvSpPr txBox="1"/>
          <p:nvPr/>
        </p:nvSpPr>
        <p:spPr>
          <a:xfrm>
            <a:off x="3358244" y="3712028"/>
            <a:ext cx="403077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Ativação Macro “</a:t>
            </a:r>
          </a:p>
          <a:p>
            <a:r>
              <a:rPr lang="pt-BR" dirty="0" err="1"/>
              <a:t>ConfigurarVisualizacaoApp</a:t>
            </a:r>
            <a:r>
              <a:rPr lang="pt-BR" dirty="0"/>
              <a:t>()</a:t>
            </a:r>
          </a:p>
          <a:p>
            <a:r>
              <a:rPr lang="pt-BR" dirty="0"/>
              <a:t>”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E465D2C-BBF3-B01F-DB3E-FF24D116A272}"/>
              </a:ext>
            </a:extLst>
          </p:cNvPr>
          <p:cNvCxnSpPr/>
          <p:nvPr/>
        </p:nvCxnSpPr>
        <p:spPr>
          <a:xfrm>
            <a:off x="2362200" y="3619500"/>
            <a:ext cx="974271" cy="53340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6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89B1F-588B-4D09-DF64-6CF7C87B6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A3C094-5855-70E9-A46C-DF288800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18" y="0"/>
            <a:ext cx="9353222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0E4B7AB-118C-D7C5-6F14-4EA41DEA311C}"/>
              </a:ext>
            </a:extLst>
          </p:cNvPr>
          <p:cNvSpPr txBox="1"/>
          <p:nvPr/>
        </p:nvSpPr>
        <p:spPr>
          <a:xfrm>
            <a:off x="5230586" y="3962400"/>
            <a:ext cx="376645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pt-BR" dirty="0"/>
          </a:p>
          <a:p>
            <a:r>
              <a:rPr lang="pt-BR" dirty="0"/>
              <a:t>Ativação Macro “</a:t>
            </a:r>
            <a:r>
              <a:rPr lang="pt-BR" dirty="0" err="1"/>
              <a:t>RestaurarVisualizacaoPadrao</a:t>
            </a:r>
            <a:r>
              <a:rPr lang="pt-BR" dirty="0"/>
              <a:t>()”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FFE906E-C2C9-EE36-080A-19D468B163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46714" y="1115786"/>
            <a:ext cx="1583872" cy="330827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64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Flávio de Brito</dc:creator>
  <cp:lastModifiedBy>Flávio de Brito</cp:lastModifiedBy>
  <cp:revision>1</cp:revision>
  <dcterms:created xsi:type="dcterms:W3CDTF">2025-06-26T17:45:35Z</dcterms:created>
  <dcterms:modified xsi:type="dcterms:W3CDTF">2025-06-26T20:12:19Z</dcterms:modified>
</cp:coreProperties>
</file>