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0" r:id="rId2"/>
    <p:sldId id="256" r:id="rId3"/>
    <p:sldId id="305" r:id="rId4"/>
    <p:sldId id="312" r:id="rId5"/>
    <p:sldId id="307" r:id="rId6"/>
    <p:sldId id="308" r:id="rId7"/>
    <p:sldId id="309" r:id="rId8"/>
    <p:sldId id="314" r:id="rId9"/>
    <p:sldId id="315" r:id="rId10"/>
    <p:sldId id="356" r:id="rId11"/>
    <p:sldId id="326" r:id="rId12"/>
    <p:sldId id="327" r:id="rId13"/>
    <p:sldId id="328" r:id="rId14"/>
    <p:sldId id="329" r:id="rId15"/>
    <p:sldId id="330" r:id="rId16"/>
    <p:sldId id="360" r:id="rId17"/>
    <p:sldId id="331" r:id="rId18"/>
    <p:sldId id="361" r:id="rId19"/>
    <p:sldId id="332" r:id="rId20"/>
    <p:sldId id="358" r:id="rId21"/>
    <p:sldId id="35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454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/>
    <p:restoredTop sz="94674"/>
  </p:normalViewPr>
  <p:slideViewPr>
    <p:cSldViewPr snapToGrid="0" snapToObjects="1">
      <p:cViewPr varScale="1">
        <p:scale>
          <a:sx n="215" d="100"/>
          <a:sy n="215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3:18:41.34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24908 2813 13504,'3'2'2529,"0"-1"-2067,-3-1-224,8 27-168,-3-8-251,2 2 1,0 0 112,2 6 32,2-2 30,0-3-778,10 11-1307,-4-10 573,3 2-616,-6-14 2156,1-9 0,-8-1 1,4-1-1</inkml:trace>
  <inkml:trace contextRef="#ctx0" brushRef="#br0" timeOffset="232">25332 2745 12073,'7'7'1753,"-1"-2"-1411,-6-5 848,0 0-955,-32 50-1874,21-33 1,1 1 1591,-6 6 0,-2 4 0,1-1 87,0-1 1,1-1 3,-1 0 0,-1 1 0,0 0-320,0 0 0,-1 0 0,-1 2 248,-1 0 0,-1 3 0,-1 0 0,2-3-28,1-1 0,1-2 0,0 1-152,-2 2 0,0 1 0,1-3-841,-4 4 0,3-3 38,10-6 0,0-1 1011,-9 9 0,3-3 0,12-7 0,-5-1 0</inkml:trace>
  <inkml:trace contextRef="#ctx0" brushRef="#br0" timeOffset="517">25509 3059 11911,'2'2'3041,"0"0"-3093,-2-2-360,37-2-421,-15-1 0,2-1 345,5 1 1,0 0-1152,2-4 1,-3 0-1141,-5 0 2864,2-4 1,-18 8 0,-2-1 0</inkml:trace>
  <inkml:trace contextRef="#ctx0" brushRef="#br0" timeOffset="784">25974 2922 6362,'5'1'3276,"-1"0"0,-4-1-3277,8 6-106,4 6-44,6 2 17,1 4-233,-3-6-64,-1-2-1476,11 1 1907,6-18 0,-9 10 0,-2-15 0</inkml:trace>
  <inkml:trace contextRef="#ctx0" brushRef="#br0" timeOffset="984">26301 2799 10926,'-14'35'17,"-1"-1"1,5-7 0,0 3 0,-1 0 0,0 0-2,1-1 1,0 0 0,0-1 0,0 1-608,0 1 1,0-1-1,0 0 1,-1 0 590,-3 9 0,0-1 0,1-4 0,1-6 0,0-2 386,-3 7 1,-1 2-1905,0 1 0,0-1 1518,2-2 0,0-3 0,5-6 0,1-4 0,2-4 0</inkml:trace>
  <inkml:trace contextRef="#ctx0" brushRef="#br0" timeOffset="1899">25960 2581 13832,'8'2'3276,"-1"0"-1078,-7-2-2501,0 0 261,48-6-736,-14 2 433,-8 1 0,7-1 0,2 0 0,-4 0-1294,8-1 1,-2 1 772,-5 0 0,1 0 0,-4 0-487,-2 0 1,-4 1 1352,-2-3 0,-11 3 0,-4 0 0</inkml:trace>
  <inkml:trace contextRef="#ctx0" brushRef="#br0" timeOffset="2652">24417 2540 11392,'-17'33'655,"1"0"0,-1 0 1,1 0-1,2-2 0,1 1-1311,0-4 1,-2 5-1,0 1 1,2-1 0,3-5-219,5 2 1,2-4 806,0 1 0,3 1-240,6 1 0,4 2 0,5-1-410,7-2 0,5-1 0,0-1 320,-4 3 1,1-1-1,3-3-85,-1-8 1,4-2 0,0-3 0,-2-1-139,9 1 0,1-4 620,-7-3 0,5-1 0,-2 0 0,-4-1 0,1 1 0,-2 0 0,-3-2 0,1 0 0,0 0 0</inkml:trace>
  <inkml:trace contextRef="#ctx0" brushRef="#br0" timeOffset="2983">26766 2444 9175,'0'5'2584,"0"-2"-1299,0-3-525,26 39-572,-16-11-1158,0 0 0,2 6 0,-4-2 1019,-4-3 0,-3 2-41,-2 2 1,-2 5-1,0 1 1,-2-4 9,-1 0 1,-1-3 0,0 1-17,0-3 0,1 2 0,-2-2 0,0-2-2,-6 10 0,-1-6 349,4-12 0,-1-1-349,-5 2 0,-3 1 0,3-2 0,-3 5 0,0-4 0,-1 0 0</inkml:trace>
  <inkml:trace contextRef="#ctx0" brushRef="#br0" timeOffset="3319">27025 2335 13081,'3'0'-569,"0"0"274,14-3 0,5 0-431,-2 1 496,11 1 1,0 3 495,-13 7 1185,0 9-673,-23-3-74,-10 1-184,-7-3 29,-9 5 0,-2 1-474,15-7 1,0 0-332,-12 5 1,5 0 138,14-5 117,9-5 150,5-1 471,21 7-414,0-8 1,3-1-639,-3 2 0,2-1 184,12-4 1,-1-2-2495,-1-2 2111,-13 0 0,-2-2 77,4-7 1,-13 6 0,-2-2 0</inkml:trace>
  <inkml:trace contextRef="#ctx0" brushRef="#br0" timeOffset="4100">24048 2567 5177,'-7'0'1681,"1"0"1595,6 0-2581,0 0-530,-75 20-125,49-9 1,0 1-49,-5-2 0,-3 0 0,5 0 69,3 3 1,5-1 53,-2 0-51,1 0 693,-10 8-1015,12-4 1,-2 3 24,16-9 2092,10-2-1917,3-1 86,12 1 0,5-2-125,2-1 0,2-1-1489,5 2 1,0-1 1418,-1-2 1,-2 0 13,-9-2 1,-1 1 475,17 2-782,-7 1-602,-1 4 1660,-27 8-445,-4 1-10,-18 0 0,-8-1-174,9-6 0,-2 1 149,-2 2 1,-5 1 0,0 1 0,2-1 579,-1 0 0,2-1 1,-2 1-566,1 1 1,-3 1-1,1 0 1,3-2-60,-7 5 1,3-1-40,5-2 1,4-1 316,-1 2-487,4 10 92,21-2 193,1 0-53,12-13 0,4-2 28,9-1-86,0-4 1,6-1-481,1-6 1,4-2-1,-3 0-584,-10 1 0,-2 1 0,2-2 12,10-1 1,2-1-1,-6-1 1012,-9-1 0,-4 1 0,0 0 0,-1-1 0</inkml:trace>
  <inkml:trace contextRef="#ctx0" brushRef="#br0" timeOffset="5734">23843 942 9376,'-27'10'47,"0"0"1,-1 0 0,1 0 19,4-1 0,0 0 22,-2 0 1,-1 1 521,2 0 0,-2 0 0,0 1-451,-4 2 1,-1 1 0,0 0-157,0 3 1,-1 0 0,2-1-113,6-2 1,0-1 0,3 0-97,-1 3 0,7-1 691,7-1-793,5-2 106,16 1 0,7 0 12,7 0-754,1-2 0,4 0 667,-8-8 1,-1-2-39,3 0 1,1 0-459,0 0 1,1-1 365,-2 0 1,1 1-250,-1 2 1,2 2 0,-4 2 697,-6 0 1,-1 3 82,9 1 1,-9 2 328,-25 10-27,-10-5 2570,-6 2-2038,-2-3 1,-3 3-487,0-1 0,1 0 234,-1 0 1,1 0-650,5 0 1,4-3-61,9-2 624,6 10-425,33-9-199,-3-1-1315,-1-9 1,1-3 1100,-6-4 1,0-1-116,1 0 0,3-2-764,3-3 1,3-3 0,-1 0 834,-2 1 1,0 0 0,-1 0-1,11-5 1,-2 1 0,-14 5-1,1 0 1</inkml:trace>
  <inkml:trace contextRef="#ctx0" brushRef="#br0" timeOffset="6003">24130 1065 10138,'4'7'3257,"-1"-2"-2725,-3-5 104,0 0-636,11 42-3277,-2-16 3003,0 5 1,1 0 156,4 3-732,6-4 1,1-1-92,-8-12 1,0-1 488,6 8 1,-1-3-371,-4-12-173,-9-7 994,0-6 0,-3 3 0,0-4 0</inkml:trace>
  <inkml:trace contextRef="#ctx0" brushRef="#br0" timeOffset="6742">24444 1024 8343,'7'1'3276,"-1"0"-1424,-6-1-354,0 0-1132,1 11 29,-3 7 0,-2 6-344,0 2 1,-1 3-1,0 0-1144,0-3 1,0 0 0,0 1 781,-2 4 0,0 2 1,0-4 333,0-1 1,-1-2 406,0 0 0,0 1-457,-1-2 0,-2 2-59,-1 0 0,-3 3 0,-2 1 0,2-2-806,1-1 0,1-2 1,-2 1 795,0 1 1,-1 2 0,0-1 0,2-4-129,-1 4 0,3-5-423,-1 4-1622,4 2 1500,6-18-1978,2-1 2747,10-24 0,-4 7 0,2-5 0</inkml:trace>
  <inkml:trace contextRef="#ctx0" brushRef="#br0" timeOffset="7038">24867 1284 11720,'-5'-2'2062,"0"0"-1693,5 2-624,68-10-3022,-33 3 2367,-6 3 0,4-2 0,-4 1 908,-7 1 1,-2-1-333,-1 1 0,0 0-72,17-4-395,-13 3 1,-1-1-574,2 0-396,4-2 1770,-23 3 0,-3 3 0,-1-1 0</inkml:trace>
  <inkml:trace contextRef="#ctx0" brushRef="#br0" timeOffset="7252">25455 1092 5301,'2'7'227,"0"-2"2431,-2-5-2667,0 0-742,40 36-82,-17-26 0,3 0 21,5 11 1,0-2 287,-2-11 1,-3-5-726,2-2-303,-4-1 1552,-2-5 0,-12 4 0,-2-4 0</inkml:trace>
  <inkml:trace contextRef="#ctx0" brushRef="#br0" timeOffset="7493">25810 1024 841,'6'4'3276,"0"-2"-1638,-18 26 0,-9 9-472,11-17 0,0 1-1116,-4 9 1,-3 5 0,2-3 28,2-2 1,2-1-37,-1 0 1,0 2-39,3-5 1,-2 3 0,0 1-1,0-2-4,-1 3 0,0 0 0,0 0-1,2-4 0,-1 2 0,0-1 0,1-2-602,-5 10 0,1-4 485,5-10 1,1-2-70,1-1 0,-1 0 800,-4 14-1401,5-15 0,1 0-2490,-4 10 567,3-7 2984,4-20 1,3-4 0,0-6-1</inkml:trace>
  <inkml:trace contextRef="#ctx0" brushRef="#br0" timeOffset="7951">25427 956 3267,'-4'-6'2761,"0"1"-181,4 5-899,0 0 139,1-30-935,-1 12-825,1-2 1,0 0-221,0 5 574,1 4-467,0 6 1694,0 1-1685,0 1-46,-1 0 12,1 2 33,-1 0-78,1 1 123,1 2-90,12 4 79,-4 0 2,8 4-3268,-6-2 3126,0 1 126,0 1 16,1 0-47,-1-1-727,8 5-1019,-7-6 366,2 1-68,-9-7-539,-4-2 2862,0-2 0,-2 1 0,0-2 0</inkml:trace>
  <inkml:trace contextRef="#ctx0" brushRef="#br0" timeOffset="8242">25823 751 13162,'26'21'-4,"0"-1"0,0 1 0,-1-2 0,-1 1 0,-5-2 5,-7-2 1,-1 1 27,3 7 0,1 4 0,-1 1-672,-3-4 0,-2 2 1,1-1 642,3 6 0,0 1 0,-3-1-1486,-2 7 0,-3-3 1504,-3-9 0,-3-3-18,-2 1 0,-1-1 471,-1-1 1,-4 0-472,-5 2 0,-5 1 0,-1-1-555,3-5 1,-1-1-1,-1 1-538,-6 7 1,-3 0 0,2-2 545,-2-2 1,1-4 0,11-6 0,2-2 0,-1-2 0</inkml:trace>
  <inkml:trace contextRef="#ctx0" brushRef="#br0" timeOffset="8701">24212 819 2347,'-10'1'2223,"2"-1"0,8 0-1593,-25 46 210,15-23 1,-1 4-767,1 0 0,-2 4 0,-1 3 1,3-2 5,1-1 1,1 1-1,0-1 1,1 0-218,-1 5 0,0 0 0,0-1 139,2-2 1,0-1 0,1-4-3,1-5 0,0-2-31,0-2 0,1 2-805,4 8 1,1 4 0,2-3 23,0-8 0,1 0 180,2 5 0,1 3 0,2-8 632,11-4 0,-7-9 0,-5-3 0</inkml:trace>
  <inkml:trace contextRef="#ctx0" brushRef="#br0" timeOffset="9169">26069 628 12963,'34'-1'-383,"0"0"1,-3 0-1,-1 1 106,-5 4 0,-2 1 131,10 5-4,-8 3 1,-6 3 739,-15 9 80,6 6-116,-28-6-257,5-6-70,-8 1-110,0 0-33,8-3 1,1 1 5,2 0 10,0 12 96,18-23-5,4 1 49,6-1-92,4-3 1,7-2-548,3-4 1,3-1-1,0-1-694,-7 3 1,-2 0 0,2-1 215,8-3 0,2-1 0,-6 1 877,-8 0 0,-4 1 0,3 0 0,-4 0 0</inkml:trace>
  <inkml:trace contextRef="#ctx0" brushRef="#br0" timeOffset="10935">27817 1256 13229,'-7'-2'1135,"1"0"-1135,6 2-468,0 0 141,134-7-1312,-104 6 1,1 0 1383,-1 0 1,5-1-1,2 1 1,-2-1 0,-6 1 217,1 1 1,-5-1 394,0 1 1,-1 0-429,9 1 0,-1 3 228,-8 4 0,-1 0-188,2 0 0,-2 2 408,0 19-218,-14-1 10,-1 10-96,-4-6 1,-1 7 0,1 2-43,-1-10 1,1 2 0,-1 1-1,0 1 1,1-2-467,-1 0 1,0 0-1,0 0 1,0-1-1,1 2 417,-1 1 1,1 2 0,0-1 0,0-1 0,-1-3 10,2 1 1,0-2-1,-1-1 459,1 0 1,-1-1 0,1 4-570,-1-4 1,1 3 0,0 3 0,0-1 0,0-1-1,-1-3-312,1 6 1,-1-3 0,0 3 359,0-5 0,0 4 1,0 2-1,0-1 0,-1-3 1,-1-6-374,-1 6 1,-2-4 462,0 7 0,-2-2 315,-6 1 1301,-5-16 0,-6-2-883,-12-3 1,-6-5-756,5 0 0,-2-2 0,-1-1-386,0-3 0,-1-1 0,1 0 108,-1-1 0,0-1 0,-3 1 278,3-1 0,-3 1 0,-2-1 0,3 1 0,6-1 0,5 0 0,4 1 0,-3-1 0,-8 0 0,-1 1 0,0-1 0,1 1 0</inkml:trace>
  <inkml:trace contextRef="#ctx0" brushRef="#br0" timeOffset="11553">22327 1762 12398,'-36'-1'374,"1"0"1,-1 0 0,11 0-1,1 2-434,-5-1 1,-4 2-1,11 4-302,12 13 191,5 0 83,5 4 1,1 6-1,1-2-1551,0-7 1,0 1 966,0 6 1,1 4 0,0-3 736,-2-5 0,0-1-4,0 5 0,-1 1 38,-5 5 1,0 1-283,5-10 0,0 1 0,-1 4 262,-3 3 0,-1 6 0,-2 3 0,0 0 0,1-1 0,1-4-350,2-3 0,1-3 0,0 0 0,-1 4 308,-1 1 0,-1 4 1,0 2-1,-1-1 1,1-1-1,1-6 468,0 5 0,2-4 0,0 0-204,3 0 1,0 1 0,3-2-105,3-5 0,1-2 0,1-1 58,3 7 0,4-8-126,5-16 0,0-6 123,16-2-213,-17-2 0,4 0-32,1-2 1,4-1 0,2-1 0,1 1-156,0-1 1,1 0 0,1-1 0,0 1 0,-1-1-53,0 1 1,0-1 0,0 1-1,-1-1 1,1 1-191,2-1 1,0 0 0,0 1 0,0-1 0,-3 0 409,1-1 0,-1 0 0,-2 1 1,-3 0-1,3 0 0,-2 1 1,7-4-1,0 0 0</inkml:trace>
  <inkml:trace contextRef="#ctx0" brushRef="#br0" timeOffset="12286">23270 2035 4467,'31'0'566,"1"0"0,-1 0 1,1 0-1,-1 0 1,-1 1-264,6-2 1,0 1-106,-9 0 0,1-1 0,5 0-138,-6 0 1,5 0 0,1 0-1,3 0 1,1-1 0,0 0-1,1 1-48,-3-1 1,1 0 0,1 0 0,1 0 0,0 0 0,1 0-1,0 0 1,-1 0 0,0 1-18,-3-1 0,-1 0 0,1 1 0,0-1 0,0 0 0,0 1 0,0-1 0,0 0 0,0 1 0,0-1 5,1 0 0,0 0 0,1 0 0,0 0 0,-1 0 0,1 0 0,-1 1 0,0-1 0,0 0 0,-1 0 17,4 1 1,-1-1 0,0 0 0,-1 1 0,1-1 0,-1 1 0,1 0 0,2-1-119,-6 1 1,2 0-1,0-1 1,0 1-1,0 0 1,1 0-1,0 0 1,-1 0-1,1-1 1,0 1 14,1 0 0,0 0 1,1 0-1,0 1 1,0-1-1,0 0 1,-1 0-1,-1 0 1,0 0-1,-2 1 94,7-2 1,-1 1 0,-1 0 0,-1 0 0,-2 0 0,-1 1 0,-2-1 315,10 1 1,-1 0 0,-7 0 0,-12-1 112,-13-2-336,-31-5 0,-16-1-104,7 4 0,-2 0 0,-2 0 3,2 0 0,-2-1 0,0 1 0,-1 0-11,-3 1 0,0 1 0,0 0 0,0 1-96,5 0 0,0 1 1,0 1-1,0-1 93,-3 0 1,-1 1 0,0-1 0,-1 1-41,7-1 1,1 1 0,-2 0 0,-1 0 0,-4 0-33,3 1 1,-3 0 0,-3 0 0,-1 1 0,-2 0-1,1 0 1,1 0 0,1-1 0,3 1-112,-5 0 1,3-1-1,2 1 1,-1 0 0,-1-1-1,-3 2 196,7-2 0,-2 2 0,-2-1 0,-1 0 1,0 1-1,0-1 0,0 1 0,2-1 1,2 1-1,3-1 1,-5 1 0,4 0 0,0 0 0,2 0 0,0 0 0,0 0 15,-7 0 1,2 1 0,-1-1 0,0 1-1,-1 0 52,2 0 0,-1 0 1,-1 0-1,0 0 1,0 1-1,0 0-91,5-1 1,-1 2 0,0-1 0,-1 0 0,2 1 0,1-1 0,0 0-40,-2 0 0,0 0 0,2 0 1,0 0-1,2 0-70,-8 2 0,-3 0 0,9-1 0,18 0 1166,19-2-1033,22-3 60,-4-1 1,5-1 0,4-1 39,0-1 1,3-1 0,3 0 0,3-1 0,1 1 45,-9 1 1,1-1 0,3 1 0,0-1 0,1 1 0,0-1 0,0 0-1,-1 1 1,-1-1-116,2 0 0,-2 0 0,1 0 1,-1 0-1,0 0 0,1-1 0,0 1 1,0 0-19,0 1 1,1-1 0,1 0-1,0 0 1,0 0 0,0 0-1,-2 1 1,-1-1 0,-2 1-47,2 0 1,-3 0-1,-2 1 1,1-1 0,2 0-1,3 1 55,-6 0 0,2-1 1,1 1-1,1 0 1,2 0-1,0-1 1,1 1-1,-1 0 1,1 0-1,0 0 1,-1 0-126,0 1 1,2-1 0,-1 1-1,0 0 1,1 0 0,-1 0 0,1 0-1,0 0 1,-1 0 0,1-1-1,-1 1 98,0 0 0,0 0 0,0-1 0,0 1 1,0-1-1,0 1 0,-1-1 0,1 1 1,-2 0-1,1 0 0,-2 0-19,4 0 0,0 1 1,0 0-1,0 0 1,-1-1-1,-2 2 1,0-1-1,-3 0 0,-2 1-260,4 0 1,-2 0 0,-2 0 0,-2 1 0,0-1 283,9 2 0,-1-1 0,-3 0 0,-3 0 0,-2 0 0,-4 0 0,11 2 0</inkml:trace>
  <inkml:trace contextRef="#ctx0" brushRef="#br0" timeOffset="14673">24348 4780 14960,'-4'-4'-36,"0"18"0,1 17 0,2 8 1,0 1-1,0-7-1057,0-6 1,1-2 0,-1 3 694,0 1 1,0 4 0,0 3 0,0 2 0,0-1 0,0-1 241,0-1 0,0 1 0,1 1 0,-1-2 0,1-1 1,-1-1-665,-1 3 1,1-2 0,-1-1 0,0 2 561,1 2 0,0 3 0,0 0 0,-1-2 0,1-5 437,-2-1 1,1-4-1,-1-7 1,2-3-1,-1 1 1</inkml:trace>
  <inkml:trace contextRef="#ctx0" brushRef="#br0" timeOffset="14872">24676 5244 13714,'5'3'314,"0"0"-311,8 14 1,7 10 0,0-3-1643,1-8 1,1-1 882,3 10 1,1 4-1,-1-7 88,1-11 1,-3-6-827,8-1 1494,3-7 0,-18 2 0,1-3 0</inkml:trace>
  <inkml:trace contextRef="#ctx0" brushRef="#br0" timeOffset="15072">25072 5189 5286,'-19'32'569,"0"0"1,0-1 0,0 1 0,3-2 0,-1 0-638,2-1 1,-3 4 0,-1 3-1,1-1 1,3-1 4,3-3 1,2 0 0,2-1 0,-1-2 159,1-3 1,1-1 0,-1 2-444,-1 5 1,-2 4 0,1-1 0,1-5-228,1-2 0,1-3-263,-3 6 1,1-2-977,0 2-20,1-8 1832,3-8 0,3-7 0,1-5 0</inkml:trace>
  <inkml:trace contextRef="#ctx0" brushRef="#br0" timeOffset="15243">25277 5462 13633,'3'5'994,"-1"-2"-1084,14-11 1,7-5-953,-4 6 0,0 0-597,11-6 1,2 0 981,-8 6 1,-1 3-374,11-2 1030,-13 2 0,-2 1 0,2 0 0,0-1 0</inkml:trace>
  <inkml:trace contextRef="#ctx0" brushRef="#br0" timeOffset="15438">25823 5176 14397,'6'0'115,"-1"1"-115,-5-1-53,31 33-3003,-12-15 2970,3 5 1,2 0-103,3 0-1451,2-4 1,1 0 182,-11-9 1,-1-1 1455,10 6 0,-2-3 0,-11-9 0,-7-3 0</inkml:trace>
  <inkml:trace contextRef="#ctx0" brushRef="#br0" timeOffset="15638">26219 5121 11810,'-6'21'1488,"-1"0"1,-4 12-1355,-2-2 0,-2 4-142,2-2 1,-1 3 0,1 1-813,2-4 1,2 2 0,-1 0 0,1-2 119,-1-2 0,0-1 0,1 0 0,0 0 858,-1 10 1,2 0 0,1-7-699,1 2-1099,1-13 1,0-1-6,-1 1 140,-2 3-963,3-23 2467,1-7 0,1 4 0,1-5 0</inkml:trace>
  <inkml:trace contextRef="#ctx0" brushRef="#br0" timeOffset="15925">25796 5012 4589,'-1'-33'116,"-1"0"0,1 10 0,1 2 1160,-1-6 0,1 2-641,2 1 75,1 4-710,2 3 336,1 4-140,7-4-196,-5 7 1761,5-3-1761,-8 9 42,0 0 112,-1 2 53,0 0 696,1 1-822,2 1 125,1 1-414,4 3-10,-2 1-398,2 1-238,-3-1 25,1 0 829,10 9 0,-12-9 0,7 6 0</inkml:trace>
  <inkml:trace contextRef="#ctx0" brushRef="#br0" timeOffset="16322">26520 4520 11644,'3'5'3276,"0"-1"-2572,-3 23 1,-3 10-2344,1-11 1,-1 2 1043,1-2 1,0 5 0,-1 0 0,1-1 594,-2 3 0,0-1 0,1 0-70,-1 3 1,0 0-1,1 2 38,1-6 0,-1 1 0,1 1 0,1 0 1,-1-2-180,0 0 1,1-3 0,0 1 0,-1 4 165,1 1 1,1 4 0,-1 2-1,0 0 1,1-3 0,-1-4-436,1 4 1,-1-5 0,1 2 351,-1 2 1,1 3-1,-1-1 1,0-6-227,0-2 0,-1-4-191,-3-3 0,0-1-1166,5 12-1566,-10-6 3160,12-16 1,-6-3-1,3-10 1</inkml:trace>
  <inkml:trace contextRef="#ctx0" brushRef="#br0" timeOffset="18291">22109 5121 5240,'6'2'3013,"-2"0"-2866,-4-2-71,-1 38-76,-1-9 473,0 2 0,0 4-518,-2 2 0,0 0-29,1-8 0,0 0-347,-1 9 0,1-1 171,1-14 1,0 0-310,0 4 0,1 1-542,0-4 0,0 0 455,-1-1 1,1-2-841,0 11 1486,-2-13 0,2-10 0,0 0 0</inkml:trace>
  <inkml:trace contextRef="#ctx0" brushRef="#br0" timeOffset="18723">22355 5531 11084,'1'11'1949,"-1"-2"-1949,0-9-98,-34 37-47,25-20 117,-10 4 0,3-1-79,15-9-47,4-6 81,1-1-162,4-2-129,4 0-845,20-9 847,-10-1 289,6-6-30,-4-6 192,-17 4 57,10-6-1,-15 7-3041,-2-7 3159,-3 6 90,-9-9-353,0 13-48,-6-2-61,3 8 62,0 2-191,0 2-1966,-7 6 2204,11 2 0,-3-1 0,12 1 0</inkml:trace>
  <inkml:trace contextRef="#ctx0" brushRef="#br0" timeOffset="19054">22642 5408 6521,'-24'28'-219,"1"0"1,2 0-1,7-4 2377,15-6-2385,4-1-2467,8-10 2528,-2-2 49,3 1 1059,-4-3-1080,6 5 138,-8-2 73,3 4 1305,-8-2-1152,-2 0 194,0 0-39,-4 1 182,-10 6 2547,2-5-3255,-8 5-110,9-8-554,0 0-247,-4-1-431,13-2 1487,-8 0 0,13-2 0,-5-1 0</inkml:trace>
  <inkml:trace contextRef="#ctx0" brushRef="#br0" timeOffset="19344">22792 5449 12490,'-2'-3'1857,"1"1"-2117,1 2-323,-31 34 258,23-20 130,-8 7 1,3 0-268,17-10 126,2 0 204,1-1 129,1-1-30,-2 0 91,4 7 43,-5-4 36,2 5 6,-6-7 76,-1-1 24,-1 1 57,-3-2-57,-3 1-153,-9 3-306,6-5-688,-6 2-658,10-6-253,1-2 1815,1 0 0,3-1 0,0 0 0</inkml:trace>
  <inkml:trace contextRef="#ctx0" brushRef="#br0" timeOffset="19766">23174 5408 5902,'4'2'2671,"-1"-1"471,-3-1-2912,73-6-1487,-54 3 0,1 0 1251,11 0 1,6-1-1,-4 0 6,-6-1 0,-1 0 116,2 1 1,2-1-123,-2 0 0,1 0 1,2 1-986,3-1 1,1 0 0,-2 0 751,-4 1 0,-2 0 0,0 0-93,12-2 0,-6 2-108,-12 1-498,-8 0-339,-6 1 1297,-8 0 1,1 1-1,-3-1 1</inkml:trace>
  <inkml:trace contextRef="#ctx0" brushRef="#br0" timeOffset="19972">23761 5176 11135,'2'4'1162,"0"-1"-1028,-2-3-81,21 39-3330,-15-11 2379,5-2 1,-2 0 1803,-17 10-744,-2-18-162,-7 3 904,4-9-1583,-1-2-1006,1-1 1198,0-2 1,7-3 0,1-2 0</inkml:trace>
  <inkml:trace contextRef="#ctx0" brushRef="#br0" timeOffset="21472">28049 5148 12510,'4'-2'975,"-1"0"-597,-3 2-1943,-44 12 1394,22 2 167,-6-3 0,-1 4-132,14 3 1,4 1 171,-6 11-36,8-11 0,3 1-122,4 3 1,3 0 6,3 3 19,-4-5 1,4-3-51,12-4 341,-6-4-937,21-5-897,-11-9 1,0-3 155,13-5 1481,-12-1 1,-3-1 390,-1-9-62,-2-1 57,-4-1-104,-3 2 375,-3 1 1224,-1-6-1036,-2 13-359,-1-1-484,-1 14-807,0 2 112,4 2 3971,10 10-3148,-2-2-134,9 7 228,-7-6-1026,1-1-504,0-1-103,1-1 1411,5-1 0,-10-4 0,2 0 0</inkml:trace>
  <inkml:trace contextRef="#ctx0" brushRef="#br0" timeOffset="21739">28377 5107 9774,'5'10'608,"0"-3"-438,-9 29-3447,2-15 2899,0 5 1,0 0 340,1 2 271,1-1-242,1-2 736,1 5-456,0-15 137,0 1 1142,-1-14-954,0-5 1762,0-2-2359,1-5-235,6-22 165,0 8 304,-2 4 0,1 0-332,6-5-2990,1-8 2962,6 9 25,-5-4-2427,5 7 1153,-1 9-266,-2-2 1641,13 10 0,-19 3 0,6 0 0</inkml:trace>
  <inkml:trace contextRef="#ctx0" brushRef="#br0" timeOffset="22124">28800 5121 10342,'-1'2'3027,"-1"0"-1909,2-2-816,-35-8-184,19 8-241,-12 3 0,1 3 120,12 9 3,-8 12-269,15-2-179,4-1 233,1-2-3062,11-2 2865,-1-15 420,6 2-2,-3-8-6,1-2-9,1-3-123,0-3 129,-1-3-176,3-14 215,-7 10-259,2-9 223,-7 18 3180,-2 2-3298,0 3-372,0 2 247,3 13 405,1 9-153,1 8-903,0 4 894,-1-7 48,-2 2 8,0 0-1335,-1-3 1,0 1 1368,-2 4 27,-3-7 1,-1-2 170,5-5 192,-18-1-480,12-5-9,-12 0-3268,-16-5 3226,7-9 0,-2 4 0,16-6 0</inkml:trace>
  <inkml:trace contextRef="#ctx0" brushRef="#br0" timeOffset="22656">29005 5107 6795,'3'4'2035,"0"-2"7,-3-2-1969,0 34-73,0-17-104,0 9 1,0 1-479,-1 6 374,1-8 639,0-3-431,0-18 507,0-2-25,0-2-1390,-2-16 757,15-8 862,-6-8-647,6 9 1,2 2 308,-1-5-29,5-6-117,-7 15-73,6-1-3431,-8 10 3174,3-1-87,-8 9 181,-1 4 302,1 22-380,-3-5 0,-1 2-41,0-2 1,1 0 60,-2 1 0,-1-1-87,1-3 3430,-1-7-3224,1-3-125,0-6-1036,6-10 571,1-1 183,7-9-356,8-7 711,-4 6 45,6-6 356,-7 12 1265,3 4-893,-9 9 114,3 6-217,-11 8-275,-1 6-180,-1 4-589,-2 4 374,-1 2-238,-1-3 0,1 0-493,-2 6-150,1-8 1,1-2-212,1-6 20,1-5-196,0-4-541,0-3 1809,3-3 0,-1-1 0,0-2 0</inkml:trace>
  <inkml:trace contextRef="#ctx0" brushRef="#br0" timeOffset="22806">29551 5203 12165,'-5'17'578,"-5"4"1,0 1-579,2-3-68,-3 2 1,1 1-2128,5 10-1082,1-10 961,3 3 2486,1-14 0,0-5 1,0-3-1</inkml:trace>
  <inkml:trace contextRef="#ctx0" brushRef="#br0" timeOffset="22974">29456 4916 14333,'1'-6'2058,"-1"1"-5335,0 5 2713,37 20 0,-28-15 0,9 5 1,0 0-1</inkml:trace>
  <inkml:trace contextRef="#ctx0" brushRef="#br0" timeOffset="23277">29620 5353 8016,'3'4'3108,"0"0"-87,-3-4-3065,-6 4-2102,5-9 2146,-4-1 426,9-12-73,2-1-51,5-2 0,2 0-68,-1 0-709,0 3 1,-1 3 474,-4 9-81,0 3-28,-1 1 11,0 4 58,6 31 43,-6-9-175,-1 0 0,-1 2-161,-3 5-174,-1-1-263,-2-2-47,1-3 255,-6 1 0,4-13 0,-2 0 0</inkml:trace>
  <inkml:trace contextRef="#ctx0" brushRef="#br0" timeOffset="24174">30330 4902 5742,'3'3'73,"-1"-2"411,-2-1-484,42-8-3277,-23 6 3531,11-3 1,0 0 367,-11 4 1204,4 0-1398,-13 1 1625,-3-1-1401,-4 1 259,-1-1-623,-11 6-114,-3 2-51,-15 8-559,-5 2 544,13-7 0,0 1 1022,-2 0 0,-1 0-875,1-1 0,-1 1-1298,-10 5 1,0 0 1042,10-7 0,2 1-53,-3 2 0,2 0-81,5-3-26,14-1 453,-1-1-461,1-1 840,8 3-1192,18 3 349,7-3 980,-10-4 0,0-1-963,16 0 12,-5-2 32,0 1 38,-2 2-1567,-10 2 1,0 2 1274,0 4 278,3 10 86,-23-6 36,-7 2 90,-6 1-338,-8 2 488,3-6 0,-3 1-613,-1 0 1,0 0 490,0 0 0,0-1-20,3-1 1,1-1 1403,0 3-1449,4-1-120,5-1 92,4-2 93,3-1 417,12 8-527,-1-10-44,11 4-669,8-11 14,-4-5-211,12-4 619,-6-7 0,-2-2 0,-4 5 0,-3-2 0,1 0 1</inkml:trace>
  <inkml:trace contextRef="#ctx0" brushRef="#br0" timeOffset="24396">30835 4821 13347,'0'6'1848,"0"-1"-1234,0-5-343,-22 94-1910,16-69 1,0 3 1495,0-1 1,-2 6 0,0 3-1,0-2 1,2-5 136,-1 7 1,0-1-27,1 2 0,-1 2 1,2-1-424,1-5 1,2-1-1,0-1 77,-2 8 0,2-1-281,0 0 1,1-6-957,1-8-1662,0-6 1327,0-6 1950,1-7 0,0-2 0,0-3 0</inkml:trace>
  <inkml:trace contextRef="#ctx0" brushRef="#br0" timeOffset="24774">30917 5148 13955,'4'1'1095,"-1"0"-1095,-3-1-269,7 51-143,2-26 210,-2 7 1,3 0-232,2-16 0,2-4-1207,15 8-432,-6-3 1853,7-10 46,-19-11-183,8-3 235,-6-6 116,-2-3-315,3-12-652,0-7 988,-1 0 85,-9 2 456,8 5-249,-13 11 174,11 0 2438,-11 15-2223,-2 7 249,-5 7-369,-4 4 0,-1 4-404,1-3 1,0 1-880,-6 9 0,0 0 763,4-4 1,0 1-71,-2 7 1,0 5 0,1-4-31,1 0 0,1 1-433,0 0 0,-1 2 0,3-3 351,3-7 1,3-1-457,-1 7 0,0-1 176,3-9 1,0 0-158,0 4 1,0-2-1886,1 0 2447,1-9 0,1-6 0,0-6 0</inkml:trace>
  <inkml:trace contextRef="#ctx0" brushRef="#br0" timeOffset="24967">31272 5298 14885,'10'1'1237,"-2"-1"-999,-8 0-1596,0 0 625,41-7-321,-24 4 70,9-2 0,-3 1-909,-16 0 1893,12-3 0,-17 4 0,11-2 0</inkml:trace>
  <inkml:trace contextRef="#ctx0" brushRef="#br0" timeOffset="25167">31573 5107 13095,'-1'5'1666,"1"-1"-1638,0-4-842,46 46 391,-26-30-389,8 11 0,0-3-574,-12-16 302,-1-2 349,-2-3-469,-1-2 1204,-4-10 0,-4 7 0,-2-6 0</inkml:trace>
  <inkml:trace contextRef="#ctx0" brushRef="#br0" timeOffset="25357">31818 5066 6246,'9'0'3276,"-2"0"0,-7 0-1153,0 0-1361,-53 109-765,42-82 0,2 0 0,-2 2-653,-1-1 1,-2 3-1,0 1 1,1 0 0,2-4 493,0 4 1,3-3 0,1-1 136,0 1 0,0-1 25,2-1 0,-1-1-27,1-3 1,-1 1-1064,-2 6 1,0-2 823,-2 3 99,3-10 1,1-5-347,1-10-649,1-4-409,0-5-1193,-1-4 2764,2-5 0,0 3 0,2 3 0</inkml:trace>
  <inkml:trace contextRef="#ctx0" brushRef="#br0" timeOffset="25827">31463 4752 10942,'10'9'3276,"-3"-1"-2223,-7-8-1201,0 0 184,32-10-89,-15 3-183,4 0 0,0-2 163,-2-3 73,-1 0 135,-3 0 93,-1 1-132,6-6-96,-9 7-79,4-4-10,-10 9-180,-2 1-347,-1 3 938,-2 21-275,0-5-47,0 19 288,0-10-369,0 1 28,-5-1-208,12-2-287,-8-2-2729,15-1 0,-14-8 3057,16-2 1,-17-7 0,12-2 0</inkml:trace>
  <inkml:trace contextRef="#ctx0" brushRef="#br0" timeOffset="26091">32037 4602 4617,'9'3'2652,"-1"0"624,-8-3-1590,0 0-1457,3 43-125,-2-12-102,0-1 1,0 6 0,-1-2-33,-1-3 0,-1 0 30,1-2 0,-1 2 0,1-2-216,-1 5 1,1-1 192,0 1 1,0 0-13,1 0 0,0-1-204,1 0 1,0-1 43,0-2 0,1 0-74,0-4 1,0 2-1371,1 10 1,-1-2 1119,0-15 0,-1-1-31,1 7 1,-1-3 549,-4-11 0,2-7 0,-2-3 0</inkml:trace>
  <inkml:trace contextRef="#ctx0" brushRef="#br0" timeOffset="29191">30835 4998 6465,'1'3'509,"0"-1"-822,-1-2 1,0 0-1</inkml:trace>
  <inkml:trace contextRef="#ctx0" brushRef="#br0" timeOffset="29524">30849 5012 7288,'-7'-5'2399,"2"1"-2379,5 4 3256,0 0-728,-29 49-2953,15-26 1,-2 1 427,-2 6 1,-1 3-1,0 0-682,4-4 0,-1-1 0,2-1 659,-2 7 0,1-1-2,5-6 0,1 1 1,2-2-30,1-3 0,2-1 29,-1 6 1,1-2-2483,2 8 2394,6-10 1,2-1-258,3 4 124,0-9 0,3-2-927,22-7-435,-2-6 694,-9-3 1,1-4 794,5-6 0,-2-1 1,-1 0-1,-8 2 0,-1 0 1</inkml:trace>
  <inkml:trace contextRef="#ctx0" brushRef="#br0" timeOffset="29982">31996 4739 8325,'6'3'2596,"0"0"-741,-6-3-1614,0 0-98,30 36-650,-13-16 594,0-1 0,3 4 0,-2-3 46,-5-4 0,0-1-54,4 5 1,-1 0-80,4 11 49,-10 4 0,-3 1-45,-7-12 1,-1 0-514,3 2 0,0 2 0,-3-3 503,-9-1 1,-1-1-12,3 1 1,-2 0-43,-4 0 0,-2-1-35,0 0 0,-1 0-80,-1-2 1,0 1-1305,-8 4 1,-1-1-162,1-1 1,0-1 495,1-2 1,1-1 1098,2-3 0,3-3 0,7-4 0,1-2 1</inkml:trace>
  <inkml:trace contextRef="#ctx0" brushRef="#br0" timeOffset="30345">32255 4465 14137,'6'8'588,"-1"-3"-498,-5-5-37,36 3-188,-19 1 59,10-1 1,3 2-409,0 10 83,0 6 401,-11 2 107,-14 4 243,-10-7 36,-3 1-30,-5-1-99,0-2-220,-2 3-46,6-3 9,1-1 107,6-5 80,5-4 68,4-1-14,5 0-93,6-2-5,5-1-1782,-1-2 1,1-1 1307,-4-1 0,1 0-162,7-2 0,0 0-320,-5-2 1,-1 0-827,7-3 1,-1-1 982,-4 0 1,-2 0-1,15-5 1,-20 5 0</inkml:trace>
  <inkml:trace contextRef="#ctx0" brushRef="#br0" timeOffset="32598">27353 5899 1566,'-5'-34'-114,"1"0"1,-1 1 0,1-1 0,0 1 0,1 1-1,1 0 1,2 4 1002,5-5 0,3 3-762,3-5 1,3 1-158,-4 9 1,1 1 0,2 0 50,0 0 1,0-1-1,5-2 37,-2 3 0,4-2 1,2-2-1,0 0 1,0 0-1,-1 3-85,1-2 1,0 2 0,-1 0 0,3-3 74,-1 2 1,3-2-1,0-2 1,1 1-1,-1 1 1,-1 4 87,0-1 1,-1 3-1,0 1 1,3-1 12,-2 2 1,1-1 0,2 0 0,1-1 0,-1 2 0,-1 0-69,-1 1 0,0 0 0,0 2 0,0-1 1,2-1-16,0 0 1,0 0 0,1 0 0,2-1-1,1 1 1,1 0-96,-2 2 1,3 1 0,1-1 0,1 1 0,0 0 0,0 0 0,-2 2 0,-2-1 39,1 1 1,-3 1 0,-1 1-1,1 0 1,1-1 0,2 0-24,-2 1 1,1-1 0,2-1 0,1 1-1,0-1 1,0 1 0,-1 1 0,-1 0 0,-3 1 23,8-1 0,-2 2 0,-2 0 1,0 1-1,1-1-11,1 0 1,1 0 0,0 0 0,0 1 0,1 0 34,-6 1 0,0 1 1,0-1-1,0 1 1,0 0-1,1 0 17,-1 1 1,1-1 0,1 1-1,-1 0 1,0 0 0,1 0-17,-1 0 0,-1 1 1,1 0-1,0 0 1,3 0-1,2 1 20,-6 1 1,1 0 0,2 1 0,2-1 0,0 1-1,1 0 1,1 0 0,-1 1 0,0-1 0,-1 1 0,-1 1-49,3-1 1,0 2-1,-1-1 1,0 1 0,0 1-1,-1-1 1,2 1 0,0-1-1,1 1-7,-4-1 1,2 0-1,0 0 1,1 0 0,1 0-1,-1 0 1,0 0-1,-1 1 1,-1 0 0,0 1-1,-3 0-2,5 2 0,-1 0 0,-1 0 0,-1 1 0,0 1 0,-2-1 0,-1 1 0,-1 0-3,8 3 1,-2 0 0,-3 0 0,1 1 0,-1 1-18,0 0 1,-1 1-1,-1 0 1,1 0-1,-1 1 11,2 0 0,-1 1 0,1 0 0,-1 1 0,-1 0-13,-2 0 1,-1 0 0,0 1 0,1 1 0,1 3-2,-5-3 1,2 3-1,1 1 1,1 1 0,1 0-1,-2 1 1,0 0 0,-1-2-1,-3-1 21,3 2 0,-3-1 0,-1-1 1,0 0-1,1 1 0,1 2-13,-3-2 0,1 0 1,1 2-1,1 0 1,-1 1-1,1 0 1,-2-1-1,-1 1 1,-2-2-62,3 5 1,-2 1 0,-1-2 0,-1 1 0,-1-1 0,0-1 41,4 6 0,-2-2 1,-1 0-1,1 2 10,-1-3 1,1 2-1,-1 0 1,-1 1 0,-2 1-49,-3 2 0,-2 1 1,-2 1-1,-1-1 0,0-2 41,0 4 0,-2-3 0,-2 3-11,-1-6 1,-1 3 0,-1 0-1,-2-1 1,-4-5 39,-4 0 0,-3-3 0,-3-1-43,-1 1 1,-3-1-1,-2 0 23,-3 0 1,-1 0 0,-2-2 8,-2 2 1,-3-2 0,0 0-9,5-6 1,-1 0 0,-1-1 0,0 0 96,-1 1 1,0-2-1,-2 0 1,-4 1 24,5-4 1,-3 1-1,-3 0 1,-1 0 0,0 0-1,0 0 1,1-1 0,3-1-16,-6 2 0,3-1 0,0-1 1,0 0-1,-4 1-39,8-3 0,-2 1 0,-1 0 0,-1 0 0,-1 0 0,1 0 0,0-1 0,3 0 0,2-2 10,-6 2 0,3-2 0,2 0 0,-1-1 0,0 0-7,-4 0 1,0 1-1,-1-1 1,0-1-1,1 1-8,0 0 1,0-1 0,0 1-1,-1-1 1,0 0-26,5-1 1,-1 0 0,0 0 0,0 0 0,-1 0-1,1-1-61,-1 1 1,1-1-1,0 0 1,-1 0 0,-2 1-1,-3-1 70,6-1 0,-3 0 0,-1 1 0,-1-1 0,-2 0 0,0 0 0,-1 0 0,0 0 0,1 0 0,0 0 0,2 0-26,-1-1 0,0 0 0,1 1 1,0-1-1,0 0 0,0 0 1,0 0-1,-1-1 0,0 1 1,-1 0-2,5 0 1,0 0-1,-1 0 1,-1 0-1,1 0 1,-1 0 0,0 0-1,0 0 1,1-1-1,0 1 1,0 0 0,1-1-1,2 0-7,-8 0 0,0 0 0,1-1 1,1 0-1,0 1 0,1-1 1,1-1-1,1 1 0,0 0-22,0-1 0,0 0 1,2 0-1,0 0 1,1 0-1,0-1 1,-1 0 21,0 1 1,1-1-1,1 0 1,-1 0 0,-1 0-1,-1-2 1,-3 0-34,7 0 0,-3 0 0,-1-1 0,0 0 0,-2-1 1,-1 0-1,1 0 0,-1-1 0,1 1 0,0-1 1,2 0-1,0 0-77,-1-1 0,0 0 0,2 0 0,-1 0 0,1-1 0,0 1 1,0-1-1,-1 0 0,0 0 0,-1 0-38,3 0 1,-2 1 0,0-1 0,-1 0 0,0 1-1,0-1 1,0 0 0,1 0 0,0-1 0,2 1 0,0-1-1,2 0-71,-5-2 1,1-1-1,1 0 1,2 0 0,0-1-1,1 1 1,2 0 0,0-1-95,-5-2 0,3 0 0,1 0 0,1 0 0,-2-3 321,0-1 0,-2-2 0,1-1 0,0 0 0,2 1 0,3 3 0,-5-2 0,4 2 0,0-1 0,3 0 0,-1 0 0,1 0 0,0-1 0</inkml:trace>
  <inkml:trace contextRef="#ctx0" brushRef="#br0" timeOffset="35627">23966 8917 10936,'-3'34'776,"1"-1"1,0-5 0,1 0-501,-1 0 1,1 2-1,1 2-994,1-2 0,2 2 0,-1 0 0,1-1 822,-1 4 1,1 0 0,1 1-553,0 0 1,0 3 0,1-1-1,1-1 479,0 0 1,0-1 0,2 3-30,0-6 0,2 4 0,1 1 0,0 1 0,0-2 0,0-2-209,0 1 0,0-2 1,0-1-1,2 4 195,-1-3 0,1 3 1,0 1-1,1 0 1,0-3-1,0-3-258,0-2 0,-1-4 0,1 0 0,1-1 160,-1 1 1,2-1 0,-1 0 0,1 0-177,6 7 1,0-1 0,1 0 138,0-2 1,1 0-1,1-2 201,-2-1 0,1-1 0,5 0-524,-2-4 1,4 0 0,3-1 0,0-1-1,-1-2 266,-3-5 0,0-1 1,0-1-1,1-1 0,0 0 212,-1 2 1,0 0 0,1 0 0,0-1 0,1-1-1,0-4 4,0-3 0,2-3 0,0-2 1,-1-1-1,-1-1 0,-2 0-45,1 0 0,-2-1 0,0-1 1,0-1 33,1 0 0,1 0 0,0-2 0,1-2 0,-1-1-12,1-4 1,0-3 0,0-2 0,0-1 0,-2 1 0,-2 1-79,3-1 0,-3 0 0,-1 0 0,2-3-2,-3 1 0,2-2 0,1-1 0,0-1 0,-3 1 0,-3 1-66,0-1 1,-3 1-1,-2 0 1,0 0 190,-1-1 0,-2-1 1,1 0-1,0-2 58,-1 3 1,2-1 0,-1-1 0,1-1 0,-1 2 0,-2 0 34,3-5 1,-1 3-1,-1-2 1,1-4-6,-4 8 1,2-4-1,0-2 1,0-1-1,0 1 1,0 0-1,-2 2 1,-1 4-126,2-6 1,-3 4 0,0 1 0,1-3-17,1-4 1,0-3 0,1 0-1,-2 1 1,-3 5-64,-1 4 1,-3 3 0,0 1-164,0-13 0,-1 2-78,-1 4 0,-1 0 256,-2 3 1,-2 2-440,0 3 1,-2 1 505,-6-1 0,0 3 0,0-1 0,-5 2 0</inkml:trace>
  <inkml:trace contextRef="#ctx0" brushRef="#br0" timeOffset="36066">25182 10829 423,'29'-1'256,"1"-1"0,-1 1 0,0 0 1,10-1-1,-1 0 0,1 0-253,-10 0 0,0 0 0,0 0 0,1 1 110,2-2 0,0 1 1,0 0-1,2 0 61,-5 0 1,0 1 0,1-1 0,2 0 0,3 0 43,-2 0 0,4 0 1,2 0-1,1 0 1,1 0-1,-2-1 0,-1 1 1,-2 0-207,-2 1 0,-2-1 0,-2 0 0,1 1 0,1-1 1,2 1-13,1-1 0,2 0 0,2 0 0,1 0 0,-1 0 0,-1 0 0,-3 0 0,-2 1 0,6-1 0,-4 1 0,-2 0 0,0-1-195,0 1 0,-2 0 1,1 0-1,-1 0-374,5 0 1,0 0 0,-1 0 568,1 0 0,-1 0 0,-3 0 0,-6 0 0,-2 1 0,-2-1 0,0 1 0</inkml:trace>
  <inkml:trace contextRef="#ctx0" brushRef="#br0" timeOffset="36580">24253 10993 10852,'-3'-3'-164,"19"-1"0,8 0 55,11-1-984,-1 0 1,6 0 0,-1-1 273,-11 2 1,-2 0-1,2 0 775,0 0 1,1-1 0,2 1-1,2-1-239,-2 2 0,3-1 0,1 0 0,2 0 0,-1 1 0,0-1 283,0 1 0,1 0 0,0 0 0,0 1 0,0-1 0,-1 0 0,3 0 0,0-1 0,0 0 0,-2 1 0,-1 0 0,-2 1 0,0 0 0,0 0 0,0 0 0</inkml:trace>
  <inkml:trace contextRef="#ctx0" brushRef="#br0" timeOffset="37076">25236 10775 0,'6'1'0,"-1"1"330,-9 34-660,-1-10 609,1 2 1,0 2-280,-4 4 0,4-13 0,1-8 0</inkml:trace>
  <inkml:trace contextRef="#ctx0" brushRef="#br0" timeOffset="37296">25181 11143 6501,'-6'-22'733,"0"1"1,-1-10-734,3 5 0,1 0-816,2-6 816,1-1 191,3 3-63,1 1-26,5 9 1,0 1-103,3-2 0,7-5 45,-11 22 72,-3 4 245,0 5-189,-4 6-52,0 6-44,-2 7 0,-2 2-75,-1 8-1009,-1-6 1,0-1 1062,-2 0 227,-2-4 198,0-5 40,1-5 143,0-6-247,2-3-821,1-18-643,4-2 106,6-17-62,5 0 1003,3 5 0,0 2 0,-1 0 0,-2 8 0,-1 1 0</inkml:trace>
  <inkml:trace contextRef="#ctx0" brushRef="#br0" timeOffset="37395">25345 10706 6529,'5'5'3276,"-2"-1"0,-3-4-2931,-16 43-750,5-19 1,-2 2 0,1 0-401,2-2 1,1 0-1,-1 0 805,-4 8 0,0 1 0,3-8 0,5-7 0,1 2 0</inkml:trace>
  <inkml:trace contextRef="#ctx0" brushRef="#br0" timeOffset="38280">29415 6541 12672,'1'3'1227,"1"0"-1255,-2-3 28,33-32-3277,-8 10 3177,-7 7 0,2-3 0,2 1-232,2-1 0,3 1 1,-2 0-25,-4 3 1,0 1-1,3-2-249,4-2 0,3-3 1,3 0-1,0 0 0,-1 1 605,0 0 0,0 0 0,-1 1 0,0 0 0,-2 1 0,0-1 0,-1 1 0,-1 1 0,-3 3 0,0-1 0,0 0 0</inkml:trace>
  <inkml:trace contextRef="#ctx0" brushRef="#br0" timeOffset="38499">29551 6213 9631,'11'3'787,"15"-7"0,5-3-532,0 0-1348,-1 0 1,4-1 0,-2 1 684,-6 3 0,-2 0 928,9-1 0,-1 1-579,-12 1 0,-1 3-346,4 11 1,-3 4 207,-1 6-195,-9 0 0,-7 3-976,-13 1 1,-7-2 1238,-3-2 1,0-1-1,4-1 1,2-3 0,-12 2-1</inkml:trace>
  <inkml:trace contextRef="#ctx0" brushRef="#br0" timeOffset="40616">22860 4206 6966,'5'6'3021,"-2"-2"-442,-3-4-2073,45-8-2011,-18 3 1,2 0 1635,-3 0 1,3 0 0,3 0 127,1 0 0,3-1 1,3 1-1,1-1 1,2 1-467,-10 2 0,2 0 0,0 0 1,2 0-1,0 0 0,0 0 1,-1 0-1,0 0 206,0 0 1,-1 0 0,-1 0-1,1 0 1,0-1 0,1 1-1,1 1 1,1-1-84,-1 1 0,1-1 0,3 1 0,0 0 0,1 0 0,0 1 0,0-1 0,-2 0 1,0 1-1,-3 0 0,-1-1 84,2 1 0,-3 0 0,-1 1 0,-1-1 0,0 0 0,1 1 0,2-1-139,-2 1 0,0-1 1,2 0-1,0 1 1,0-1-1,2 1 0,-1-1 1,2 1-1,0 0 130,-3 0 1,2 0-1,0 0 1,2 0 0,-1 1-1,2-1 1,-1 0 0,-1 1-1,0-1 1,-1 1 0,-1-1-1,-2 0-48,5 1 0,-2 0 1,-2-1-1,-1 1 1,0-1-1,2 1 1,0 0-1,3-1 54,-5 1 0,3 0 0,1-1 1,1 1-1,0 0 0,1 0 0,0-1 1,-1 1-1,-1 0 0,-2 0 0,-1 0 1,-2 0-52,9 1 0,-3-1 1,-1 1-1,-2 0 0,0 0 1,0 0-24,1 0 1,-2 0 0,1-1 0,0 1 0,0 1 0,2-1-288,-5 0 0,2 0 0,1 1 0,-1-1 0,1 0 0,-1 1 0,-1-1 0,-3 0-231,8 1 0,-4 0 0,0-1 1,0 1-1,1-1 660,1 1 1,2-1 0,1 1 0,-2-1 0,-3 1 0,-6-1-1,5 0 1,-6 0 0,-2-1 0,-1 0 0</inkml:trace>
  <inkml:trace contextRef="#ctx0" brushRef="#br0" timeOffset="44245">14980 2663 6073,'-5'-1'0,"0"1"0,5 0 0</inkml:trace>
  <inkml:trace contextRef="#ctx0" brushRef="#br0" timeOffset="44796">14967 2649 6308,'2'7'1444,"-1"-1"-1508,-1-6 3340,0 0-2621,-53 27-3932,31-17 3052,-5 3 0,-7 3 0,6-3 452,-4 0 344,7-3 0,-2 2-291,-2 3 0,2 1-182,-4 3-323,4 0 0,5 1-2461,16 2 2605,5 1-28,16-6 1599,5-5-2061,5-1 232,4-1-20,1-1 1,1 1 306,-4-2 0,-1 4 266,0 5 0,0 4 0,-4-2 567,-6-4 1,-5 1-249,-7 10 1,-8-3-209,-22-10-145,6-8 1,-2-2-94,-2 0 0,0-1 3124,-12-1-3712,5 1 1,2-2-1969,1-4 792,-1-1-1459,22-2 3242,9-5 1,-2 7 0,2-2-1</inkml:trace>
  <inkml:trace contextRef="#ctx0" brushRef="#br0" timeOffset="45734">15199 2868 9835,'-29'11'113,"-1"1"0,-1 2 0,6 0-250,11 3 835,-2 4-944,11-7-107,3-1-103,3-2 462,3-2-252,2-3 38,13 0-164,11-6 344,-5-2 522,7-8-365,-20 2-28,1-2 5,-4-1-179,-4 5-257,0 0 204,-5 6 126,0 2 8,0 3 57,0 5 49,0 24-58,0 2-283,0-13 1,0 1 175,1 1 1,-1-1-1691,3 5 1741,1 9-181,2-14 0,1 1-440,0-2 1,1-1 455,0 2 0,-1-2-45,1 9 165,4-21 45,-9-5 683,15-8-170,-11-3-222,5-8 56,-8-2-182,-2-3-2,-1-1 2,-2-2-92,-3-1 145,-2 3 1,-3-1 355,-10-9-694,8 11 1,-2 2 474,-14 0 1551,16 9-1526,-9 2-72,12 1-195,-9-1-737,8 2 86,0-1-16,9 0-29,11-4 446,1 0 92,6-3 0,3-1 76,11-6-475,-13 7 0,1 0 310,6-5-96,-10 6-809,-1-2 764,-2 1-985,2-21 1070,-7 14 162,3-14 28,-9 20 274,0 2 227,-1 3-72,0 3 584,0 3 1153,-1 2-1774,0 4 635,-2 4-565,0 14-462,-1-1-36,0 9-48,3-8 4,6 1 0,2-2 80,-2-2 64,15 13-64,-13-32-574,13-21 138,-1-8-277,-8 11 0,0-1 672,-2 1 1,-2 1-13,4-5-781,-2 2 842,-1 3 174,-3 4 238,-1 4-366,-2 4-18,-2 2-36,0 5 1340,0 2-1085,0 3-126,1 5 823,0 2-1153,9 17-317,12-2 207,-2 1 141,-2-19 1,0-4 164,4-4-208,9-4-395,-12-3 1,1-2-137,2-1 1,0-2-896,1 0 1,-1-1 1498,-2 0 0,-3 1 0,-3 1 0,-6 3 0</inkml:trace>
  <inkml:trace contextRef="#ctx0" brushRef="#br0" timeOffset="46016">15977 2840 5768,'-27'3'332,"-1"0"0,-9 11 0,4 5-1818,10 10 1417,5-7 1,3-1-86,8 3 1527,7-10-1543,3-2 914,2-2-1278,14-1 1615,-2-7-1182,5-3 99,-6-8-63,-4-3 3341,-1-1-2964,6-13-49,-3 7-308,0 0-20,-7 11 62,-4 7-6,2 4-237,8 7-191,-1-2-820,7 7 473,-9-8-249,3-1 1033,-2-3 0,-6-2 0,1-1 0</inkml:trace>
  <inkml:trace contextRef="#ctx0" brushRef="#br0" timeOffset="46480">16100 2840 6263,'7'4'3276,"-2"-1"-2565,-5-3-308,0 0-431,26 39 31,-17-19-216,6 3 1,-2-1 249,-10-9 100,-3-9 239,0-1 932,0-2-1277,0-12-31,0 1-191,0-11 180,3-4 11,0 4 345,7-16-337,-10 19-14,12-1-30,-14 14 275,9 5-239,-5 1 126,2 2-121,7 6-2,8 5 53,1 0-11,5 0-42,10-5-12,-5-5-186,2-3 1,2-3 58,-12-3 0,-1 0-382,5-1 0,-1-1 437,2-9-118,-14-3 199,-7 4 8,-1-3 211,-8 7 369,-13 0-633,3 5 36,-12 5 7,9 7 18,-9 16 53,11-5 0,2 3-4,0 4 1,2-1-125,1-2 1,3-1-161,9 15-232,5-21-1074,7-4 1,5-3 1524,5-5 0,0-3 0,11 5 0,2-8 0</inkml:trace>
  <inkml:trace contextRef="#ctx0" brushRef="#br0" timeOffset="46847">16879 2813 1275,'-3'-7'1638,"-16"4"0,-5 6 1638,5 4-2909,-7 0 1,0 1-368,9 8-26,3 2 1209,1 18-1399,7-14-84,5 11-78,6-20 585,16-1-398,-6-8-554,16-13 597,-18-8 0,-1-3 195,-2 3 1,-1 0 6,2-7 1,-3-1-52,-2-4-3,-3 0 172,-3-1 0,-1 1 301,-2 0-270,1 4 0,-2 4-65,-2 16 1539,-1 4-1470,-1 6 40,-2 5 77,-1 6-121,3 6 1,1 2-250,3-4 0,0 1-112,1 4 0,2 1 124,9 7-13,6-13 68,4-1-342,4-6 0,4-2-1318,4-4 1,1-1-1,-2 2 1,0-2 1092,1-5 0,-4-3 0,-14 2 0,0-3 0</inkml:trace>
  <inkml:trace contextRef="#ctx0" brushRef="#br0" timeOffset="47180">14270 3632 15229,'-7'-3'330,"1"1"-215,20 5 0,11 2-1208,2-4 1,4 0 0,1-1 462,3 3 1,1 0 0,6-1 739,-12-3 0,5 0 1,1 0-1,3-1 0,1-1 1,0 0-1,-1 1 0,-2-1-263,2 1 1,-2-1 0,1 0 0,-1 0-1,1 0 1,0 0 0,2 0 144,-5 0 0,1 0 0,1 0 1,1 0-1,-1 0 0,1 0 1,-1-1-1,-1 1 0,0 0-60,0 0 1,-1-1-1,1 1 1,-1-1-1,-1 0 1,0 1-1,-1 0 1,-1-1-4,4 1 1,-2-1-1,0 1 1,-1-1-1,0 1 1,0 0-198,1-1 1,1 0-1,-1 1 1,0-1-1,0 1 1,-1-1 145,0 1 1,-1 0 0,0-1-1,0 1 1,2 0 0,3 0 121,-2 0 0,3 0 0,3 0 0,0 0 0,1 0 0,0 0 0,-3 1 0,-3-1 0,-3 1 0,6-1 0,-5 0 0,-1 0 0,4 0 0,-3 1 0,-1 0 0,1 0 0,0 0 0,0 0 0,-1 0 0,1 0 0</inkml:trace>
  <inkml:trace contextRef="#ctx0" brushRef="#br0" timeOffset="51932">17657 2731 13366,'2'3'390,"-1"0"-328,-1-3-838,-7 75 255,14-48 0,1 0-572,-7 6 1,-2 2 0,3-3 562,9-3 0,1-4-439,-4-6 1,-2-2 982,3 6-1868,0-4 1854,-7-18 0,-1-1 0,-1-3 0</inkml:trace>
  <inkml:trace contextRef="#ctx0" brushRef="#br0" timeOffset="52317">17671 2854 7394,'0'4'3276,"1"-1"-2733,-1-3-616,39-8-1969,-24 11 2028,9-5 0,-2 3 588,-11 14-151,-6 8 0,-2 2-87,-1-2-251,-1 0 1,-2-1-75,-6-12 291,1-1-448,2-2-907,2 0 880,4-3 83,4-1 34,5-3 1024,2-2-1041,3-3 28,2-3-173,0-4-12,0-2-707,5-11 892,-7 5-92,4-7 137,-10 9-154,1 0 400,1-3 656,-1 4 417,-3 5-1157,-3 7 191,-4 13-53,-2 3-202,0 8-76,0 2 0,0 3-166,0-4 0,1 0-343,-1 6 0,1-1-666,2 8-2124,4-9 1131,-1-9 1399,2-2 1,-5-10 0,0-3 0</inkml:trace>
  <inkml:trace contextRef="#ctx0" brushRef="#br0" timeOffset="52481">18135 2636 6005,'5'5'1488,"-1"-1"-249,-10 12 0,-4 5-1382,6 11 291,-5-5 1,2 0-1788,9 1 1,4-4 1300,0-1 1,5 4 0,-7-22 0</inkml:trace>
  <inkml:trace contextRef="#ctx0" brushRef="#br0" timeOffset="52782">18313 2513 13254,'1'8'388,"0"-2"-3665,-1-6 888,-5 36 2400,4-16 1,-1 2-414,-2 9 1,-1 0 255,2-7 0,-1-3-134,-6 5-239,-11-10-410,1-6-1044,-7 0 3538,-5-10-910,15-2 1366,-4-3-1640,18-1 404,2 0-785,4-2 230,3-2 179,15-8-364,-2 7 0,0-1 1121,13-6-1243,-12 9 0,-1 1-491,-1 4 51,-4 2-1231,-1 0 1063,-2 15 0,-5-10 0,-1 9 0</inkml:trace>
  <inkml:trace contextRef="#ctx0" brushRef="#br0" timeOffset="53048">18080 2991 9715,'-3'2'3276,"0"-1"-3018,3-1-608,44-13-1171,-24 7 1,2-1 1487,11-2 1,0 0 355,-8 3 1,-2 1-595,13 2 108,-15 6-189,0 4 352,-16 5 109,-6 4 8,-6 3-33,-5 3 411,-4 2-321,-4 1 138,0-1 0,1 0-1658,3-3 1389,-2-2 1,7-3 1325,20-13-601,4-1-310,7-7 0,2-2-898,1-2 1,0 0-607,3-3 1,0 0 170,-3-1 0,0 0 875,0-1 0,-2 2 0,1-1 0,4-2 0</inkml:trace>
  <inkml:trace contextRef="#ctx0" brushRef="#br0" timeOffset="53183">18818 3032 17136,'0'0'0</inkml:trace>
  <inkml:trace contextRef="#ctx0" brushRef="#br0" timeOffset="58133">17657 3510 12238,'5'1'666,"-1"1"-430,-4-2 350,46-5 150,-14 1-547,-7 0 0,8-1 1,3 0-1,1-1 0,-3 1-1009,-2 1 1,-2 0 0,0 0 0,2 0 328,1-1 0,3 0 1,-1 0-1,1 0 1,-3 1 441,-1 0 0,-1 1 0,-1 0 0,-2 1 95,0 0 1,-2 1-1,2-1-46,6 1 0,3 1 0,-1-1 0,-5 1 0,-1-1 0,-2 0 0,3 1 0,0 0 0,-1 0 0</inkml:trace>
  <inkml:trace contextRef="#ctx0" brushRef="#br0" timeOffset="58332">17794 3728 6634,'31'-2'80,"0"-1"0,1 1 0,-1 0 0,5 0 1,2-1-86,-8-1 1,5-1 0,1-2 0,0 1 0,-4 1-184,0-1 0,-2 1 1,0 1-149,1-1 0,1 0 0,3 0 336,-1 2 0,5-1 0,1 0 0,-2 0 0,-6 1 0,-4-1 0,-4 2 0,2-1 0,6 0 0,0 0 0,0 0 0,0 1 0</inkml:trace>
  <inkml:trace contextRef="#ctx0" brushRef="#br0" timeOffset="60036">3824 16469 9780,'5'4'1047,"-1"-1"-1459,-4-3 1003,38-4-1823,-17 2 0,1 1 1448,11-2 0,2 1-69,-5 1 1,2 0-1,-3 0 235,4 0 1,1 1-195,-4 0 0,4-1 1,2 1-1,-1 0-609,0 0 0,1 0 0,0 0 0,0 0 432,1 0 0,-1 0 0,2 0 1,2 0-195,-5 0 1,3-1-1,1 1 1,0-1-1,-1 0 1,-3 1 196,3-1 0,-2 0 0,0 0 0,2 0-13,-6 0 0,3 0 0,0 0 0,0-1 0,0 1 0,-2 0 29,-1-1 1,-2 1 0,-1-1 0,3 0 0,3 1-84,-4-1 0,3 0 0,2 0 0,1 0 0,1 0 0,2 0 0,-1 0 0,1 0 0,-1 1 100,-4-1 0,1 0 1,0 1-1,1-1 0,-1 0 1,2 1-1,-1-1 1,0 0-1,0 1 0,0-1 1,0 0-36,0 1 1,-1-1 0,1 0-1,0 1 1,0-1 0,0 0 0,-1 1-1,1-1 1,0 1 0,-1-1 0,0 1 1,3-1 1,1 0 0,0 1 0,0-1 0,0 1 0,-1 0 0,-1-1-1,-1 1 1,-2 0 0,-1 0-9,3 0 0,-1 0 0,-3 0 0,-1 1 0,1-1 1,0 1 0,1-1 0,0 1 0,0 0 0,0-1 0,0 1 0,0 0-1,-2-1 0,-1 1 0,0 0 0,2 0 0,2 0 0,4 0-14,-10 0 1,3 0 0,2 0 0,3 1 0,0-1 0,2 0 0,1 1 0,0-1 0,0 1 0,0-1 0,-1 0 0,-1 1 0,-2-1 0,-2 1 0,-3-1 6,8 0 1,-4 1-1,-2-1 1,0 1 0,-1-1-1,1 0 1,2 1 0,3-1 0,-4 1 0,2-1 0,2 1 0,2-1 0,1 1 0,1 0 0,1-1 0,-2 1 0,0 0 0,-1-1 0,-2 1 0,-2 0 0,-4-1 0,-2 1 0,11 0 0,-6 0 0,-2 0 0,-1 0 0,1 1-1,-1-1 0,0 0 1,0 0-1,1 1 1,2 0-12,0-1 1,3 1 0,0 0 0,2 0 0,0 0 0,-1 1 0,-1-1-70,-3 0 1,-1 0-1,-1 0 1,1 0 0,-1 0-1,0 0 1,1 0 67,0 0 0,1 0 0,0 0 0,0 0 1,-1 0-1,-2 0 0,-1 0-18,12 1 0,-2 0 1,-3-1-1,-6 0 386,-3 0 1,-5-1-414,-2 0 1,-2-1 20,15 1 127,-16-1 1351,-5 0-1458,-12 0 1691,-2 0-2556,-3 0-2395,-6 0 3094,-5-3 1,4 1-1,2-1 1</inkml:trace>
  <inkml:trace contextRef="#ctx0" brushRef="#br0" timeOffset="65403">23174 1775 14145,'-31'8'45,"-1"0"0,0 0 0,-6 0 0,3 3-45,9 6 0,3 3-739,4-5 1,1 0 710,-1 2 0,-2 2 2,1-1 0,-3 4 0,0 2 16,5-2 1,-1 3-1,-1 2 1,1-1-1,2-1-1083,-6 5 1,1-2 0,1 3 1031,2-1 0,-1 2 0,2 0 0,5-6 20,6-2 1,3-4 479,0 0 1,4 1-594,6 2 1,5 3 0,3-3 138,7-4 0,3-3 0,1 0-348,-1 5 0,0 1 0,3-4 363,2-8 0,3-3 0,1-2 0,0 0-49,-1-3 0,0-1 0,1 0 0,0-2-307,4 1 1,1-1-1,0-1 1,-1 0-218,-5 1 0,0 0 0,-2-1 0,-1 0-16,2-1 0,-1-2 0,-5 1 589,9-5 0,-17 4 0,-3 0 0</inkml:trace>
  <inkml:trace contextRef="#ctx0" brushRef="#br0" timeOffset="65940">22805 1707 13485,'5'7'-37,"-1"-1"-305,-4-6 334,0 0-48,90 12-1583,-68-8 1,2-1 1295,11 3 0,5 0 1,-4-1 305,-7 0 1,-4 0 798,9 4-771,1 2 1,-1 2-677,-13-1 762,1 0 0,-7 0 139,-21 0-126,-18 17-176,8-9 0,-1 1-22,0 0 0,-1 1-1158,-2 7 1,2-1-2012,3 2 2939,7-7 0,2-3 0,3-7 0,3 1 0</inkml:trace>
  <inkml:trace contextRef="#ctx0" brushRef="#br0" timeOffset="66252">23092 2485 14257,'-7'-3'359,"2"0"-662,5 3-298,0 0 374,49 6-1275,-19-4 1366,4 1 0,4 1 0,0 0 1,-3 1 53,1 1 82,-6-1 0,-5 1 252,-19 0 789,-3 1-369,-4 1-221,-7 2-496,-12 5 0,-12 7 0,-3 0 0,5-3-1594,1 1 1,-1 0 1238,4-4 1,-5 4-1,-1 0 1,2-1 0,6-3-1204,-1-1 0,3-1 1478,-5 4 0,2-2 0,2-1 1,0 2-1</inkml:trace>
  <inkml:trace contextRef="#ctx0" brushRef="#br0" timeOffset="67675">23666 3824 9754,'34'2'345,"1"0"0,0 1 0,0-1 0,0 0 0,-2-1-186,-5 0 1,-1-1 0,0 0-911,3 0 1,2 0 0,6 0 875,-10-1 1,5 1 0,2-1-1,3 0 1,2 0 0,0 0 0,0 1-1,-2-1 1,-1 0-356,-2 0 1,0 1 0,-1-1 0,0 1 0,-1 0 0,2-1 0,1 0 0,1 1 225,-4-1 1,2 0 0,1 1 0,1-1-1,0 0 1,1 0 0,-1 0 0,-1 1-1,0-1 1,-2 0 0,-1 0-105,7 1 0,-1-1 1,-2 1-1,-1-1 1,0 1-1,0-1 1,1 1 106,0-1 0,0 1 0,-1-1 0,1 1 1,0-1-1,2 0 0,2 1-100,-8-1 1,0 0-1,2 0 1,1 1 0,0-1-1,1 0 1,0 0-1,1 0 1,-1 0 0,-1 0-1,0 0 1,-1 0 83,3 0 1,0 0 0,-1 0 0,0 0-1,-1 0 1,1 0 0,-1-1 0,1 1 0,0 0-1,0 0-21,-1 0 0,2-1 0,-1 1 1,1 0-1,1 0 0,-2-1 1,0 1-1,-1 0 0,-1-1 1,-2 1-1,-2 0 39,6-1 1,-1 0 0,-3 0 0,-1 0 0,-2 1 0,-1-1 220,12-1 1,-4 0 0,0 1-199,-3-1 1,-1 0-1,-1 0 334,-3 0 1,-1 1 0,1-3-108,0-3 0,1-3 1,0 0-1,-4 0-53,0 1 1,-2-2-153,2-7 1,0-3 0,-8-2-68,-16-3 0,-6-3-150,3-4 0,0-5 1,0-2-1,-1 3 168,1 3 0,0 2 1,-1-2-9,2 6 0,-1-3 1,0-1-1,1 1 1,1 2-17,0-8 1,2 2 0,0-2 14,-1 4 0,0-3 1,0-1-1,1 0 1,-1 2-43,-1 3 1,1 2 0,0-1 0,-1 1 0,-1-1 18,0-3 1,0-1 0,-1 1 0,0 1 0,0 4-68,0-2 0,1 4 1,-2 2-42,-6-2 0,0 2-407,5 0 1,-1 1 414,-2 1 1,-2 0-36,-3-5 1,-1-2 308,-3 0 0,-1 1 72,2 5 0,0 1-211,-2 2 0,-1 3-53,-1 8 0,-3 3-58,-4 0 0,-5 1 0,-4 1 47,5 0 1,-3 2 0,-1-1 0,-2 1-1,0-1 52,1 1 0,-1 1 1,-1-1-1,0 1 1,0-1-1,1 2 12,2-1 0,-1 0 0,1 1 0,0 0 0,1 0 0,-1 0 12,-5 0 1,1 1-1,-1-1 1,2 1-1,1 0 142,2 0 0,3 0 0,-1 0 1,-6 0-47,7 1 1,-3 0-1,-2 0 1,-3 0 0,-2 0-1,0 0 1,0 1 0,0-1-1,2 1 1,1 0-91,-2 0 1,0 1 0,2 0 0,-1 0 0,1 0 0,-1 0 0,-2 0 0,0 0-12,6-1 1,0 1-1,-1-1 1,0 0-1,-2 0 1,1 0-1,-1 1 1,1-1-1,0 1 1,-1 0-1,2 0 1,0 1-8,-1 0 0,1 1 0,1-1 0,-1 1 0,1 0 0,0 1 0,0-1 0,-1 1 0,0 0 0,-1 1 0,0-1 1,0 1 1,-1 1 0,0 0 0,-1 0 0,0 0 0,0 1 0,-1-1 0,1 1 0,0 0 0,-1 0 0,2 0 0,0 0 0,0 0-64,1-1 1,0 1-1,1-1 1,0 1-1,1-1 1,-1 1 0,1 0-1,-1-1 1,0 2-1,0-1 1,0 1-1,-1 0 82,1 0 0,-1 0 1,-1 1-1,0 0 1,-1 0-1,0 0 1,0 1-1,1-1 1,1 1-1,0-1 1,2 1-1,1-1 1,2 0-1,3 0-4,-13 5 0,4-2 1,2 1-1,2 0 1,2 1-1,-1 1-25,1 2 0,1 0 0,0 1 0,2 2 1,3 1-1,3 1 10,3 4 0,3 2 1,3 1-1,3 1 0,1 1-15,3 0 1,2 1-1,3 1 1,0 0-1,1 0 1,1-2-89,0 3 1,0-1-1,2 0 1,2-1-1,2 0 103,4-1 1,3 1 0,2-2 0,0-1 0,-1-4 302,2 0 0,0-3 0,4 2-328,-3-3 1,2 2 0,2 1-1,1 1 1,-1 0 0,-1-1-189,1 0 1,-1 1 0,0-2 0,0 2 0,1-1 133,0-1 0,0 1 0,0 0 0,1 0 1,-2-1-1,0-2-114,2 4 0,-1-2 0,-1-1 0,-2-3-434,7 2 0,0-3-346,1 1 1,5-3 971,1-6 0,7-1 0,0-1 0,-7 0 0,-3 0 0,-1 0 0,8-3 0,1 0 0,0 0 0</inkml:trace>
  <inkml:trace contextRef="#ctx0" brushRef="#br0" timeOffset="68185">27626 3305 9198,'28'-1'32,"1"0"1,-1 1-1,1-2 1,0 1-1,-1 0-347,8-1 1,-1 0 432,-8 0 1,1 0-1,1-1 27,0 1 1,1 0 0,5 0-237,-4 0 1,4 0 0,3 0 0,1-1 0,1 1 0,-2 0 0,-3 0-68,3 0 0,-3 1 0,-1-1 0,1 0 0,3 0-26,-3 0 0,2 0 0,2 0 0,0 0 1,-2 0-1,-2 0 0,-3 0-369,11 0 0,-5 0 1,-3 0-1087,2-2 1,-4 0 1410,-11 0 1,-2 0 0,15-2-1,-27 1 1</inkml:trace>
  <inkml:trace contextRef="#ctx0" brushRef="#br0" timeOffset="68371">28759 3127 10717,'30'8'318,"0"-1"1,0 1 0,-1-1 0,11 3-1,-2 1 1,-8 3 124,-13 5 0,-5 1-284,5 7-1798,-15-6 1,-5-2-856,-17-2 1309,-6 2-2008,-4 0 3193,8-7 0,2-1 0,-1 1 0,-4 0 0</inkml:trace>
  <inkml:trace contextRef="#ctx0" brushRef="#br0" timeOffset="68989">29251 2881 10130,'-5'-6'2170,"0"0"-1221,10 42-941,-1-11-314,-4 2 0,2 2 276,5-2 1,2 1-38,-2-3 1,0 2 0,2-1 98,8 5 1,1-1 162,-4 1 0,2-7 858,7-15-705,-13-18-241,2-11 0,0-10 1,-1 3-1443,-4 6 1,0-1 1310,3-7 1,1-5 0,-4 5 18,-2-9-250,-1 3 249,-1 2-1633,-2 10 1,0 1 627,1-3-255,-7-8 1266,12 20 0,-10 7 0,12 1 0</inkml:trace>
  <inkml:trace contextRef="#ctx0" brushRef="#br0" timeOffset="69335">29893 2922 14187,'-10'-4'667,"-12"6"1,-8 5-1,3 2-743,11 2 1,-1 1-1018,-10-1 1,-4 0 0,6 2-1610,1 17 2551,11-6 1445,6-1-1947,3 10-299,17-15 0,4-1 798,0 6 26,8-15 1,3-10-777,-5-14 1,-3-5 991,-2 5 1,-2-2-317,1-3 1,0-4-1,-4 5 480,2-6 696,-5 7 0,-1 2-517,-5 9 53,-1 4-626,-2 3 2634,0 14-2492,1 0 3241,5 20-3241,7-8 0,1-2 0,-4 4 0,2-9 0,1 0 0</inkml:trace>
  <inkml:trace contextRef="#ctx0" brushRef="#br0" timeOffset="69586">30125 2909 3854,'7'6'101,"-1"-1"2902,-6-5-2776,-3 41-264,1-5 34,0-8 1,1 2 60,0 1 1,0-3 1528,1-7-416,0 10 369,0-29-277,0-4-1708,6-29-37,6-5 564,-4 11 0,0-1-231,2 3 1,0 3-93,8-10-1398,-5 10 1,1-1-1,4-1 1,0 0 206,-4 4 0,0 1 1428,2 0 0,-2 4 0,-7 7 0,-1 2 0</inkml:trace>
  <inkml:trace contextRef="#ctx0" brushRef="#br0" timeOffset="69720">30439 2854 9788,'7'8'1638,"-3"20"0,-3 5-582,-2-6-2149,1-1 1,-1 4 0,1-3 677,-1 2-210,1 7-1388,0-13 2013,0-11 0,0-1 0,0-10 0</inkml:trace>
  <inkml:trace contextRef="#ctx0" brushRef="#br0" timeOffset="69894">30398 2554 6676,'4'3'1350,"-1"-1"-1429,-3-2-1173,24 23-316,-11-11 654,4 3 0,-1 1-864,-1 0 257,-2-1 1521,1 3 0,-8-10 0,0 1 0</inkml:trace>
  <inkml:trace contextRef="#ctx0" brushRef="#br0" timeOffset="70170">30617 2868 7305,'4'6'2872,"0"0"-6149,-4-6 3083,4 43 592,-3-26 446,1 9 1,0-1-557,-2-5-178,1-7 940,0 2 17,-1-10-541,1-1 213,-1-3 2457,3-14-3711,0 1 140,3-14 201,3 4 1,1-1 324,4-5-147,-3 5 0,0 2 453,2 4-342,-5 8-115,-1 2-157,-6 6-406,-4 7 555,11 1-317,-8 7-106,12 0-164,-7 4-309,1 1-205,1 1-436,-1 0-1732,0-1 2828,2 3 0,-5-12 0,2 1 1</inkml:trace>
  <inkml:trace contextRef="#ctx0" brushRef="#br0" timeOffset="70937">30726 2813 13700,'-29'20'-33,"-1"-1"1,3 0-1,5-1 101,8 6-38,2 2 1,0 1-95,-3 6-598,4-7 1,2 0 658,2-3 3,3-1-73,2-4 429,3-2-897,24 1 423,-8-11 225,21-3-148,-21-11 1,-1-4 40,10-9-450,-9 5 1,-1-1 348,4-11-98,-6 0 0,0 0 208,1-7 331,-4 8 0,-2 2-96,-3 6 263,-3 5-95,-2 4 616,-1 4-563,-8 4 36,9 0-591,-9 2-89,11 0-53,-6 7 1016,-1 2-795,-8 9-67,10 2 54,-3 1 0,1 1 21,8 6 0,-3-6 1,1 0-66,10 5-433,4-3 95,1-3-1784,7-8 1025,-13-12-879,5-5 2044,-8-16 0,-4 10 0,0-6 0</inkml:trace>
  <inkml:trace contextRef="#ctx0" brushRef="#br0" timeOffset="71269">30917 2840 13768,'10'27'-45,"0"0"1,-1 0 0,5 9 0,-3-4-118,-2 0 105,-4-12 57,1 2 149,-5-15 489,0-3-638,-2-4-44,-1-4-200,0-4-322,1-5-773,0-4 656,3-4 675,2-2 262,5-5 1,3-1 524,0 0-957,-1 2 1,0 4 727,-5 12-91,-1 6-67,-3 2-392,-2 3-501,1 7 492,0 1 9,2 9-126,3 13-406,-2-4-59,2 11-790,-1-10 751,0-7 1,0 0 0,0-2 0,3 7 0</inkml:trace>
  <inkml:trace contextRef="#ctx0" brushRef="#br0" timeOffset="71654">31354 2854 4447,'-5'-5'1398,"0"1"1878,5 4-2688,-36 29-641,19-5 18,-4 6 0,2 2-18,13 3 0,6-13 0,4-3 59,6 3 430,5-4-372,2-1 43,3-3 12,10-9 0,1-2-198,4-4 79,-2-1 0,-1-4 119,-12-6 0,-3-2 1974,10-8-2226,-9 2 0,-2-1 203,-3-9-238,-12 6 0,-2 10-72,-19 14 55,4 4 185,-11 6 110,3 1 1,-2 5-87,1 5 0,0 2 29,4-5 0,2 1 35,2 3 0,7-1 136,16 0 59,7-1 112,10-1 64,9-2-533,-1-7 0,8 0 1,-3-1-996,-5-2 1,1-1 766,-5 0 0,3 0 1,1-1-1,-3-1-1337,5-2 1,-4-1 1022,-8 0 0,-1-1 1,17 1-1,-27-1 0</inkml:trace>
  <inkml:trace contextRef="#ctx0" brushRef="#br0" timeOffset="71987">29756 3400 3010,'-17'-2'1015,"-9"3"0,-2 2 1191,4 2-1872,-4 1 1,-1 0 1387,0 4-1464,2 0-37,4 1-277,-3 9-50,13-7 908,-1 8-1821,23 5 616,1-7 2690,10 11-2921,-3-13 1,1-1 468,3 6 866,-4-6 1,-1 0-612,-5 2 282,-6-6 632,-6 1-653,-7-7-1120,-16-1 0,-3-1-1040,-1 0 1550,-4-5 0,3-1 1,16 0-1,0-6 1</inkml:trace>
  <inkml:trace contextRef="#ctx0" brushRef="#br0" timeOffset="72170">29866 3318 13975,'8'0'-118,"-1"0"720,-7 0-218,0 73-1689,-1-54 1,1 1 1282,0 11 1,-1 4-1,1-2-422,-1 0 1,1-3 59,-1-7 0,1 0-342,-1 4 0,1-1-1049,-1 3 1152,-4-2 0,3-14 0,-3-1 0</inkml:trace>
  <inkml:trace contextRef="#ctx0" brushRef="#br0" timeOffset="72322">29743 3510 6830,'0'6'-61,"0"0"2592,0-6-2567,44-1-636,-16 1-144,-3 0 0,5 0 0,-1-1-823,8 1 1,-2 0 1332,-3 1 0,-1 0 1,-3-1-1,-6 0 1,-6 2-1</inkml:trace>
  <inkml:trace contextRef="#ctx0" brushRef="#br0" timeOffset="72754">30275 3550 7684,'-13'-9'3276,"2"2"-1939,11 7-1102,-39 1-27,20 4-152,-13 5 0,0 2-92,12 5-1377,6-4 0,1 1 1359,5 0 460,3 0-524,3-1 14,4 2-83,12-2 262,-2-3-56,10-7-164,-5-9-845,1-7 847,2-5-447,0-6 507,1-5-166,-8 6 0,0-1-338,-3 5 0,-1-1 599,3-5 1,-1 0 634,2-9 100,-7 15 1,1 1 46,0-4-33,-1 2-271,-6 16 2215,0 11-2481,-2 4 16,-4 26-248,1-6-59,1 5 0,7 1-272,18-6 0,5-1-462,-12-3 1,4-2 622,6-13 0,7-4 0,1-3 1,-3-2-470,3-6 0,1-3-446,-2 1 1,3 0 0,-1-1 676,-6-2 1,-2-1 0,-2 1-1,12-3 1,0-3 0</inkml:trace>
  <inkml:trace contextRef="#ctx0" brushRef="#br0" timeOffset="73170">29073 3537 14607,'7'0'188,"13"-3"0,5-2 44,10-1-1325,-11 2 1,3-1 0,1 1-2,9-2 1,0 2 1341,-7 0 0,1 1 1,1 0-238,3-1 0,1 1 1,4 0 90,-11 1 1,1 0 0,2 1-1,2-1 1,1 0 0,2 1-122,-5 0 1,3 0 0,1 0-1,1 1 1,0-1 0,1 1-1,-1-1 1,-1 1 0,0-1-81,-1 0 1,-1 1 0,0-1-1,-1 0 1,0 0 0,1 1-1,1-1 1,0 1 61,1-1 1,2 1 0,1 0 0,0 0 0,0 0 0,-1 0 0,-1 0 0,-2 0 0,-2 0-291,6 0 0,-3 0 0,-2 0 0,-1 0 1,1 0 107,0 0 1,-1 0-1,0 0 1,0 0 0,-1 0-315,6 0 1,-1 0 0,0 0 0,-1 0-288,-4 0 1,-1 0 0,-1 0 0,1 0 743,9 0 0,0 0 0,-5 0 0,-5 0 0,-4 0 0,-2 0 0,1 0 0</inkml:trace>
  <inkml:trace contextRef="#ctx0" brushRef="#br0" timeOffset="73388">29401 3988 7166,'24'6'621,"0"0"1,-2-2 0,4-1-472,4-3 0,4-2 0,4-1-166,-7 1 0,2-2 1,2 1-1,3-1 1,1 0-142,-7 1 1,2 1 0,2-1 0,1 0 0,1 1 0,0-1 0,0 1-1,-2-1 1,0 0-96,-1 1 0,-1-1 1,0 1-1,-1-1 1,1 1-1,-1 0 0,2-1 1,0 1-114,0 0 1,2 0 0,1 0 0,0-1 0,0 1 0,0 1 0,-2-1 0,-2 0 0,-3 1 225,8 0 1,-2 0-1,-3 1 1,-2-1 0,-3 1-1,0-1 1,-4 1 0,0 0-1,12 0 1,0-1 0</inkml:trace>
  <inkml:trace contextRef="#ctx0" brushRef="#br0" timeOffset="74171">26397 1448 14070,'14'4'109,"11"-5"0,6-4-1202,-3 0 1,1-2 0,3 0 681,-4 1 1,1 0 0,1 0 0,1 0 410,-1 0 0,1 0 0,1 0 0,-1 0 0,0 0-5,5 0 1,-1 0 0,0 0 0,1 1-9,-4 0 1,0 0 0,0 1 0,0-1 0,1 1-220,1-1 0,1 1 0,0-1 1,0 1-1,1 0 214,1 0 0,0 0 0,0 0 0,1 0 0,-1 1-76,0-1 1,-1 1 0,0-1 0,3 1 0,3 0 93,-9 1 0,2 0 0,3 0 0,2 0 0,0 0 0,0 1 0,-1-1 0,-2 0 0,-3 1 0,-3-1 0,10 0 0,-5 0 0,-2 0 0,5 0 0,-2 1 0,0 0 0,0-1 0,0 1 0,0 0 0,0 0 0,0-1 0</inkml:trace>
  <inkml:trace contextRef="#ctx0" brushRef="#br0" timeOffset="74856">27940 1092 11782,'33'4'307,"0"-1"0,1 1 1,-1-1-1,-4 0 1,1 0-316,-2-1 1,5 1 0,2 0 0,-1 0-1,-5-1-1631,11 0 1,-5 0 12,-8 0 0,1 0 1335,-2 1 1,2-1 0,-2 1 410,-1 1 0,-2 1 160,14 2 356,-16-1 109,-20-3 859,-4-1-965,-3 2-208,-8 4-1186,-14 7 0,-5 4 755,10-6 0,0 0-43,-4 3 0,-3 1 0,3-1 494,-1 2 1,1-1-704,-1 0 0,1 2-818,-1-1 1,1 1 263,1 1 1,0-1-805,3-2 0,0 0 1356,0 2 0,1-1 0,1-1 0,3 0 1</inkml:trace>
  <inkml:trace contextRef="#ctx0" brushRef="#br0" timeOffset="79356">28992 956 12311,'0'3'2092,"1"0"-1154,-1-3-930,-12 32 9,3-8 0,-1 2-1440,-2 6 1,0 2 1407,2-3 0,0 1 1,2 1-129,2 0 0,2 0 0,0 0-261,-1-2 0,1 0 0,2 0 73,1-3 0,0-1 1,2-3-332,1-3 0,2-3-1360,6-2 2014,11-6 0,-12-6 1,6-1-1</inkml:trace>
  <inkml:trace contextRef="#ctx0" brushRef="#br0" timeOffset="79622">29128 1393 13028,'-3'-1'1154,"0"-1"-1154,-7 17 0,0 6-118,4-5 56,-5 10 1,2 0-101,11-9-143,2 3-21,3-11-161,12-3 487,-6-5-152,8-4 469,-9-6-180,-2-2 177,-6-2-54,9-2-260,-11-2 692,10-14-692,-11 12-566,-3-7 73,-10 13 50,0 5-389,-4-1-576,3 6 598,-8 4 0,11-1 0,-5 2 0</inkml:trace>
  <inkml:trace contextRef="#ctx0" brushRef="#br0" timeOffset="79923">29497 1284 9785,'1'3'3002,"0"-1"-3329,-1-2 229,-39 13-53,24-6-33,-8 2 1,2 1 995,13 0-1442,3 2 410,2 0-432,2 0-2625,11 12 2887,-3-10 937,8 7-547,-6-12 0,-2-2 56,-1 0 42,-2-1 238,-1-1 182,-2 0-48,-3 1-290,-3 0 3096,-3 0-4020,-9 2-334,3-2-2199,-6 0 2457,12-4 1,1-1 0,6-1 0</inkml:trace>
  <inkml:trace contextRef="#ctx0" brushRef="#br0" timeOffset="80194">29688 1284 14693,'-34'10'-368,"1"1"0,2 4 1,6 1-370,9 7-1061,8 14-1479,12-20 608,4 4 3916,3-9-1300,6 10 942,-7-8-388,5 12-193,-12-14 310,-1 3-139,-3-5 2797,-7 2-1566,-17 2-2203,3-3-538,-10 0-2246,13-8 2949,7-1 0,2-2 0,7 0 0</inkml:trace>
  <inkml:trace contextRef="#ctx0" brushRef="#br0" timeOffset="80740">30152 1120 6905,'6'0'1176,"-2"0"1274,-4 0-2439,-12 30-11,3-7-61,-1 2 1,-3 7-1,3-3-250,1-6 0,0 0 310,0 1 0,0 2 0,0-2-17,3-4 0,0-2-78,0 1 1,1-1-364,-6 16-112,2-4 53,2-4-1148,-1 2 963,5-14 1198,-1 1 14,4-14 1264,-1-3-1445,1-1-328,0-3 101,1-3 89,0 3 1412,1-2-1238,0 5 137,-1 2 751,0 0-648,0 0 727,1-3-1216,2-2 89,1-3-201,1-2 64,2-2-5,2-3-62,1-1-157,1-2-62,4-3 1,0-1-1819,7-8 1982,-4 6 1,1 0-99,-8 9 1,1 2-318,0-1 1,0 1 180,12-13-162,-2 3 17,-3 4-2184,2 3 37,-8 10 1413,-1 2 1168,-9 14 0,-3-5 0,-1 3 0</inkml:trace>
  <inkml:trace contextRef="#ctx0" brushRef="#br0" timeOffset="81048">30302 1447 14677,'-6'0'874,"1"-1"-2879,5 1 1688,38-8 121,-6-4-1443,-5 4 1,-1-1 529,7-7 757,-16 4 1211,-4 0-806,-10-10-369,-4 13 33,-20-5 433,1 21 0,-2 7-41,-12 2-238,11-1 1,3 2 343,1 3-69,4 0-93,4 0-42,4-2-2057,7 13 2046,4-12-523,6 8-29,5-17-1491,14-3-79,-6-3 2122,-3-3 0,-1-1 0,-6-1 0,3 0 0</inkml:trace>
  <inkml:trace contextRef="#ctx0" brushRef="#br0" timeOffset="81340">30794 1379 10432,'-2'-2'2929,"0"-1"-1741,2 3-964,-40 6-727,22 1 506,-12 2 0,0 3-2072,9 4 2015,-7 9-44,12-6 142,-1 15-450,8-12 84,0 9-48,8-17-109,1-1 154,2-1 334,2-2-224,2-1-340,7 7 547,-7-6 1720,3 5-1494,-9-3 447,-4-2-220,-3 2-11,-4-4-308,-13 4-770,8-7-653,-9 2-1786,14-6 3083,3-3 0,3 2 0,3-2 0</inkml:trace>
  <inkml:trace contextRef="#ctx0" brushRef="#br0" timeOffset="81523">30972 1420 13106,'0'6'799,"-10"12"1,-4 1-800,-5 0-490,6 4 1,0 0 15,-4 1-335,12-1-4,-3-1 813,0 6 0,4-15 0,0 3 0</inkml:trace>
  <inkml:trace contextRef="#ctx0" brushRef="#br0" timeOffset="81673">30944 1270 13355,'4'-7'189,"0"2"-806,-4 5-442,0 0 1059,29 42 0,-21-31 0,6 10 0,1 0 0</inkml:trace>
  <inkml:trace contextRef="#ctx0" brushRef="#br0" timeOffset="82045">31149 1502 3410,'3'2'3246,"-1"-1"30,-2-1-2223,-30 29-1187,19-17 103,-6 5 0,1 0-5,11-6 1160,2-2-1242,2 0 945,0-2-827,1-3 658,2 0-548,0-3 1163,1 0-1122,1-3-151,2-2-53,3-4-412,4-4 286,3-5-1460,-1 1 1,-1-1 517,9-12 1062,-7 8 1,-1-1-435,-5 5 0,0-1 353,-1 0 0,0 0-859,0-1 0,0 0 1193,-1 0 1,-1 0-33,7-16 137,-8 14 1,0 1 479,2-11 1065,-2 8-2572,-4 13 1479,-3 16-726,-1 5 174,-2 8-112,-4 10 0,0 4-89,3-12 1,1 0 178,-4 16 0,1-2-275,3 3-16,2-14 1,2 1 14,-1 8-86,2-12 0,1-2-991,2 7-1241,4-10 1015,-1-2 1402,6-15 0,-8 0 0,3-4 0</inkml:trace>
  <inkml:trace contextRef="#ctx0" brushRef="#br0" timeOffset="82793">31463 1434 10732,'4'4'2649,"-1"-1"-1742,-3-3-719,-17 31-34,6-7-643,1-2 0,0-1 489,1 4-134,6 0 69,2-11 222,1 3-742,4-12 414,0-3-81,5-2-56,1-3-824,16-16 1177,-3 0-42,5-6 53,-12 9 179,-9 10 82,-2 3 786,-3 1-1022,-1 6 57,0 2 41,-1 4-143,0 3-36,2 1-179,0 2-429,-3 0 12,11 0-1386,10 8 1881,3-12-372,9 4-160,-4-15 9,-8-3 624,6-4 291,-8-9 1123,-5-6-1341,-1 0 153,-5-1 346,-5 9 209,-1 2-120,-1 4-56,-1 2-73,-1 3 554,-6 4-1086,0 2-44,-6 4-99,1 2 714,-2 2-731,-1 2-109,2 1-136,2 1-1229,4 10 808,4-11 82,3 6 234,4-16 107,2-2-334,7-2 690,-2-3-116,15-8 326,-12 4 2,7-4 272,-14 7 156,-1 2-192,-2 1-130,-1 0-41,2 0 70,3 4-169,7 2-131,7-2-263,1 0-73,3-5-86,-3-4 150,2-2 163,2-4-145,-7 1 1,1 0-590,9-9 663,-11 6 1,0 0-1793,4-10 1762,0-3 210,-3-2 466,-6 5 0,-1 0-290,5-12 1150,-7 7 1,-2 1-893,-2 7 116,-5-3-2413,-6 26 1762,-3 3 101,-12 8 1293,7 6-1082,-11 8 1,-1 4-212,14-13 0,2 2-524,-5 1 1,-1 2-1,4-3 597,1 14-64,5-1-352,6-2 628,8 0 2284,6 0-2441,5-11 1,1-2-677,-6-5 0,1 0 191,12 2 0,2-1-191,-11-8 1,0-1-272,5-1 0,1-1 819,4-1 0,-3-2 0,0 1 0,5-2 0</inkml:trace>
  <inkml:trace contextRef="#ctx0" brushRef="#br0" timeOffset="83175">29947 1161 14235,'-3'-5'1452,"-30"11"0,-8 9-1515,26-4 0,0 2-878,-12 2 0,-5 2 1,6 1 917,12 4 1,4 2-57,0 1 1,3 1 29,1 0 0,2 0-70,2 1 0,1-1-105,4-1 0,3 1-869,6 1 1,5 3 0,2-3 727,1-6 1,0-2 0,1 1 0,-3 2 0,1-1 0,-1-2 0,2-7 0,1 0 0</inkml:trace>
  <inkml:trace contextRef="#ctx0" brushRef="#br0" timeOffset="83442">32488 1147 11940,'35'1'506,"1"0"1,-8 1 0,1 1-1005,-2 2 0,4 1 0,-1 1 0,-3 0 475,3 4 1,-1 0-48,2 2 0,3 1 0,-6 2 282,-8 0 0,-4 3-292,-2 2 0,-3 2 53,-3 3 1,-2 1 0,-4 3 1,-3 2 3,-4 2 0,-8 2-238,-2-9 0,-7 4 0,-2 0 0,-1 0 0,2-4 138,2-2 0,1-3 0,-1 0 1,-3 1-231,0 0 0,-2 2 1,-1 1-1,-1-1 0,1-2 1,1-4-174,-1-1 1,2-3-1,0-2 1,-3 1 514,0-1 0,-3 0 0,0 0 0,2-1 0,2-1 0,-9 4 0,2-1 1,6-4-1,-1 0 0,0 0 0</inkml:trace>
  <inkml:trace contextRef="#ctx0" brushRef="#br0" timeOffset="89446">22682 1953 1748,'-25'20'504,"-1"0"0,0 1 0,4-1 0,2 1 0,-1-1-237,-5 4 1,1 0-25,4 3 1,2 1-186,-2 1 0,1 1 26,3 0 0,2 1-115,4-1 1,2 1-29,2-1 0,3 2-25,6-4 1,2 2 0,1-2-85,3 4 0,3 0-10,-1-6 0,2 2 0,4-3-158,4-2 0,4-2 0,-1-1 167,5 2 1,2-1 10,-5-4 1,2 0-1,3-3 128,4-3 0,3-2 0,1-1 0,-5-2 42,-6 0 0,-2-1 0,2 0-11,6 0 1,3 1-1,-1-2 1,-4-1 20,1-2 0,-5-1 265,9 0 321,-2 0 2370,-38-6-2427,-10-2-578,-19-7 198,15 6 0,-2 0 199,-3-2 1,-3-1 0,1 0 65,-5-3 0,0 1-431,3 1 1,-1-1-1,-1-1-169,-5-3 1,0-1 0,2 1-322,7 2 1,2 0 0,-1-1 70,-4-1 1,-1-1-1,4-1 414,4-11 0,6 3 0,5 8 0,4-10 0</inkml:trace>
  <inkml:trace contextRef="#ctx0" brushRef="#br0" timeOffset="90342">25195 3523 12031,'4'2'1431,"-1"0"-336,-3-2-611,-19 73-2123,13-51 1,0 1 882,-4 11 0,0 5 0,-1-3 760,2-3 0,-1-1 343,-1-1 0,-1 2 1,-2 2-434,1-8 0,-2 2 1,-1 0-1,0 0 0,1-1-327,-2 2 0,2-1 0,-1-1 0,-1 1-17,-2 1 1,0 1-1,0-2 1,0-5 429,-5 2 0,4-7 0,6-6 0,-3-2 0</inkml:trace>
  <inkml:trace contextRef="#ctx0" brushRef="#br0" timeOffset="90576">24567 4179 9920,'1'3'896,"-6"30"-546,4-14-293,-2 4 0,0 1 1334,5 2-1458,5 1-237,10-7 0,4-1 209,-5-7 0,1-2-1446,12 5 0,2-2 1293,-7-9 1,-1-3-32,3-2 0,2-1-579,1-1 0,0-2 395,3-2 0,-1-2-593,1-1 1,1-1 534,-2-1 0,1-2 402,0-3 1,2-2 0,-4 3 0,-8 4 0,-2 1-1,10-7 1,0-1 0</inkml:trace>
  <inkml:trace contextRef="#ctx0" brushRef="#br0" timeOffset="91776">23515 15923 10026,'-5'-4'1056,"1"1"-1206,21 1 0,10 0 139,3-1-1082,0 0 1,6-1 0,-3 1-58,-3 0 0,1 0 1240,-3 1 1,3-1 0,-1 1 726,5-1 0,4 0-285,-10 2 1,5-1 0,2 0 0,0 1 0,-4 0-780,7-1 1,-3 1 0,4 0 265,-5 0 1,4 1 0,3-1-1,0 0 1,-3 0 0,-4 1-52,5-1 0,-4 2 0,1-1-51,-2 0 1,2 0-1,-1 1 1,-3 0-176,-3-1 1,-3 1-1,-1 0-216,8 0 1,0 1-1166,0 0 1,-5 0 713,-11 2 2619,-12 0-1694,-20-1 0,-11-1 78,-1 1 0,-2-1-178,-4 1 0,-2 0 288,8-1 1,0 0 0,-1 0-123,-1 0 0,-1 0 1,-3 0 4,3-1 0,-4 0 1,-2 1-1,0-1 1,0 0-1,3 0 28,-2 0 1,2 0-1,1 0 1,-4 0 37,2 0 1,-3 0 0,-2 0-1,1 1 1,2-1 0,3 0 20,-7 0 0,4 0 0,-2 0 232,3 1 0,-1-1 0,0 1 0,2 0-268,1 0 0,2-1 1,-1 1-93,-4 0 1,-1 1 0,4 0-1204,5 2 1,6 2 928,12-1 629,21 4-448,11-7 0,7-4 63,5 2 0,3-1 283,-10 0 0,2-1 1,6 0-154,-6 0 1,5 0 0,3 0 0,2-1 0,-1 0 0,0 1-1,-4 0-257,2-1 0,-2 1 1,-1 0-1,1 0 0,3 0 162,-4 0 1,3 0 0,2-1 0,1 1 0,0-1-1,-2 1 1,-1 0 0,-2 0-15,3 1 0,-3-1 1,-1 1-1,-1 0 0,2 0-21,-1 0 0,1 0 0,0 0 0,0 0 0,0 0-237,-2 1 0,1-1 0,0 1 0,-1 0 0,0 0 211,-2-1 1,1 1 0,-1 0 0,-1 0 0,1 0-108,3 1 1,0-1 0,0 1 0,1-1 132,-4 0 0,2 0 0,0 0 0,-3 0 0,-2 0 0,9 0 0,-3 0 0,-7 0 0,0-1 0,0 0 0</inkml:trace>
  <inkml:trace contextRef="#ctx0" brushRef="#br0" timeOffset="92676">25277 15936 12969,'-1'-5'658,"-18"1"0,-10 3-2297,-2 1 1,-3 0 1442,4 0 1,-2 0 0,1 0 240,-2 0 0,1 1 0,1-1-45,-8 1 0,1 0-66,12 0 1,0 0 0,-1-1-478,1 1 0,-1-1 1,1 1 444,-1-1 0,1 0 0,0 0-90,-11 1 0,-1-1-905,3 1 1,-3 0 0,3 1 927,-1 0 0,2 0 0,-5 0 0,6 1 0,10-1 1</inkml:trace>
  <inkml:trace contextRef="#ctx0" brushRef="#br0" timeOffset="93743">24949 15022 6893,'4'1'3276,"-1"1"-779,-3-2-1493,10-10-817,-3 2 29,10-11-197,-5 4-19,3-4-137,3-3-78,4-4-50,-1 1 1,4-5-1,-1 3-1374,0 3 1,1 0 1609,-5 4 1,1-4-1,0 0 1,-2 5 23,5-1 1,-2 3-301,-3 0 0,0 1 258,-2 0 1,1 1-185,-2 1 0,-1 1-284,13-11-597,-8 5 1,-2 1 274,3-4 188,-7 7 1,-2 1-850,-6 3 1498,-3 2 0,-1 5 0,-2 1 0</inkml:trace>
  <inkml:trace contextRef="#ctx0" brushRef="#br0" timeOffset="93995">25359 14407 1809,'-6'-7'3276,"2"1"0,4 6-2908,0 0 1007,23 3-1411,-1 0-104,6 2 0,3 1 64,-11-1 0,-1 0 479,2 1 1,-2 1-371,2 8 4,-15-4 3239,-1 4-3267,-12 13-595,0-9-483,-9 14-924,3-14-241,1-2 2234,-2 1 0,8-10 0,0 0 0</inkml:trace>
  <inkml:trace contextRef="#ctx0" brushRef="#br0" timeOffset="96078">19173 8071 12725,'6'2'1138,"-1"0"-870,-5-2 791,52-2-920,-19-1 0,5-1 0,0 0-959,-8 1 1,0 1 0,0 0 0,1 0 651,0-1 1,1-1-1,1 1 1,-1-1 0,-2 1-81,9 0 0,-3-1 1,2 1 247,-9 1 0,2-1 0,-1 1 0,1 0-8,-1 0 0,1 0 1,0 0-1,4 0-53,0 0 0,3 1 1,1 0-1,2 0 1,-2 0-1,-2 0-435,-1 0 1,-2 0 0,-1 1 0,1-1-1,0 1 424,-1 0 0,2-1 0,0 1 1,0 0-1,-3 0 0,-2 1-584,7 1 1,-3 0 0,-7 1-1097,0 4 332,-20 4 650,-23-4 0,-15-1 1,-2 0 769,2 0 0,-2-1 0,-2 0 0,4 0 0,-1 0 0,-1 0 0,1-1 69,-7 1 1,1-1 0,2-2 241,8 0 1,2 0-1,-1-1-181,0 0 1,0 0 0,0 0-3,0 0 0,0-1 0,0 1 87,1 0 1,0 0 0,-4 0 360,-3 0 1,-5 0 0,-2 1 0,2-1 0,3 0-390,0 1 1,4-1-1,-3 1-53,1-1 0,-3 1 0,-1-1 0,2 1 0,6-1 513,-6 2 0,6-1 13,-6 1-660,11 3 498,48-1 1,14 0-279,-8-2 1,2 1-193,-3-1 1,3 0 0,0-1 0,0 0-29,5 0 0,0-2 0,0 1-244,-5-1 1,0 0 0,1 0 0,0 0 219,1-1 0,0 0 1,2 0-1,4 0-386,-9-1 0,4 1 1,2-1-1,0-1 1,2 1-1,-1 0 0,-1-1 1,-2 1 389,4-1 0,0 0 1,-2 0-1,0 0 1,0 0-1,1 0 1,-5 0-1,3 1 1,-1-1-1,0 1 0,-1-1 1,-3 1-1,-2-1 1,6 0-1,0-1 1,0 1-1</inkml:trace>
  <inkml:trace contextRef="#ctx0" brushRef="#br0" timeOffset="98400">20416 8480 3727,'7'3'372,"-1"-1"2160,-6-2-1266,0 0-986,22 31 92,-4-4 1,1 2-339,-5-8 1,1 0 0,0 1 51,2 4 0,0 1 0,-1-2 87,1 3 1,0-2-19,2 4 1,-1 0-336,-4-8 1,-1 0-1,1 1 230,0 1 1,0 0 0,1 0-34,-1 1 1,0-1 0,3 5 10,-3-4 0,3 4 0,0 2 0,2 1 0,-1 1 0,0-3 0,-2-3-28,2 5 1,-2-3 0,1-1 0,2 4-172,-3-4 0,2 3 0,0 1 0,1 1 0,0-1 0,-1-1 0,-1-2 352,2 2 0,-1-2 1,-1-2-1,0 0 1,-1 0-104,1 0 1,-1-2 0,1 1 0,2 4-74,-2-4 0,3 4 0,1 2 1,2 2-1,0 0 0,0 0 1,-1-1-1,-1-3 0,-2-2-5,1 1 0,-1-2 0,-2-2 0,1 1 0,2 3-5,0-2 1,1 3-1,1 2 1,1 1-1,-1-1 1,0-1-1,-1-2 1,-3-3-5,3 3 1,-2-3-1,0-2 1,-1 1 8,1 1 0,1 0 0,-1 0 0,1 0-2,-1 0 0,1 0 0,0 0 0,-1 0 2,1-1 0,0 1 0,0 0 0,-1-1-17,1 0 0,-2-1 1,2 1-1,1 3-5,-2-4 1,2 2 0,1 2 0,0 1 0,0-1 0,-1-1 0,-1-2 3,4 6 1,-1-2-1,-1-1 1,2 3 8,-1-2 1,1 3 0,2 0-1,-1 0 1,-1-1 0,-3-4 69,-2-1 1,-2-4-1,0 1 1,1 1-61,1 1 1,1 1 0,0 2 0,-1-1-1,0-2 9,-1 0 0,-1-1 0,0 0 0,2 3-4,-1-2 0,1 3 1,2 2-1,0 1 1,0-1-1,-1 0 0,-2-3-7,2 2 1,-2-1-1,-1-1 1,1 0 0,0 1-1,0-1 0,0 1 0,1 0 0,0 1 0,-1-2 0,-1-1-27,2 4 1,-1-1-1,0-1 1,0 0 51,0 1 1,0 0-1,0-1 1,-1-1-2,1 2 0,-1-2 1,1 2-17,-1-3 1,0 2 0,0 0 0,0-1-6,0-1 0,-1 0 0,0 0 0,1 0-2,0 2 0,0-1 0,1 0 0,-1 1-9,1-1 0,-1 0 0,1 0 0,-1-1 59,-1-1 0,0 0 1,0-1-1,0 0-94,5 8 0,1 0 0,-2-1 15,-4-7 0,-1-1 1,1 1 13,4 6 0,0 0 0,1 1-6,-4-3 1,0 0 0,0 0 0,-1 0-17,1 2 1,0-1-1,0 2 4,-2-5 0,0 1 1,1 0-1,-3-1-61,2 2 1,-1-1 0,-3-4 82,-1-4 0,-2-2-43,2 4 1,-1-2 1518,0 3-1288,-4-11-107,-1-1 1060,-4-8-1135,0-2 2671,0 5-2752,0-2 49,1 5-41,0-2 1969,1-1-1970,0 0-36,1 1 34,-6-1-50,18 11 49,-18-4 15,27 8 64,-20-5-2,11 2-48,-7 1-464,0 1 472,0 1 18,0-1 1,1 0 29,7 16-2,-9-14 0,0 0-1,12 8-72,-14-10-93,11-2 103,-6-1-70,8 11-285,-5-6 6,3 3 105,-8-11 71,-6-8 391,0-1-781,-1-3 275,-1-1-1476,-1-5 451,-7-1 152,7-5 1223,-16-6 0,18 9 0,-10-4 0</inkml:trace>
  <inkml:trace contextRef="#ctx0" brushRef="#br0" timeOffset="98694">24048 14188 10872,'-6'-4'1976,"1"1"-1894,5 3 389,0 0-471,-3 31-124,6-16 124,-3 5 0,3 1 244,17 5-81,-8-7 240,7-4 0,8 2 0,-4-3-663,2 5 261,-3-8 0,5 2 0,-6-4-7,-4-5 135,4-3 109,-15-14-84,-1-4-62,-4-11-368,-1-4 210,0 13 1,0-2-1406,0-1 1,0-2 1198,0-1 1,1-4-266,0 2 1,1-5 0,-1-1-1,1 4 4,-1 1 0,1 3 1,-1-2 88,1-5 0,0-2 0,0 1 0,0 3-1195,-1-1 1,1 2 1405,-1-4 1,0 2-1,-1 1 1,0 1 0</inkml:trace>
  <inkml:trace contextRef="#ctx0" brushRef="#br0" timeOffset="99331">20334 8644 11647,'-15'11'501,"-1"10"1,2 1-502,2 1-1639,-2 3 1,0 1 1544,0 6 395,2-1-301,6-8 0,0-2 0,1-2 0,0 8 0</inkml:trace>
  <inkml:trace contextRef="#ctx0" brushRef="#br0" timeOffset="99499">20375 8535 14361,'1'6'3276,"0"-1"-2683,27-4 1,11-3-547,-19 1 1,1 1-48,8 0 0,5-1 0,4 0-547,-7 1 1,5-1 0,1 0 0,1 0 0,-2 1 0,-4-1-547,6 0 1,-5 0 0,5 1 545,-4-1 1,4 0 0,2 0 0,0 0 0,-3 0 0,-4 1 231,3-2 1,-4 1 0,-4 0 0,-4 0 0,-2 0 0,4 0 0,0-1 0</inkml:trace>
  <inkml:trace contextRef="#ctx0" brushRef="#br0" timeOffset="114642">25086 15144 9836,'-7'-1'1747,"2"0"-115,5 1-606,3-6-842,-2 1-181,2-6 182,-2 3-37,6-14-278,1 3 0,1-1 126,-1 2 0,1-1-807,8-11 1,1 1 747,-6 13 0,1-1-39,3-2 0,3-2 1,-2 2-757,2 1 1,0 0 763,7-6 1,2 0-101,-7 7 1,0 1-1,0 1 32,3-3 0,2-1-321,1 0 0,3-1 0,-1 1 52,-6 4 1,-1 1 0,1 0-349,9-7 1,2 0 0,-4 1-861,-4 4 1,-2 1 1540,3-4 0,-10 6 1,-17 11-1,-2 1 0</inkml:trace>
  <inkml:trace contextRef="#ctx0" brushRef="#br0" timeOffset="114934">25236 14489 6215,'-4'-5'2042,"0"1"441,4 4-2214,0 0-263,37-5-51,-8 2 0,6-1 0,0 1-3,-1 1 1,0-1 0,2 1-200,-6 0 0,1 0 0,0 1 0,-4 0 170,8 3 0,-5 1-130,4 6 994,-8 2-426,-5 22-182,-26-4 0,-4 1-180,6-5 0,-2 0 497,-11 7 1,-3-2-640,-1-5-540,1-1 683,3-2 0,0-2 0,3-3 0,-9 12 0</inkml:trace>
  <inkml:trace contextRef="#ctx0" brushRef="#br0" timeOffset="116640">30425 16169 10709,'-14'-12'1787,"3"3"-3426,-9-13 1,-1-3 610,5 3 689,-1-1 1,-3-5-1,5 3 331,5-8 54,4 11 0,2-2-46,1-14 89,5 6 1,1-7 0,1 3-105,1 6 0,0 2 0,1-1-348,-1-1 1,0-2-1,0 1 1,1 2 362,1 2 0,1 2 0,1 1 3,-1-1 1,2 0 0,2-1 104,2-3 1,4-2 0,0 0 0,0 1-93,0 2 0,-1 2 0,1-1 1,1 1-22,1-4 0,2-1 0,0 2 0,0 3 5,0 3 0,1 3 0,-1 1-17,5-2 0,0 2 16,3 0 0,1 0-66,0 1 1,3-1 64,-3 5 1,3-1 0,3 0 0,-1 1-11,-6 4 1,0 1 0,1 0 0,0 0 0,0 0-11,0-1 0,1 1 0,-1-1 0,0 1 0,0 1-3,5 0 0,-1 2 0,-1 0 0,-3 2-293,5 1 0,-2 2 164,0 0 0,2 0-28,-6 3 1,4 1 0,0 1 0,-1 0 67,-4 0 1,-1 1 0,0 1-1,2 1 99,3 0 0,2 2 0,2 0 0,-2 1 0,-3 0 59,-2 0 0,-2 0 1,-2 1-1,1 0-42,1 1 0,0 0 0,-1 1 1,-2 0 15,2 0 1,-3 0 0,3 2-27,0 1 0,1 1 0,2 2 0,-1 1 1,0 0-8,0 2 0,0 0 1,0 0-1,0 1 1,-1 0-80,1-1 1,1 0 0,-1 1 0,-1-1 0,-1 1 36,4 4 0,-2 0 1,-2 0-1,-5-2-30,-2 4 1,-4 0 67,4 0 1,-3 0 331,-5-1 0,-7 4-360,-6-1 1,-5 6-1,-3 3 1,-1-1 0,1-5-153,0-2 1,-1-3 0,-2 3 208,0-3 0,-1 3 1,-2 2-1,0-1 0,0-2 1,-1-6-8,-3 0 1,-1-6 0,-1 0 281,0 1 1,0 0-1,-4 0-42,-1-2 1,-4 1 0,-1 1-1,-1-2 1,1 0 27,3-3 1,0-1 0,1-1-1,-2 1 1,0-1-195,-4 4 1,-2 0-1,-1 0 1,2-1-1,0-2-176,0-1 0,0-1 1,2-1-1,1-1 183,-2 0 0,3-1 0,-1 0-18,0 0 1,-1 0-1,-1-1-16,2 1 1,-1-1-1,-3 0-87,6-2 0,-3 0 1,-2 1-1,-1-1 1,-1 0-1,1 0 81,3-2 1,-1 0-1,-1 0 1,1 0-1,-1-1 1,0 1-1,1-1-30,0 1 0,-1 0 0,0 0 0,1 1 0,-1-2 0,1 1 0,1-1 4,-5-1 0,0 1 0,-1-1 1,3 0-1,1-1 0,2-1 46,-7 0 1,4-2-1,0 0-79,-1 1 0,0-2 0,1 0 115,1 1 1,1-2 0,-5-4-511,8 0 0,-3-4 1,-4-2-1,-1-2 1,-1 0-1,2 0 0,3 1 1,4 1 174,-4-3 1,5 1 0,0 0 0,-4-1 0,3 2 0,-6-1 0,-2-1 0,0 0 0,3 0 0,7 2 0,7 1 0,9-2 0,1 1 0</inkml:trace>
  <inkml:trace contextRef="#ctx0" brushRef="#br0" timeOffset="124978">17780 11362 10457,'5'5'345,"-2"0"-499,-3-5 86,0 0 15,10-30 106,-3 11 74,1-3 1,0 0 345,3-5-156,-4 5 509,-3-9-535,-4 10-1772,1-10 1570,-2 5-1527,-1 2 1,-1-3 1229,-1-8 1,-1-1-119,1 11 0,0-1 1,0-1 345,-1-4 0,0-2 1,-1-1-1,1 3 61,0 1 0,-1 3 1,0-4-82,0 0 0,-1-4 0,0 0 0,-1 0 0,1 3-42,-1-4 0,0 3 0,-3-5-210,2 8 1,-2-4 0,-1-2 0,-1-1 0,0 1 0,1 1 0,1 4 190,-2-3 0,1 4 0,-1 0 0,-1-4 47,1 6 1,-1-2 0,-1-3 0,-1-1-1,0 1 1,1 1 0,0 2 0,1 3-172,-4-5 1,2 3 0,0 2-1,-2-2 184,1 0 0,-2-1 0,0-1 0,0 1 0,0 3 158,2 2 1,2 3 0,-2-1 0,-4-1-88,0 1 0,-4-2 0,-2-2 0,-1 1 0,1 0 0,0 1 0,4 2-154,-1-1 0,2 1 0,0 2 0,-3-3 138,-1 0 1,-5-3 0,-1 0-1,0 0 1,3 3 0,4 4 330,-8-5 1,4 5-269,-3 0 1,0 0-64,2 3 1,0 0 7,4 3 0,-2-1 40,1 3 1,-1-1 0,2 1 70,3 2 0,0 0-67,-9-3 1,3 1 55,11 6 411,7 3-850,5 2 1832,3 0-1550,9 20 1009,-1-3-782,5 21-151,-3-2-81,-4-14 0,0-1 995,-1 3 1,-1-1-996,1 1 0,-1 0 0,-1-1 0,1 2-320,-1 4 1,0 3 0,0-4-61,1-4 0,-1-1-235,0 15 1,1-4-257,-1-17 374,0-5-223,0-4 1251,0-4-531,-10-24 0,8 16 0,-8-16 0</inkml:trace>
  <inkml:trace contextRef="#ctx0" brushRef="#br0" timeOffset="125116">16319 9177 7854,'-6'-20'3276,"2"4"-857,4 16-2304,0 0 90,10-31 23,5 21-214,12-5 0,9-4 0,-1 4-1524,-1 8 0,2 2 1467,-7-1 1,2-1-1,2 0 1,-2 1-739,4-2 1,-1 1-1,-2 1-61,3-2 1,0 0 841,-1 0 0,2 0 0,-6 1 0,4-1 0,2 0 0</inkml:trace>
  <inkml:trace contextRef="#ctx0" brushRef="#br0" timeOffset="126924">28363 11143 13338,'2'7'2319,"-1"-1"-2123,-1-6 1566,0 0-1684,29 43-501,-13-21 268,-2 0 0,2 3 1,0-2-458,0-8 1,-1-1-421,6 9 0,0 1-607,5-5 1,-1-1-1,-7-3 1,-1-2 1275,2 0 1,-2-5-1,-10-5 1,-1-3-1</inkml:trace>
  <inkml:trace contextRef="#ctx0" brushRef="#br0" timeOffset="127094">28937 11143 5469,'4'6'1756,"-1"-1"817,-3-5-2349,-51 35-74,34-20 0,-1 2-376,-8 5 0,-3 2 1,2 0 225,8-4 0,1 0 0,-1 3-116,0 1 1,-3 5 0,-1 1-1,0-1 1,3-2-196,-3 3 0,1-2 0,-1 3 180,3-4 1,-1 2-1,-1 1 1,1-2-1,3-2-57,1-3 1,2-2 0,0 1-906,-4 5 1,0 0 0,0-1 896,-3 6 0,1-2 0,3-4 1,2-3-1,0 0 0</inkml:trace>
  <inkml:trace contextRef="#ctx0" brushRef="#br0" timeOffset="128237">30084 11116 10078,'0'4'3276,"1"0"-1414,-1-4-2167,12 19 313,-1-1-151,1-1 0,1 2 143,8 11-43,-9-14 0,0-1-33,0 0 1,1 0-315,11 12-52,-1-2-1197,-3-7 1,-1-2-1341,1 0 650,10 5 2329,-22-22 0,-4 0 0,-1-1 0</inkml:trace>
  <inkml:trace contextRef="#ctx0" brushRef="#br0" timeOffset="128427">30480 11198 8205,'-25'24'121,"-1"0"1,1 1-1,4-5 1,2 0 0,0 1 185,0 2 0,1 0 0,1 0-359,-2 5 0,1-1-177,1 0 1,-1 0 104,1-1 1,0 0-115,1-3 0,-1 1-855,-1-1 1,-2 1 0,2-2-547,0-2 1,1 0 690,-8 8 0,1-4 948,2-9 0,12-7 0,1-4 0</inkml:trace>
  <inkml:trace contextRef="#ctx0" brushRef="#br0" timeOffset="128620">29975 10870 9288,'13'-2'34,"-2"0"1017,11-6 1,4-1-1052,-7 3 0,2 0-84,5-2 0,4-2 0,2 1-1009,4 0 1,2 1 0,0 1 1073,-7 1 0,-1 1 1,1-1-1,-2 1 1,3-1-1,-1 1 0,-1-1 1,4 2-1,0-1 1</inkml:trace>
  <inkml:trace contextRef="#ctx0" brushRef="#br0" timeOffset="129170">28828 11539 13103,'4'5'1236,"20"-1"1,6-3-898,6-1-1432,-11 0 1,4-1 0,-2 0-122,1 0 0,-1-2 942,1 0 1,1 0-652,0 0 1,-1-1 446,-1 1 0,1-1 445,1-4 1,3-1 0,-5 2-1,10-2 1,-9-1 0,0 0-1</inkml:trace>
  <inkml:trace contextRef="#ctx0" brushRef="#br0" timeOffset="129370">29360 11348 12734,'11'4'1588,"-3"0"-801,-8-4 55,0 0-4119,54 31 2325,-35-18 952,12 6 0,-4 0 863,-21-7-953,-13 6-478,-9-2-716,-7 1 1,-7 0 1283,1-4 0,-2 0 0,2-2 0,0 3 0,1-1 0,-4-1 0,0-1 0</inkml:trace>
  <inkml:trace contextRef="#ctx0" brushRef="#br0" timeOffset="129888">29879 12044 14187,'-28'-5'505,"0"0"1,0 0-1,1 0 1,-1-3-222,-3-3 0,-6-4 1,0-1-1,6 1-1923,4-4 1,1-2 1463,4 6 1,-3-2-1,0-1 1,2-3 289,0-6 1,1-5-1,2-1 1,0 3-835,0 1 1,2 1 0,-2-2 716,3 3 0,-2-3 1,1 0-1,0-1 1,2 0-4,1-5 1,1-1 0,2 0 0,2 2-50,1 5 1,0 3 0,2-2 0,1-3 83,0 1 0,0-4 1,1-1-1,1-1 1,2 0-1,4 1-170,3 4 0,4 0 0,1 0 0,2-1 0,0 2 0,1-1 0,-2 2 160,1-7 1,0 0 0,0 2 0,1 0 0,4 0-73,1 2 0,2-1 0,1 1 0,3 1 0,0 3 1,3 3 114,4 3 1,3 3 0,2 4 0,0 1 0,-2 0-6,-4 3 1,-2 0 0,0 2 0,2 0 0,3 0-34,-1 2 1,2 0 0,2-1 0,1 2 0,1 0 0,1 1 0,0 2 0,-1 2-87,-1 2 1,0 2 0,2 2 0,-1 1 0,1 1 0,-1 0 0,0 0 0,-1 0 0,0-1 46,-1 0 0,0-1 0,-2 0 0,1 1 0,0 0 0,-1 0 0,1 2 0,0 0 0,0 2 0,0 1 0,2 0 1,-1 1-1,1 1 0,-2 0 1,-2 1-1,-2 0 0,-3 0 5,3 4 1,-3 0 0,-2 1 0,-2 1-1,1 0-5,4 5 1,0 2 0,-2 0 0,-1 1-17,-3 0 0,-1 1 0,-1 0 0,-2 2 30,-3-1 0,-2 0 0,-1 2 0,-2-1 7,-2 0 0,0 0 0,-3 1 0,-6 3 41,-5-4 0,-4 3 0,-3 2 0,-2 0 0,-2 0 0,1-2 0,1-2-13,-1 0 1,1-3 0,-1 0 0,-1-1 0,-3 3 0,1-4 1,-1 2 0,-1 1 0,-2 0 0,0-1-1,-1 0 1,1-3 0,0-3 28,-4 0 0,-1-3 0,1-1 0,-1-2 0,0 0-11,-2 1 1,1-1 0,-1 0 0,-1-1 0,0-1 0,0 0 0,0-1 0,-1 0 0,-1-1 0,1 0-1,-1-1 0,1 0 1,-2-1-1,1 0 0,0-1-37,0 0 1,1-1-1,-1 0 1,-1-1-1,-4 0-100,6-3 0,-3 1 0,-1-1 1,-2 0-1,-1-1 0,1 1 1,1-1-1,1 0 0,2 0-77,-2 0 0,2 0 0,1 0 0,0-1 0,-1 0 0,-2 0-216,-2 0 1,-2-1 0,-1 0 0,-2 0 0,1 0 0,2-1-1,2 0 1,4 0-445,-4-1 1,4-1 0,1 0 0,-1-2 582,-4-1 0,-1-3 0,2 1 0,4 1 0,-2 0 0,3 1 1,-1-4-1,-1 0 0</inkml:trace>
  <inkml:trace contextRef="#ctx0" brushRef="#br0" timeOffset="132239">28828 9300 6969,'5'2'3276,"-1"0"0,-4-2-1072,-5 0-2106,-1 0-93,-6-1 4,-2 1-177,-22 2 53,13 2-808,-15 3 736,21 1-420,3 2 403,4 0-272,2 10-639,15 13 482,1-5 343,0-11 0,3 0-390,13 6 649,-6-6 31,9 9 48,-12-5 36,-4-6 89,-5-1 743,-12-7-591,-2-1-127,-7 1 688,-1-2-2127,-19 0-486,14-2-1550,-11-1 2833,20-5 1,6 2 0,2-2 0</inkml:trace>
  <inkml:trace contextRef="#ctx0" brushRef="#br0" timeOffset="132382">29005 9464 11115,'0'9'-509,"1"-1"-805,-1-8 1314,0 0 0,0 0 0</inkml:trace>
  <inkml:trace contextRef="#ctx0" brushRef="#br0" timeOffset="132567">29032 9177 14215,'3'5'1484,"0"-1"-4761,-3-4 2827,20 28 0,-15-21 0,16 20 0</inkml:trace>
  <inkml:trace contextRef="#ctx0" brushRef="#br0" timeOffset="133039">29101 9518 0,'-6'-2'3276,"2"1"-1041,4 1-2154,5-5 1619,0-1-1389,11-13-168,-4 2 845,7-5-817,9-5 2787,-11 12-3120,10-5-20,-15 14-118,-1 2 90,-2 2-8,-2 2 55,0 2 163,-2 4 12,-1 18 83,-7 2-95,-1 7 0,-4-9 344,3-11-347,0 0 165,2-4-16,1-3-56,1-3-18,1-4-72,3-1-98,1-4-249,4-3 325,18-20-649,-9 11 671,6-12 218,-4 17 281,-8-1-281,4 7-218,-6 1 182,-7 14-64,-1 1-118,-1 9 0,-2 0-2730,0 1 2361,-1 1-287,-1-1-133,1-4 789,2 1 0,0-8 0,1-1 0</inkml:trace>
  <inkml:trace contextRef="#ctx0" brushRef="#br0" timeOffset="133272">29606 9382 8599,'4'3'1834,"-1"0"-142,-3-3-1745,-13 38 16,7-17 1,-1 2-261,-4 10 0,0 0-197,4-8 1,0-3-131,-7 7-1,14-14 372,-9-2-629,13-4-1343,-5-2 2225,0-4 0,1-1 0,0-2 0</inkml:trace>
  <inkml:trace contextRef="#ctx0" brushRef="#br0" timeOffset="133471">29565 9491 7333,'6'6'3276,"-2"0"-1591,-4-6-680,0 0-1005,15-33-73,-9 23 10,7-9 0,1 2 69,-5 14 39,7 0-45,-9 3 73,-2 1 25,-2 3 138,0 2 931,-4 17-845,-9 0-269,0 5-53,-6-8-53,2-8-1436,-5 3 1489,-4-5 0,7-2 0,3-4 0</inkml:trace>
  <inkml:trace contextRef="#ctx0" brushRef="#br0" timeOffset="133656">29852 9218 13443,'7'3'1722,"-1"0"-1624,-6-3-152,0 0-203,-22 53-488,13-28-894,-4 9 1,0-1-1019,5-7 927,1-2-1547,1-3 3069,1-2 1,2-10-1,1-2 1</inkml:trace>
  <inkml:trace contextRef="#ctx0" brushRef="#br0" timeOffset="133941">29907 9477 12588,'2'4'2339,"0"-1"-4378,-2-3 1896,40-3 143,-25 0 2,9 2 1,-2-5 1754,-17-27-1757,-5 20-118,-14-18-151,-17 35 269,4 1 0,-5 8-17,16 0-27,3 0 35,3 1-173,4-1 174,2-1-163,3 5-1311,9-2 21,1-1 1461,9-9 0,2-3 0,-6 1 0,14-4 0</inkml:trace>
  <inkml:trace contextRef="#ctx0" brushRef="#br0" timeOffset="134175">30275 9382 5892,'-6'-3'1784,"1"0"1022,5 3-2806,0 0-98,-36 6-196,23-1 15,-10 5 1,4 2 1464,14 1-1200,3 15 699,6-14-685,3 11 20,1-1-29,-2-3 2443,-2 0-2443,-3-11 7,-1-1-1,-2-3 0,-2-1-47,-3-1-3194,-20 0 3244,4-7 0,-2 4 0,14-6 0</inkml:trace>
  <inkml:trace contextRef="#ctx0" brushRef="#br0" timeOffset="134390">30466 9231 13333,'9'1'1554,"-3"0"-1248,-6-1-40,-18 34-3543,7-11 2548,-2 3 0,-1 1 648,-1 7-1476,1 0 1503,2-1-88,0-2-1003,3-7 1,0 1-2076,-5 10 1581,6-14 1,0-2 1612,-1 0 0,7-14 0,0-2 0</inkml:trace>
  <inkml:trace contextRef="#ctx0" brushRef="#br0" timeOffset="134577">30330 9477 13479,'34'-3'-1093,"0"-1"1,3 1 0,-10 0 272,-20-1 1,4 3 0,-7-1 0</inkml:trace>
  <inkml:trace contextRef="#ctx0" brushRef="#br0" timeOffset="135523">30972 9354 9404,'-4'-4'3276,"0"1"-2186,4 3-835,-38 37-1496,18-15 1210,-6 3 0,0 2-1058,3 0 1089,3-3-11,4-5-538,4-3 502,4-6 104,2-1 94,4-5 693,0-1-790,5-3 1270,3-4-1430,6-3-146,5-5 840,5-4-926,3-1 1,2-1-480,-10 6 1,1 1 844,9-8 0,0 2 98,-1 2 202,1 2-182,-12 6-146,0 2 240,-11 18-186,-2-1 10,-1 13-56,-5-2-16,-1 1 8,-3 0-45,0-2-109,0-3 2220,1 0-1769,4-10 74,-1 0-307,10-12-386,2-3-190,20-15 345,-2 4 1,0-2 194,-7 4 0,0 0 35,11-4 0,0 1 491,-3 0-2341,-2 8 2170,-7 1-786,-14 7 117,-3 4 286,-1 2 0,0 5-101,0 11-613,0-3-347,0 7-732,0-8-1484,2 3 2919,2-6 0,-1-2 1,1-7-1</inkml:trace>
  <inkml:trace contextRef="#ctx0" brushRef="#br0" timeOffset="135766">31545 9505 6691,'7'4'3276,"-1"-1"0,-6-3-61,-35 6-3433,21-1-478,-6-1 0,1 2 438,12 2-763,2 6 841,4-5 136,1 3 44,1-8 81,2-3 143,2 0-20,-1-1 723,2-1-919,3-7-321,-3 2-37,1-7-333,-4 5-494,-7-2-293,10 1 176,-9-1 1294,11-3 0,-7 7 0,0-2 0</inkml:trace>
  <inkml:trace contextRef="#ctx0" brushRef="#br0" timeOffset="136173">31859 9518 10015,'8'3'3276,"-2"-1"-467,-6-2-2882,-37-12 73,19 9-426,-9-4 1,0 2 229,12 8-76,-4 4 1,0 1-104,6 4-71,-14 9 219,20-10-114,2 0-83,3-2 153,2-1 89,3-3-949,18-3 285,-3-5 479,17-5-207,-8-5 28,1-3 428,1-4-1696,0-1 1831,-2-4 375,-9 7 0,-1-2 107,-2 0 1,-1 0 156,0 1 1,-2 1 131,2-8-150,-11 17-369,-2 5-266,-4 4-1837,-17 18 2128,4-3-254,2 0 1,-1 1 1571,-2 7-1527,8-6 1,1 1-86,-3 8 5,2 9 12,10 3-228,4-15 211,6 9 3199,4-21-3608,3-1-487,16-3 218,-3-3 131,5-5 1,-1 0 0,-9 0 0,-4-1 0,-1 0 0</inkml:trace>
  <inkml:trace contextRef="#ctx0" brushRef="#br0" timeOffset="136523">32173 9627 11247,'-7'-3'1433,"1"1"-1262,6 2-588,0 0-2860,45 22 1185,-24-17 1892,7 7 0,1-4 339,8-22 23,-14-2-162,4-3-182,-18 0 73,-10 8-190,-5-1 2752,-6 6-2079,-8 3 0,-3 3 99,-7 2 341,4-1 0,0 3-117,6 4 1,2 1-2057,-9 7 1459,-2 7-38,16-5-121,6 18 126,10-13-67,6 11-235,8-21-351,4-3-408,4-5-488,4-3 948,-7-5 0,-1-1 0,0 1 0,6-5 0</inkml:trace>
  <inkml:trace contextRef="#ctx0" brushRef="#br0" timeOffset="136724">32706 9436 15117,'-12'-2'3276,"2"1"-3100,10 1-251,-35 35-3202,19-13 2248,-6 2 1,1 5 1021,8 3 0,4 1-97,2-12 1,2 0 373,-4 11 1,2 1-872,3-12 1,1-2-436,-3 8-423,-3 3-756,0-16-1062,-7 0 2457,-2-7 1,3-1 0,5-6 0</inkml:trace>
  <inkml:trace contextRef="#ctx0" brushRef="#br0" timeOffset="136940">31381 9846 13577,'-7'1'1996,"1"0"-1791,12 30-99,1-14-355,0 5 0,1 0 249,11 0-2323,3-1 2261,4-2-952,0-5 1,2-1-251,7 1 483,-8-5 0,0-1-443,0-6 1224,6-9 0,-18 6 0,3-6 0</inkml:trace>
  <inkml:trace contextRef="#ctx0" brushRef="#br0" timeOffset="137093">31791 9942 7615,'8'0'3276,"-1"1"0,-7-1-374,0 0-2418,-29 36-2066,6-12 1691,-1 4 1,-3 1-24,8-9 1,-1-2-27,-1 1 1,-1 0-18,0 0 1,-2 0-116,-5 2 0,-3 1 0,0 0-449,7-4 0,0-1 1,-1 0 30,-4 3 0,-2 1 0,1-1 490,2-3 0,0-1 0,5-2 0,-3 1 0,7-4 0,0-1 0</inkml:trace>
  <inkml:trace contextRef="#ctx0" brushRef="#br0" timeOffset="137593">30794 9900 14627,'-5'-5'834,"-15"11"1,-4 6-835,4 5-894,-6 1 1,1 3 734,7 8 398,7 5-1878,13 0 1,5 2 374,0-13 0,2-1-375,4 12 1,4-2 1176,4-15 1,-1-4-1,-2 1 1,6-2-1</inkml:trace>
  <inkml:trace contextRef="#ctx0" brushRef="#br0" timeOffset="138823">29879 10105 6582,'-14'4'1196,"2"-1"-466,12-3 2546,0 0-1645,-13 17-901,10-3-637,-9 10-93,12-9-118,10 4 4,-4-8 102,8 7-228,-6-12-105,0-2 64,2-2 119,0-1 8,0-1-297,11-13 577,-6-3-89,3-6 133,-9-4-97,-7 11 36,-1-3 99,-4 7 13,-12-2-294,3 6-260,-18-2 5,15 8-2004,-11 3 1512,13 4 1,2-2 0,6 1 0</inkml:trace>
  <inkml:trace contextRef="#ctx0" brushRef="#br0" timeOffset="139179">30617 9832 10410,'6'1'2595,"0"-1"-1351,-6 0-970,0 0-22,-11-17 26,6 13-12,-9-14 114,4 19-380,3 0-8,-6 1-135,-2 5 70,-5 1 3,5 4 213,-4 4 0,0 3-77,7 1 0,1 1-385,-7 3 0,0 3 366,1 5 1,3 0-485,6-12 0,1 0 441,-2 8 0,0-1-4,-1 10-62,3-5 1,0 1 58,2-12 0,1-1-317,-2 10 0,-1-1-1047,0 6 476,0-12-503,0 2 352,3-13 1042,-3-3 0,4-5 0,-1-1 0</inkml:trace>
  <inkml:trace contextRef="#ctx0" brushRef="#br0" timeOffset="139380">30166 10119 14439,'-7'-6'3276,"2"1"-2654,5 5-241,0 0-278,72-3-1730,-45 2 0,0 0 1621,8-1 1,5 0-1,-1 0-44,-1 0 1,1-1 0,-3 0-37,-7 1 0,-1-1 0,0 1-16,8-1 1,2 0-1,0 0-716,-6 0 1,1 1-1,-1 0 1,-3 0-822,8 0 1,-1 0 1378,2 1 1,1-1-1,-8 1 1,-6 0 0,-4 1-1</inkml:trace>
  <inkml:trace contextRef="#ctx0" brushRef="#br0" timeOffset="140150">31518 10542 0,'-29'-13'277,"-1"0"1,1-1-1,0 1 1,0-1-1,-4-1 1,-1-2-1,0 1 1,2 0 0,4 1-102,2 1 0,3 0 1,-1 0 72,-8-5 0,-1-1 0,2 1 60,-1-2 1,1-2 222,9 3 1,-1-3 0,1 0 0,2 1-732,-4-8 1,3 0 339,0 1 0,0-3 0,9-2-52,12 7 1,7-3 0,3 1 0,-1 2 256,1 1 0,0 2 1,6-3-291,0 4 0,5-2 0,2-3 0,3 0 0,1 2 0,2 1 0,-1 3 56,2 5 1,1 2 0,2 2-1,0 1 1,1 0 0,-1 1-1,0-2-71,0-1 1,-1-1 0,1 0-1,0 0 1,-1 1 0,2 1-1,-1 2-78,2 2 1,0 1 0,1 1 0,0 1 0,-1 2 0,-2 1-1,-2 1 37,5 1 0,-3 3 0,-2 2 0,1 0-17,2 0 0,-1 0 1,0 1-1,-1 2-25,-1 0 0,-2 0 0,1 3 0,2 2-111,-4 1 1,2 3 0,2 1-1,-1 2 1,0 0 0,-2 0-1,-3-2 89,5 5 1,-5-1-1,0 1 1,1 3 6,0-2 1,3 2-1,0 2 1,-1 0-1,-4 0 1,-5-1-155,-2 7 0,-8 0 0,-1 1 124,-2 0 1,-1 1 0,-4 0 35,-3 1 1,-3-1 0,-3 0 50,-1 0 0,-3 0 0,-3-2 15,-1 0 0,-2 0 0,-7-1 156,1-8 0,-5 0 0,-2 0 1,-2 0-1,1-1 0,2-3-40,-1 2 0,1-3 0,-1-1 0,-3 1-11,2-2 0,-4 2 1,-2 0-1,1-2 1,0-1-1,4-3 128,-1-4 0,3-2 0,0-2 0,-2 0-24,-3 0 1,-3-2-1,-1 0 1,1 0 0,1-1-163,0 0 0,2-1 1,-1 0-1,-1 0-47,1-1 1,-1 0 0,0 0 0,-3-2-1,0-2-120,6-1 0,-1-2 0,-3-1 0,1 0 0,-1-2 0,2 1 0,2 0 0,3 1 29,-9-2 1,5 0-1,0 0 1,-3-2-73,5 1 0,-4 0 1,-3-1-1,1-1 0,2 0 1,5 0-1,5 0-389,2-3 1,6-1-1,1 0-1102,-5-10 1,4-2-1,4 4 1,3-2 1635,5-8 1,3 3-1,-1 2 1,6-5-1</inkml:trace>
  <inkml:trace contextRef="#ctx0" brushRef="#br0" timeOffset="140674">31832 10597 9074,'2'5'1017,"0"-1"838,-2-4-2042,51-3 187,-31 10 367,10-4 1,-1 4-368,-16 14-258,-10 9 0,-4 3 258,-1-11 0,-2 1 29,-1 1 1,-1 2 0,-3 0-45,-4-2 0,-2-1 1,0-1 14,-4 4 0,-1 0 0,4-4 0,-3 1 0,-1 0 46,-1-4 1,-2 0 0,-1 0 0,2-2-273,-8 5 0,-1-1 228,-1 0 1,-2 2 0,2-5-3,5-6 0,1-2 22,0 0 1,0-1-1230,2-2 0,0 0 1173,2-1 1,0-1-169,3 0 1,-2-2 128,-18-4 1,2 0-1,7 2 1,2-4-1,0 0 1</inkml:trace>
  <inkml:trace contextRef="#ctx0" brushRef="#br0" timeOffset="140928">31299 11034 13271,'-6'-4'555,"0"1"-340,-12 15 1,-5 9-14,2 2 0,-1 2-525,3-8 0,-1 1 1,1 1 437,0 4 1,0 2 0,4-5 439,-1 4-19,4 0 1,3-2-176,9-5-70,6 9-159,11-12-359,7 2 227,9 0-1572,-14-7 1,1 0 1303,2-1 1,2 0-826,6 1 1,5-1 0,-1 0 727,-5-2 1,-1 0 0,0-1 0,1 1 0,0 0 0,-2-1 0,-5-2 0,0 0 0</inkml:trace>
  <inkml:trace contextRef="#ctx0" brushRef="#br0" timeOffset="145826">26930 13151 7761,'-1'6'3276,"1"0"-1151,0-6-587,0 0-379,8 6-753,-5-2 17,6 6-54,-5-4-234,1 2-48,2 3-43,1 2-10,1 4-69,2 2 0,1 2-4,1-2 0,-1-1-136,3 5 0,1 0 95,2-1 1,-1-3 68,4 2-23,5 5 9,-1-2 19,-11-10-36,8 9-98,-14-14-64,0 2-281,-1-4-357,0 0 528,-3-2-36,0-2-753,-4-3 360,-5 0-153,4-1-34,-5 0-2347,6-7 2923,5 2 1,-4 0 0,4 2 0</inkml:trace>
  <inkml:trace contextRef="#ctx0" brushRef="#br0" timeOffset="146326">27298 13219 6210,'4'2'2405,"-2"0"-146,-2-2-1659,-5 4-136,3-3 1136,-5 4-1382,6-5 104,-2 1-131,1-1 24,0 0 258,-1 2-330,-7 0-81,9 1 19,-9-1 51,8 2 19,-8 1 20,-2 2-118,-3 0-16,-2 3 1,-2 0-13,2 0 1,-1 1 14,-4 2 1,0 0-1034,4-1 0,2-1 996,-8 7 0,0 0-3,1 0 11,-5 3 0,-1 1-11,14-10 0,0 0-341,-13 9 1,3-1 340,8-6-115,3-2-126,3-2 48,5-3 1103,1-1-1680,4-4-18,-1 0-1051,2-2 1023,-2-4-1082,0 1 1078,-2-7 1,2 6 0,1-1 0</inkml:trace>
  <inkml:trace contextRef="#ctx0" brushRef="#br0" timeOffset="148592">27721 13396 6756,'-6'-5'3276,"1"1"-941,5 4-719,0 0-1616,4 0 9,2 0 413,5-1 18,5 1-160,7 1 0,3-2-867,10 1 588,-4-1 0,1 0-2,-11 0 0,0-1-47,13-1 0,2 0-1366,-8 1 1,0 0 1305,-4 0 1,1 0 0,1 0-924,2 0 0,1 0 1,-2-1-609,2 0 1,-2 0-1,5-1 1,-4 0 1350,0-3 0,-28 4 0,7 1 0</inkml:trace>
  <inkml:trace contextRef="#ctx0" brushRef="#br0" timeOffset="148826">28281 13287 8181,'5'4'3276,"-1"0"-2503,-4-4 25,9 34-980,-16-20-546,7 8 0,-3-2 294,-17-7-420,0 0-549,1-2-201,-3-2 885,14-2 0,-3-3 0,13-2 0</inkml:trace>
  <inkml:trace contextRef="#ctx0" brushRef="#br0" timeOffset="149495">26342 12959 10578,'9'6'2735,"-3"-2"-2735,-6-4 443,0 0-20,-27-13-129,13 9 64,-10-3 1,-1 2 13,-1 12-299,-5 1-1712,15 5 1,2 2 1613,-3 9 25,6-7 0,0 3-452,-2 14 1,3 4 330,2-4 1,1 0 84,1-6 1,0 0 0,2 0-131,0 12 1,2-4 85,1-15 1,0-2-11,0 5 1,0 0-428,-4-2 0,0-2-2760,-6 8 195,-3 3 1111,3-19 2473,0-9 1,7-1 0,-1-2-1</inkml:trace>
  <inkml:trace contextRef="#ctx0" brushRef="#br0" timeOffset="149666">25905 13315 13221,'6'3'1151,"-2"0"-2790,26-3 1,7-2-1639,-3 0 2607,-6 0 1,5 1 0,-5-1 27,10-1-1135,-4-1 2008,0-1 0,-18 2 0,-1 0 0</inkml:trace>
  <inkml:trace contextRef="#ctx0" brushRef="#br0" timeOffset="149886">26574 13082 14467,'-2'-6'1860,"-1"2"-892,3 4-968,-55 55 0,36-25-553,-1-6 0,-4 3 1,6-2 552,7 9-1499,7-12 0,0 1 1059,0 8-842,1-2 0,5 0-211,7-12 0,5-1 1493,10 6 0,2-3 0,8-2 0,-13-13 0,0 1 0</inkml:trace>
  <inkml:trace contextRef="#ctx0" brushRef="#br0" timeOffset="150178">27285 13069 11826,'11'2'1638,"13"7"0,1 4-3568,2 11 1911,-1-6 1,0 2-5,-12-3 1,-2 0 22,3 11-266,-8 9 1,-7 2 430,-9-9 0,-3 0-423,4-2 0,-1 1 0,-3-2 155,-13 0 1,-5-4-301,5-5 1,-2-1 0,1-1-247,-5 2 1,-1 1-172,8-6 1,-3 2 0,0 0 0,3-3 272,-8 4 1,2-3 0,4 0 0,3-2 0,-1-1 0</inkml:trace>
  <inkml:trace contextRef="#ctx0" brushRef="#br0" timeOffset="152168">29155 13110 8573,'4'1'-2528,"-1"-1"2528,-3 0 0,0 0 0</inkml:trace>
  <inkml:trace contextRef="#ctx0" brushRef="#br0" timeOffset="152393">29073 13123 12473,'4'3'2804,"-2"-2"-2740,-2-1-64,20 38-175,-10-21 0,0 0-63,5 11 0,1 1-72,-4-9 1,-1-1-1330,4 3 1,0-2-1234,2 5 2193,-4-8 0,-1-1 679,-3-7 0,-4-4 0,-2-3 0</inkml:trace>
  <inkml:trace contextRef="#ctx0" brushRef="#br0" timeOffset="152583">29401 13137 13703,'5'7'3055,"0"-2"-2817,-5-5 577,-112 138-2454,90-109 1,0 1 1227,5-8 0,-4 6 0,-2 1 0,0 2 0,0-1 1,3-3-1,4-4 129,-2 6 1,2-2-574,-3 5 0,-1 3 0,2-3-784,1-5 1,2-1 1557,-6 7 1,1-2-1,5-8 1,5-11-1</inkml:trace>
  <inkml:trace contextRef="#ctx0" brushRef="#br0" timeOffset="153078">28951 12891 12806,'8'0'174,"-1"1"-573,15-19 0,4-5-2878,0 4 2485,-6 3 0,3-3 1,-1 2 651,3-1 1,-3 2 411,6-3 344,-9 5 0,-2 2-274,-7 6 3,-9 2 5,7 3 2299,-11 1-2470,10 0 2749,-2 14-2867,3 9-139,2 8-465,-2-7 1,1 0 94,3 7 155,-5-11 0,2 0-1346,7 0 1,0-2 1287,9 3 1,3 3 0,-16-19 0</inkml:trace>
  <inkml:trace contextRef="#ctx0" brushRef="#br0" timeOffset="153930">29005 13806 15915,'6'1'2052,"-1"0"-2390,-5-1 335,60 9 5,-28-6 1,1 0-964,-1 0 1,2 1 0,0 0 801,-5-3 1,-1 0-1,-2 0-184,5-1 0,-2 0-153,-1 0 1,0 0 52,-2-1 0,-1 1-1196,4-2 1,-12 1 1154,-35 0 0,27-1 1,-29 3-1,-1 0 0</inkml:trace>
  <inkml:trace contextRef="#ctx0" brushRef="#br0" timeOffset="154066">29141 13888 4049,'-32'5'327,"0"0"1,0 0 0,0 0-1,0 0 1,0 0 0,-3 1-1,-1-1 1,1 0 0,7 0-1,8-1 2949,7 4-2161,27-1 0,12 0-1016,-2-4 0,2-2 0,3 1-875,-1 0 0,2 1 0,1-1 0,0-1 709,4-1 1,1-1-1,0-1 1,-1 0-355,-1 0 1,1-1 0,-1 1 0,0-1 92,1 0 1,1 0 0,0 0 0,-1 0-493,-2 0 1,0 0 0,0 0 0,0 1 745,5-1 0,1 0 0,-2 0 0,-4 1 0,3-1 0,-4 1 0,2 0 0,-1 0 1</inkml:trace>
  <inkml:trace contextRef="#ctx0" brushRef="#br0" timeOffset="159037">25073 8398 8465,'35'-5'273,"0"0"0,1 0 0,-8 1 0,5 0 0,3-1 0,2 0 0,3 0 0,0-1 0,-1 1 0,0 0 0,-3 1 0,-3 0-591,6-1 1,-3 1 0,-1 0 0,-1 0 0,3 0 0,3 0 328,-9 0 0,2 1 0,2-2 0,1 1 0,2 0 0,0 0 0,-1-1 0,1 1 0,-2 1 0,-2-1 0,-1 1 0,-3 1-96,7-1 0,-2 1 0,-3 1 0,-1 0 0,1 0 0,0 0 90,2 0 1,0 0-1,0 0 1,0 1 0,0-1-1,0 1 38,-1 0 0,-1 0 1,1-1-1,0 2 0,1-1 1,3 1-185,-6 0 0,2 1 1,2-1-1,0 1 1,2 0-1,-1 0 1,0 1-1,0-1 1,-2 0-1,-1 0-328,7 1 1,-3 0 0,0 0 0,-1 0 0,1 0 0,0 0 0,0 0 58,0 1 0,2-1 1,0 0-1,0 1 1,-1-1-1,-1 1 0,-1-1 1,-4 0 209,5 1 1,-3 1 0,-1-1 0,-4 0-1,-5-1 1,-1 0 0,-3 0 0,14 1 0</inkml:trace>
  <inkml:trace contextRef="#ctx0" brushRef="#br0" timeOffset="161181">26465 14229 14761,'7'7'776,"-2"-2"-776,-5-5 266,0 0-1123,61 61 440,-39-44 0,1 1-676,4 6 1,2 3 0,-2-4-84,-2-7 0,-2-4-485,9 5-1510,-2-3 1729,-5-3 1052,2-3 0,-14-3 1,-1-3-1</inkml:trace>
  <inkml:trace contextRef="#ctx0" brushRef="#br0" timeOffset="161381">26820 14325 13282,'-6'-2'713,"-19"14"0,-4 7-691,13-8 1,-1 1 49,-5 3 0,-5 3 0,0 2-76,1 2 1,-3 3-1,2 0 1,3-3-1222,-2 2 0,1 0 778,2-2 1,-4 5 0,2-2 0,7-5-1788,4 1-1043,2 1 2772,9-12 1,2-6 0,1-2 0</inkml:trace>
  <inkml:trace contextRef="#ctx0" brushRef="#br0" timeOffset="162031">26998 14557 6263,'1'6'3276,"-1"-2"0,0-4 0,-3 24-2248,-4 1-1130,1-2 0,0 1-234,-5 7-255,3-4-84,5-14-2011,1 0 2686,1-7 0,0-1 0,1-4 0</inkml:trace>
  <inkml:trace contextRef="#ctx0" brushRef="#br0" timeOffset="162518">27271 14694 11994,'5'4'1593,"-13"16"1,-6 4-2182,2-5-466,-4 6 0,0 0-629,3-7-1092,2-3 941,2-3 1014,0-5 1,5-4 0,0-2 0</inkml:trace>
  <inkml:trace contextRef="#ctx0" brushRef="#br0" timeOffset="162830">27571 14202 13577,'4'21'896,"-1"0"0,2-1 0,1 1-1077,-2 5 1,3 0-913,6-2 1,4 0 0,-1-3-547,-4-5 1,0-2 1025,12 11 0,-1-3 1346,-4-9-3401,4-4 1777,-8-5-797,2-3 1121,-8-7 0,-4 2 0,-1-1 0</inkml:trace>
  <inkml:trace contextRef="#ctx0" brushRef="#br0" timeOffset="163000">27899 14284 14677,'-19'15'1638,"-1"-1"0,0 8-1421,-8-2 0,-1 2-1856,14-7 1,2 0 1425,0 0 1,-2 1 334,-8 10 0,-3 2-1220,4-4 1,0-1 254,0 1 0,0-1 843,3-5 0,4-5 0,8-6 0,-3-1 0</inkml:trace>
  <inkml:trace contextRef="#ctx0" brushRef="#br0" timeOffset="163330">27954 14530 12683,'4'2'686,"-1"0"-2758,-3-2 1787,51 30 268,-36-10 441,13 0 0,-6 0-158,-33 0 11,4-5 438,-14 0 1,-3 0-628,8-1 0,0-1-71,-5 1 0,1-1 16,-5 3 553,21-12-586,2-2 577,3-1-1002,4-1 347,7 0-395,1 0-113,5 0-297,-2-1 227,6-5 1,1 0-1,-6 2 1,19-7 0</inkml:trace>
  <inkml:trace contextRef="#ctx0" brushRef="#br0" timeOffset="163503">28350 14721 8827,'4'3'2920,"-1"-1"-849,-3-2-3180,-52 58 409,35-37 310,-1 0 0,-4 4 0,6-6-1750,8-7-1137,4-3 2593,-1-3 0,3-3 0,0-3 1</inkml:trace>
  <inkml:trace contextRef="#ctx0" brushRef="#br0" timeOffset="164398">28568 14503 16934,'3'7'-1103,"-2"0"257,-1-7-247,0 0 1,0 0 0</inkml:trace>
  <inkml:trace contextRef="#ctx0" brushRef="#br0" timeOffset="164552">28814 14489 8332,'0'0'0</inkml:trace>
  <inkml:trace contextRef="#ctx0" brushRef="#br0" timeOffset="164716">29019 14462 14857,'6'4'3026,"-2"-1"-2765,-4-3-3538,0 0 2467,6-1 1,-5 1 0,5-1 0</inkml:trace>
  <inkml:trace contextRef="#ctx0" brushRef="#br0" timeOffset="165083">29265 14325 10690,'2'3'3276,"0"-1"0,-2-2-1450,11 10-1793,-3-3 29,11 11-20,8 8-37,-7-6 1,2 2-146,4 4 0,0 0-489,-4-4 1,-2-2 402,-3-2 1,-2-3-329,-5-4-219,-2-3-2504,-2-4 2626,-8-15 1,3 8 0,-6-10 0</inkml:trace>
  <inkml:trace contextRef="#ctx0" brushRef="#br0" timeOffset="165283">29538 14352 11401,'3'1'3276,"0"-1"0,-3 0-3057,-78 79-1858,62-62 1,1 0 1123,-6 5 0,-4 4 0,0 0 0,4-4-103,3-1 1,4-3-109,-8 9 726,5-2 0,2-2 0,5-8 0,-4 9 0</inkml:trace>
  <inkml:trace contextRef="#ctx0" brushRef="#br0" timeOffset="165683">29729 14544 14210,'3'8'2772,"-1"-2"-2551,-2-6 51,0 0-264,-16 37-579,8-11 505,-2-2 0,1 0-7,2 1-445,3-7 289,-5-8-348,11 0-820,-4-12 369,10-2 160,-1-8 224,1-1-48,4-5 336,13-7 1,3 0-931,-6 5 1767,7-3 1,-9 6 666,-21 16-21,8 1 1426,-10 6-1769,10 7-759,-6 3-25,-2 4-358,-1-3-31,-1-1-121,-2-1-2767,-4 5 3189,4-9 0,-1 1 0,5-10 0</inkml:trace>
  <inkml:trace contextRef="#ctx0" brushRef="#br0" timeOffset="166031">30002 14257 11966,'4'2'3276,"-2"-1"-1793,2 16 0,-1 4-1833,1 4 401,1 12 1,0 2-23,-3-18 1,-1 1-54,-3 9 1,-3 5 0,-4-2-1070,-9-2 1,-5-1 0,0 0 562,4 1 0,0 0 0,-5-2 292,2-9 1,-5-1-1,-1-1 1,-2-2 0,-1-1-310,2-2 1,-1-3 0,-2 0 0,1-1 0,-1 0 0,2-1 293,-2 1 1,1 0 0,1-1 0,-1 0 0,1 0 0,-2 0 0,0 1 0,0-1 0,3-1 0,4-2 0,1-3 0,0 0 0</inkml:trace>
  <inkml:trace contextRef="#ctx0" brushRef="#br0" timeOffset="166432">26738 14079 13221,'-4'-5'1638,"-14"2"0,-3 4-1251,3 2-736,-5 1 0,0 0 349,3 9 19,2 8 1,0 6-37,5 0 1,1 2-1623,-4 5 1,2 1 1349,8-4 1,2 0 19,2 0 0,2-2 129,1-7 0,2 2 140,3 10 0,3 6 0,-1-8 0,1 2 0,2-1 0,-1 0 0</inkml:trace>
  <inkml:trace contextRef="#ctx0" brushRef="#br0" timeOffset="166783">26370 14148 11602,'2'2'3276,"0"0"-1990,-2-2-1037,-39-21-1331,21 16 1293,-6-6 1,-2 1 225,5 10-320,-3 3 1,-2 2-300,-8 4 203,-1 5 0,1 5-21,17-6 0,2 2 0,-6 7 0,2 1-27,7-4 1,3 2-50,1 5 0,2 5 1,3 0-81,2 1 0,3 1 0,0 0-664,0-4 1,0 1 0,1 0 0,0-2 540,3 3 0,2-2 1,-1-2 136,3 1 1,0-1-530,-2 0 1,-4-1 670,-6-4 0,-2 0 0,6-2 0,-2-1 0,-11 1 0</inkml:trace>
  <inkml:trace contextRef="#ctx0" brushRef="#br0" timeOffset="166982">25864 14530 16976,'6'7'1386,"-1"-2"-1307,-5-5 285,63 6-524,-31-4 0,2 0-933,-2 0 1,3 0 0,-1 0 226,-6-1 0,-1 0 0,-2 0-78,3-1 1,-1 0-671,-1 0 1,1-1 1613,6-2 0,-2 1 0,0-1 0,4-2 0</inkml:trace>
  <inkml:trace contextRef="#ctx0" brushRef="#br0" timeOffset="167832">30248 14393 10253,'9'4'1363,"-1"-1"-1258,8-10 0,4-5-1744,0 3 1,2-1 400,9-5 1,1 0 1232,-2 2 1,-1 1-194,3-1 0,0 1 197,-8 2 0,0 0 133,0 1 1,2-1 0,-1-1-1770,5-5 1,-2 0 1636,-7 2 0,-1 1 0,-2 1 0,-4 1 0,-11 3 0</inkml:trace>
  <inkml:trace contextRef="#ctx0" brushRef="#br0" timeOffset="168042">30685 14066 12885,'-5'-5'2285,"1"2"-2545,4 3 330,45 29 11,-28-13-396,9 3 0,-3 1 396,-15-1 367,-13 10-734,-3-7 1,-3 0-1354,-9 5 1,-3-2-1,7-3 1,0-1 982,-6-4 1,3-3-1,10-8 1,0-1 0</inkml:trace>
  <inkml:trace contextRef="#ctx0" brushRef="#br0" timeOffset="170241">30685 13970 6428,'4'2'1560,"0"0"1716,-4-2-1767,-1-21-246,1 15 700,-1-16-20,2 24-1475,-1-1-149,1 2-165,-1-1-154,0-1-112,1 1-266,10 11 327,7 3 1,4 2-8,-4-3 1,1 1-120,5 2 1,3 2 0,2-2-644,-2-3 1,2-2 0,0 0 0,-2-2-274,-3 1 1,-1-1 0,1 0-1,10 2 1,1 0 0,-7-4-2185,-7-8 2837,-6-3 0,-7 1 0,-3-1 0</inkml:trace>
  <inkml:trace contextRef="#ctx0" brushRef="#br0" timeOffset="170501">31067 13956 11919,'-5'-4'3276,"1"1"-1282,4 3-1470,-14 30-429,1-4-1734,-1 2 1,0 1 1324,1-5 1,0 0 404,0 1 0,-1 2-181,0 4 1,-1 3 0,0 0 73,1-2 0,1 0 1,0 1-3,0 0 0,0 0 1,0-2-73,3-4 0,1-2 1,1-3-163,-5 8-123,1-3-1406,-3 4-1496,4-14 0,1-1 649,6-18 2628,4-10 0,0 6 0,0-3 0</inkml:trace>
  <inkml:trace contextRef="#ctx0" brushRef="#br0" timeOffset="170851">30658 13437 11339,'0'-4'308,"1"0"46,4-16 1,6-5-369,15 0 0,2-1-847,-9-5 1,0-1 861,3 12 0,3 1 0,-4 3 95,-4 2 1,-3 1-154,2 0 0,-1 1-97,0-7 81,2 11 73,-17 7 325,10 1 563,-4 3 476,4 16-989,0-1-53,2 14 692,-3-7-941,0 3-236,3 3 1,1 2-1477,-2-8 1,1-1-1,1 7 1,0-3 818,3 1 1,-13-24 0,-1-2 0</inkml:trace>
  <inkml:trace contextRef="#ctx0" brushRef="#br0" timeOffset="173935">26083 11157 3933,'-21'16'-49,"1"1"1,0-1 0,-5 3 0,0 0-421,-2 3 1,-1 2 0,4-4 0,-6 3 0,11-9 0,-1 1 0</inkml:trace>
  <inkml:trace contextRef="#ctx0" brushRef="#br0" timeOffset="174341">23816 11758 13740,'19'26'-3,"0"0"0,1 1 0,-1-1 0,0 1 1,-1-3-1,-1 0 0,0-1 0,1-1-356,5 6 1,0-1-1,1-3 359,8-1 0,-2-3 0,-11-4 0,0-1 0,2-4 0,-1-1 0</inkml:trace>
  <inkml:trace contextRef="#ctx0" brushRef="#br0" timeOffset="174546">24294 11785 13401,'4'5'2016,"0"-2"-1112,-4-3-173,-30 53-1824,15-26 1,0 3 0,-2 2 1080,3-4 1,-3 3-1,0 1 1,0-1-1,1-1-423,0 2 0,0-2 0,0 0 0,1 0 429,0-1 1,-1 1-1,2-2 1,0-3 5,-1 2 0,-1 1-372,1-2 0,-2 4 1,0 1-1,1-3-721,3-4 1,1-2 0,0 1 545,-6 8 1,-1 1 0,4-6 0,3-1 0,12-27 0</inkml:trace>
  <inkml:trace contextRef="#ctx0" brushRef="#br0" timeOffset="174739">24417 12058 11633,'2'2'3276,"0"0"-1648,-2-2-1628,46-9-49,-27 6 0,2 0-475,8-1 0,6-1 1,-4 1-1116,-5 2 1,-2 0-1,4 1 1,-2 0-1639,-1 0 2457,-12 0 1,-2 0 0,-10 0 0</inkml:trace>
  <inkml:trace contextRef="#ctx0" brushRef="#br0" timeOffset="174935">24786 11840 14073,'8'1'1066,"-2"-1"-836,-6 0-42,0 0-776,45 51 221,-22-30-726,-5-2 1,4 3 0,-3-3-1910,9-3 1363,-1-6 1,0-1 982,1 0 1,-6-2-1,-4-3 1,-12-4 0</inkml:trace>
  <inkml:trace contextRef="#ctx0" brushRef="#br0" timeOffset="175135">25182 11785 7635,'-9'27'1092,"1"-1"0,3-7 0,-1 0-758,-4 6 1,-2 4-1,1-3-334,0 1 0,1 2-48,0-1 0,-1 6 0,-1 1 0,0 0 0,2-5-151,1-2 1,1-3 0,-1 3 45,-2 4 1,-1 5 0,0 2 0,1-4-1,2-7-43,1-4 0,2-3-328,-3 10 1,0-3-2754,-1 1 3055,0-13 0,6-8 0,2-14 1</inkml:trace>
  <inkml:trace contextRef="#ctx0" brushRef="#br0" timeOffset="175435">24813 11744 13322,'11'-22'-286,"0"-1"0,-1 2 1,1 3 274,3 3-773,10-11 680,-11 12 177,4-6 162,-13 17-73,-3 2-162,0 1 451,7 33-1257,-4-16-243,1 4 1,0 0-501,-1-2 772,1 4 0,-3-12 1,2 1-1</inkml:trace>
  <inkml:trace contextRef="#ctx0" brushRef="#br0" timeOffset="175685">25373 11635 14834,'6'2'715,"13"12"0,9 9 0,-3-1-750,-10-6 0,1 1-579,3 1 0,4 3 0,0 1 0,-5-1 548,2 12 1,-7 2-499,-5-2 0,-4 4 1,-5 0-208,-5-2 1,-4 0 0,-3 1 0,1-1-50,2-4 1,-1-1 0,0 0 0,-4-2 382,-5 0 0,-4 0 0,-2-2 0,2-4-68,1-3 0,1-4 0,-1 0 339,-10 7 0,2-2 0,10-7 0,2-2 0,-6 4 0</inkml:trace>
  <inkml:trace contextRef="#ctx0" brushRef="#br0" timeOffset="175935">23625 11799 13243,'-5'-7'1347,"-10"18"0,-1 9-375,0 8-939,-3-1 0,0 8 0,9-6 0,2 4 0,1 1 0,1-1-971,2 0 0,2-2 1,0 3 808,-1 0 1,-1 3 0,2-1 0,2-4-78,5-3 1,2-4 0,1-1-214,5 1 1,2-1-92,-1-1 0,7 0 510,1-9 0,7 2 0,5-1 0,0 1 0,-2-2 0,-7-2 0,4 6 0,0-1 0,2-5 0,0 1 0,0-1 0,1 1 0,-1-1 0</inkml:trace>
  <inkml:trace contextRef="#ctx0" brushRef="#br0" timeOffset="176435">25618 11348 14020,'5'2'993,"-2"-1"-917,-3-1-208,65-4 132,-31 3-546,-7-1 1,4 1 0,-4 0 545,7 1 383,-4 2 751,3 6-807,-21-1-80,-2 6-172,-24-2-75,-5 5-283,2 1 0,-2 4 1,2-2-931,-5 8 1155,-2 0 1,7-1-41,21-12 1058,10 0-862,16-7 0,5-3-147,-10-2 0,0-1-969,4-2 0,2-1 0,-2-1 368,-2-3 1,0-1 389,2-1 1,3-1 0,-4 0-1,-8 4 1,-1-1 0,10-3-1,0 0 1</inkml:trace>
  <inkml:trace contextRef="#ctx0" brushRef="#br0" timeOffset="177019">23283 11758 12384,'6'1'1638,"-21"7"0,-12 2-836,-2 3 1,-6 1-1350,7-3 1,-5 2 0,-4 1 0,0 1 0,0-1 0,3 0 443,1-1 1,2 0 0,0 0 0,1 0 0,-3 1-36,2-2 0,-2 2 0,-1 0 0,1-1 0,2 0 0,3-1 206,-9 3 0,5-1 1,3-1 328,3-1 0,3-1-397,3-3 0,5 2-1596,10 11 1152,30-13 0,12-2 253,-9 0 1,3 0 566,0-3 0,4-2 0,1 0 0,-3 0-529,-1-2 0,-2 0 0,0 3-41,5 6 0,1 4 1,-6 0 358,-5-3 0,-7 3-6,-8 13 1,-11 1 119,-15-8 1,-9 0 39,3-2 1,-5 3 0,-2 2 0,-1 0-1,2-1-96,0 1 1,0 0-1,1 0 1,-2 0-614,2-1 1,-2 1 0,-1 0 0,3-1 0,2-1 417,-3 3 0,4-2 0,5-2-28,4 2-290,30 2 335,8-18 1,11-5-1,4-3 1,-4 1-49,0 3 0,-2-1 0,6-2 93,-7-1 0,4-2 1,4-1-1,0 0 1,1-1-1,-3 0 1,-4 1-357,4-1 1,-5-1 0,1 1 0,4-2 166,-5 2 1,3 0 0,3-1-1,1 0 1,-1-1 0,-1 2-1,-4 0 1,-4 1 0,7-2 0,-6 2-1,2-1 1,6 0 0,-1 0-1,1 0 1,-1 0 0</inkml:trace>
  <inkml:trace contextRef="#ctx0" brushRef="#br0" timeOffset="177386">22382 13274 15221,'35'-5'336,"-1"1"1,1 0 0,0-1 0,-2 1 0,0-1-1,3 0 1,5-1-203,-12 2 1,2-1 0,2-1 0,2 0 0,2 0 0,2-1 0,0 0 0,1 0 0,1 0 0,0 0 0,-1 1 0,0-1-340,-5 2 0,0-1 0,0 1 0,1 0 1,0-1-1,1 1 0,0 0 0,0-1 0,0 1 1,0 0-1,1-1 0,0 1 0,0 0 0,0-1 1,-1 0-1,1 1 80,-2 0 1,0-1 0,-1 1-1,2-1 1,-1 1 0,0-1-1,1 0 1,-1 1 0,1-1-1,0 0 1,-1 1 0,1-1-1,0 0 1,-1 1 0,1 0-1,-1-1 1,1 1 0,-1 0 52,2-1 0,0 1 0,1 0 0,0 0 0,0-1 0,0 1 0,0 0 0,0 0 0,0 0 0,-1 0 0,0 0 0,-1 0 1,0 1-1,-1-1 0,-2 1 0,0 0 0,-1 0 29,7-1 1,-3 1 0,-1-1 0,-1 1-1,-1 1 1,0-1 0,0 0 0,1 0-1,2 1 1,0-2-140,-1 2 1,0-1 0,1 0 0,1 0 0,0 0 0,0 0 0,1 0 0,0 0 0,0 0 0,1 0 0,-1 0-1,1 0 1,-1 0 181,-2 0 0,0 0 0,1 1 0,0-1 0,1 0 0,-1 0 0,1 1 0,-1-1 0,0 0 0,0 0 0,0 1 0,-1-1 0,-1 1 0,-1-1 0,-1 1 0,7-1 0,-1 0 0,-1 0 0,-1 0 0,0 1 0,-1-1 0,-1 1 0,1-1 0,-1 0 0,1 1 0,-1 0 0,0-1 0,0 1 0,1-1 0,-1 1 0,0 0 0,0-1 0,1 1 0,-1-1 0</inkml:trace>
  <inkml:trace contextRef="#ctx0" brushRef="#br0" timeOffset="180404">22942 1543 7759,'-6'-1'479,"-12"12"0,-3 7-447,8-4 1,0 1-251,-6 5 0,-3 2 0,2 1 374,3-2 0,2 1 0,-1 0 29,-1 2 1,-1 1 0,-1 4 19,3-3 1,0 4 0,-2 2 0,0 1 0,2-2 0,0-2-437,0 2 0,2-2 1,-1 0-1,0 2 238,1-1 0,-2 1 0,0 2 0,1 1 0,1-2 0,2-1 17,1 6 1,2-1 0,1-1-1,1-2-208,0 3 0,2-2 1,0 1 103,1-3 0,1 2 0,0 0 1,3-4 62,1-2 0,2-2 1,5 2-367,6 3 1,6 3 0,1 0 0,0-4-98,0-3 0,0-2 0,3 0 252,-3-3 0,3 2 0,1-1 0,1-1 0,-1-4-194,6-1 1,-1-5-1,2 0-37,2 0 1,0-1 0,1-2 11,2 0 1,1-1-1,-1-1 248,-2-1 0,-1-1 1,2 0 198,-5-3 0,2 0 0,-1 0 0,-4-1 0,1 1 0,-2 0 0,3-2 0,1 0 0</inkml:trace>
  <inkml:trace contextRef="#ctx0" brushRef="#br1" timeOffset="188039">21710 9615 17490,'-36'2'0,"-1"0"0,1 0 0,0 0 0,-1-1 0,1 1 0,-1 0 0,1 0 0,-1 0 0,1 0 0,0 0 0,-1 0 0,1 0 0,-1 0 0,0 1 0,1 0 0,0 1 0,1-1 0,0 1 0,0 0 0,0 0 0,-1 0 0,0 1 0,-1 0 0,-2-1 0,0 1-183,4 0 1,0-1 0,-1 0 0,-1 1 0,-1-1 0,-1 1 0,0 0 0,0 0 0,0 0 0,-1 0 0,1 0 0,-1 1 0,1 0 0,0 0 0,0 0 0,1 1 0,1-1 0,0 2 12,0-1 1,1 1-1,0 0 1,0 0 0,2 0-1,-1 1 1,0 0-1,1 0 1,-1 0 0,1 0-1,-2 1 1,1 1 0,-2-1-1,0 1 1,-1 0-1,-1 1 116,7-2 1,0 0 0,-1 0 0,-1 1 0,0 0 0,0 0 0,-1 0 0,0 1 0,0-1 0,0 1 0,-1 1 0,0-1 0,0 0 0,-1 1 0,1 0 0,-1 0 0,0 0-1,1 0 1,-1 0 0,0 0 0,1 0 0,-1 1 0,1-1 0,0 0 0,-1 0 53,2 0 0,0 0 0,0 1 0,0-1 0,-1 0 0,1 1 0,-1-1 0,1 1 0,-1 0 0,0-1 0,1 1 0,-1 0 0,0 0 0,1 1 0,-1-1 0,0 0 0,0 0 0,0 1 0,1-1 0,-1 0 0,0 1 0,1-1 0,-1 1 0,0-1 0,1 1 0,-1-1 0,1 1-22,0 0 1,-1-1 0,1 1 0,0-1 0,0 1 0,0-1-1,0 1 1,0 0 0,0-1 0,0 1 0,0 0 0,0-1 0,0 1-1,0 0 1,0 0 0,0 0 0,0 0 0,0 1 0,0-1-1,0 1 1,0 0 0,-1-1 0,1 1 0,0 0 0,-1 1 0,1-1-1,-1 1 22,3-1 0,-1 0 0,0 0 0,0 0 0,-1 1 0,1-1 0,-1 1 0,-1 0 0,1 0 0,0 1 0,-1-1 0,1 1 0,0-1 0,-1 1 0,1 0 0,0-1 0,0 1 0,1 0 0,-1 0 0,1-1 0,0 1 0,1-1 0,-1 1 0,2-1 0,0 0 0,0 1 0,1-1 0,0-1 0,1 1 0,1-1 0,0 1-79,-8 4 1,2 0-1,0-1 1,1 1-1,1-1 1,1 0 0,0 0-1,1 0 1,0 0-1,0 0 1,1 0 0,0 0-1,0 0 1,-1-1-1,1 1 1,0 0 0,-1 1-1,0-1 79,-1 0 0,0 0 0,0 1 0,-1 0 0,1 0 0,-1 0 0,0 0 0,0 0 0,1 0 0,0 0 0,0 0 0,1-1 0,1 0 0,1 0 0,1-1 0,1-1 0,1 0 0,2 0 0,-10 7 0,0 0 0,3 0 0,1-2 0,2 0 0,3-2 0,1-2 0,4-2 0,-1 1 0,0 0 0,0 0 0</inkml:trace>
  <inkml:trace contextRef="#ctx0" brushRef="#br1" timeOffset="189923">11606 16353 24575,'4'3'0,"17"-2"0,1 0 0,8-1 0,3-1 0,-1 1 0,0 0 0,0 0 0,2 0 0,4 0-469,-6 0 1,3 0 0,2 0 0,1 0 0,0 0 0,1 0 0,-2 0 58,-3 0 0,-1 0 1,0 0-1,1 0 1,-1 0-1,2 0 0,0 0 1,0 0 81,-1 0 0,0 0 0,0 0 1,1 0-1,0 0 0,1 0 1,0 0-1,0 0 0,1 0 1,-1 0 29,-1 0 0,1 0 0,-1 0 0,0 0 0,1 0 0,0 0 0,0 0 0,2 0 1,0 0-1,1 0 0,1 0 224,-6 0 1,2 0 0,1 0-1,0 0 1,1 0 0,1 0-1,1 0 1,0 0 0,-1 0-1,1 0 1,0 0 0,-1 0-1,0 0 1,-1 0 0,-1 0-1,-1 0 1,-1 0 73,4 0 0,-1 0 0,-3 0 0,0 0 0,-1 0 0,0 0 0,1 0 0,0 0 0,1 0 0,2 0 0,1 0 0,4 0-82,-12 0 1,2 0 0,1 0 0,2 0 0,1 0 0,1 0 0,0 0-1,2 0 1,0 0 0,0 0 0,1 0 0,0 0 0,0 0 0,0 0 0,0 0-1,0 0 1,-1 0 0,-1 0 0,0 0 0,0 0 0,-2 0 0,-1 0 0,-1 0-1,-2 0 1,0 0 81,8 0 0,-1 0 0,-3 0 0,-1 0 0,-1 0 0,0 0 0,-2 0 0,2 0 0,-1 0 0,1 0 0,2 0 0,1 0 0,2 0 0,-7 0 0,1 0 0,2 0 0,0 1 0,1-1 0,1 0 0,0 0 0,1 0 0,0 0 0,0 0 0,1 1 0,-1-1 0,0 0 0,0 0 0,-1 0 0,-1 0 0,0-1 0,-1 1 0,-1 0 0,-1 0 0,-1-1 0,10 1 0,-2-1 0,0 0 0,-2 0 0,0 0 0,-1 0 0,-1 0 0,0 0 0,-1 0 0,0-1 0,-1 1 0,1 0 0,4-1 0,0 1 0,-1-1 0,-1 1 0,-1 0 0,1-1 0,-1 0 0,1-1 0,0 0 0,1-1 0,0 0 0,1 0 0,-1-1 0,0 0 0,0 0 0,-1 0 0,-2-1 0,0 0 32,0-1 0,-1 0 0,0 0 0,-2-1 0,0 0 1,-1 0-1,1 1-32,3-2 0,-1 1 0,0-1 0,-1 1 0,1-2 0,-1 0 102,2-1 1,0 0 0,0-1 0,0 0 0,-3-1 0,-3 1-103,2-3 0,-4-1 0,-2 0 0,3 0 362,4-3 0,1-1 0,-1 0 1,-2 0-363,-6 2 0,-2 0 0,-1 0 0,-1-3 0,-3-2 0,-2-1 0,-1-2 0,-2 1 0,-2-7 0,-2 0 0,-3-1 773,-1 0 1,-3-1 0,-3 0-774,-7 1 0,-4 1 0,-3 1 0,-5 1 0,-5 2 0,-3-1 47,3 6 1,-3-1-1,-3 0 1,0 1-1,-1 0-47,4 5 0,-1 0 0,0 1 0,-2 0 0,0 0 0,-1 0 0,0 0 0,0-1 0,-1 0 0,-1 0 0,-1 0 0,-2 2 0,-2 0 0,8 5 0,-1 1 0,-2 0 0,-1 0 0,-1 1 0,0 0 0,-1 1 0,0 0 0,0 0 0,1 0 0,0 0 0,2 0-112,-3-1 0,1 1 0,0 0 0,1 1 0,0-1 0,0 1 1,0 0-1,-2 0 0,-1 0 0,-1 0 112,4 1 0,-1 0 0,-1 0 0,0 0 0,-2 0 0,0 0 0,0 0 0,-1 1 0,1-1 0,0 1 0,0 0 0,1 1 0,1 0 0,0 0-148,0 1 0,0 0 0,1 1 0,1 0 0,-1 0 0,1 0 1,0 1-1,0 0 0,0-1 0,0 1 0,-1 0 0,0 0 148,1-1 0,-1 1 0,1 0 0,0-1 0,-1 1 0,0 0 0,0 0 0,0 0 0,0 0 0,0 0 0,0 1 0,-1-1 0,1 1-116,0-1 1,1 1 0,-1 0 0,0 0 0,0-1 0,-1 2 0,1-1-1,0 0 1,-1 0 0,1 0 0,0 0 0,-1 0 0,1 0 0,-1 1 115,1-2 0,0 1 0,-1 0 0,1 0 0,-1 0 0,1-1 0,-1 1 0,1 0 0,-1 0 0,1 0 0,-1 0 0,0 0 0,0 1 0,0 0-25,0-1 1,-1 1-1,-1 1 1,1-1-1,0 0 1,0 1-1,-1-1 1,1 1-1,-1 0 1,1 0 0,0-1-1,0 1 1,0 0-1,0 0 25,1-1 0,0 1 0,0-1 0,0 1 0,-1-1 0,1 1 0,0 0 0,0-1 0,1 1 0,0 0 0,0 0 0,1 0 0,0 1 0,1-1 0,-5 2 0,0-1 0,1 1 0,1 0 0,1 0 0,-1 1 0,1-1 0,-1 0 0,0 0 0,-1 0 0,1 0 0,-1 0 0,0 0 0,-1 0 0,0 0 0,0-1 0,1 1 0,0 0 0,1 0 0,1 0 0,2 0 54,-4 0 0,3 1 0,1-1 0,1 0 0,-1 1 1,0-1-1,-2 1 0,-2 0-54,5-1 0,0 0 0,-3 0 0,0 0 0,-1 0 0,0 1 0,-1-1 0,1 0 0,-1 1 0,2-1 0,0 0 0,2 1 0,1-1 0,-4 1 0,1 0 0,1 0 0,1 0 0,0 0 0,1 0 0,0 0 0,-1 0 0,0-1 0,-2 1 0,0 0 0,0 0 0,-1 0 0,1 0 0,1-1 0,1 1 0,1 0 0,3 0 0,-9 2 0,2 0 0,3 0 0,2-1 0,3 0 688,-8 1 0,0 1-688,9-2 0,-4 2 0,-2-1 0,3 1 0,5-1 0,-1 2 0,1 0 520,-4 0 0,-6 2 0,1 0 1,6 0-521,5 2 0,2-1 1304,-13 4 1,2 0-1305,14-3 0,2 0 0,1 0 0,1 0 0,-1 5 0,1 1 0,2-1 0,1 1 0,-2 4 0,3 1 0,4 0 0,2 1 0,1 10 0,2 1 1638,-1 0 0,3 2-1489,4-6 0,3 1 0,4 1-597,3-1 0,4 1 1,3 0-1,3-1 448,-3-8 0,1 0 0,3-1 0,3 0 0,5 2-234,-11-9 1,4 0 0,1 1 0,2 1 0,2 0 0,1 0 0,2 1 0,0-1-1,1 1 1,0-1 0,1-1 0,-1 0 0,1-1 0,-2 0 233,-2-2 0,1-1 0,0 0 0,0-1 0,1 0 0,0 0 0,0-1 0,0 0 0,1 1 0,-1-1 0,1 0 0,0 0 0,0 0 0,0 0 0,0 0 0,-1 0-185,2 1 1,-1 0 0,0 1-1,1-1 1,-1 0 0,0 0 0,1 1-1,0-1 1,-1 0 0,1 0 0,0-1-1,1 1 1,-1-1 0,1 0 0,0-1-1,1 0 185,-2 0 0,0-1 0,0 0 0,1-1 0,0 1 0,0-1 0,1 0 0,0 0 0,-1 0 0,1 0 0,0-1 0,0 0 0,0 0 0,0 0 0,-1 0 0,1-1 0,0 0 0,-1 0-92,0 0 1,-1-1 0,1 0 0,1 0 0,-1-1 0,0 1-1,0-1 1,1-1 0,-1 1 0,0 0 0,-1-1 0,1 1 0,-1-1-1,0 1 1,0-1 0,-1 1 0,0-1 0,-1 0 91,6 2 0,-1-1 0,0 0 0,-2 1 0,0-1 0,0 0 0,0 0 0,0-1 0,0 1 0,1 0 0,1 0 0,1-1 0,1 1-31,-6-1 1,1 0 0,2 0-1,0 0 1,0 0 0,2 0-1,-1 0 1,1 0 0,1 0-1,-1 0 1,0-1 0,-1 1-1,0-1 1,-1 0 0,0 0-1,-2 0 1,-1-1 0,-1 1-1,-1-2 31,10 2 0,-3-2 0,0 0 0,-3 0 0,0-1 0,-1 0 0,0 0 0,0 0 0,0 1 0,1-1 26,-1 1 1,0 0 0,0 0 0,0-1 0,0 1 0,0 0 0,-2 0 0,0-1 0,-1 1 0,-1-1 0,10 1 0,-1-1 0,-1 0 0,-2 0 0,-5-1 0,-4 1 0,4 0 0,0 0 0</inkml:trace>
  <inkml:trace contextRef="#ctx0" brushRef="#br0" timeOffset="192373">11430 16087 4617,'-27'-12'69,"1"1"0,-1 0 0,0-1 0,0 0 0,0-1 102,4 1 0,0-1 0,0 0-171,-3-3 0,0 0 0,0 0 100,-1-2 0,1 0 0,1 0 32,0-1 1,0-1 0,1 0 103,1 2 0,0 0 0,2-4 67,6-2 1,2-4 0,1-1 0,1 2-293,0 3 1,0 1 0,3-2 47,0-12 1,3-2 0,5 2 19,9 4 1,7 0-87,-4 7 0,3-2 0,1 1 0,1 1-91,1 4 1,2 1 0,2 1 0,-1-2 16,-1 0 1,0-1 0,1 0 0,2-1 0,3 1 63,0 4 0,3-1 0,2 0 1,2 0-1,1 0 0,-1 2 0,-1 0 1,-2 1 48,0-1 0,-2 3 0,0 0 0,-1 0 0,2 0 0,3-1 9,-3 1 0,3-1 1,1-1-1,1 0 0,1 0 1,0 1-1,-2 1 1,0 1-1,-3 2 28,4 0 1,-2 1-1,-1 3 1,0 0 0,0 0-1,1 0 31,1 1 1,0-1 0,1 1 0,-1 1 0,1 0 0,0 0-13,2 1 0,-1 0 0,0 1 1,1 0-1,0 1 0,0 0-28,1 0 1,-1 0 0,1 1 0,0 1-1,1 0 1,-1 0-64,0 1 1,0 0 0,-1 1 0,2 0 0,2 1 0,3 2 7,-12 0 1,1 1-1,3 0 1,0 1 0,2 0-1,0 1 1,1 1 0,0-1-1,-1 1 1,0-1-1,-1 1 1,-2-1 0,-2 0-15,8 1 0,-2 1 0,-2-1 1,0 1-1,-1 0 0,1 0 0,2 1 1,2 0-5,-7-1 1,2 1 0,1 0 0,1 0 0,1 1 0,0 0 0,0 0 0,0 0 0,-1 0 0,0 1 0,-3-1 0,-1 0 0,-2 1 6,8 3 0,-4-1 0,-1 1 0,-2 0 0,0 0 0,2 2 0,1 1 6,-4-2 1,1 2 0,1 0 0,0 1 0,0 1 0,1 0 0,-1 0 0,0 0-1,-2-1 1,-1 0 16,2 1 1,-2-1-1,-1-1 1,0 1-1,-1 0 1,1 1 0,0 0-1,1 1 7,-2-2 1,1 1 0,0 0 0,0 0 0,1 1 0,-1 1 0,0 0 0,0 0 0,0 2 0,-1 0-12,-1 1 1,0 1-1,1 1 1,-1 1-1,0 1 1,-1 0 0,0 0-1,-1-1 1,0 0-1,-2-2 1,0 0-44,3 3 0,-3-2 1,0 0-1,-1-1 1,0 1-1,0 0 1,1 3-17,-1-2 1,1 1 0,0 2 0,2 0 0,-1 1 0,-1-1 0,0 1 0,-3-2 0,-1-2 0,-4-1-90,2 5 1,-4-1 0,-2-2-1,-1-1 1,-1 1-13,1 7 0,-1-1 0,-2 1 0,-2-1-139,-2-2 1,-1-1-1,-1 1 1,-3-1-130,-2-2 1,-2 0 0,-2-1-1,-1-1-74,0-1 0,-2-1 1,-2 0-1,-5 0 489,-2-5 0,-6 1 0,-3 0 0,-1 0 0,0-1 0,2-2 0,5-1 0,-3 5 0,5-3 0,-5 0 0,-5-2 0,1-1 0,-1 1 0,1 0 0,-1-1 0</inkml:trace>
  <inkml:trace contextRef="#ctx0" brushRef="#br0" timeOffset="192899">15007 17384 4572,'-34'1'364,"-1"0"0,1 0 0,-1 0 0,0 0 0,0-1 0,-1 1 0,0 0 0,0 0 0,0-1-301,-1-1 0,0 1 1,-1-1-1,0-1 0,0 1 63,6 0 1,0-1-1,0 1 1,-1-1 0,-2 0-1,-4-1-55,9 0 1,-3-1-1,-2 0 1,-2 0-1,0-1 1,-1 0-1,-1 0 1,1 0-1,0 0 1,2 0-1,0 0 1,3 1 20,-5-1 1,3 0 0,1 0 0,0 1-1,0-1 1,0 0 0,-2 0 0,-2-1-111,4 1 1,-2 0 0,0 0 0,-2-1 0,-1 0-1,0 1 1,0-1 0,0 0 0,0 0 0,1-1 0,1 1-1,1 1 64,-1-2 1,1 1-1,0-1 1,0 1-1,1-1 1,0 1-1,1-1 1,0 1 0,1 0-1,0-1-141,-2 1 0,2-1 1,0 1-1,1 0 0,-1 0 1,1-1-1,-2 1 1,-1-1 111,3 1 0,-1-1 1,-1 1-1,0-1 0,0 1 1,-1-1-1,0 0 0,0-1 1,0 1-1,-1-1-45,0 0 1,-1-1 0,-1 0-1,0-1 1,-1 1 0,1-1-1,0 0 1,0 1 0,2-1-1,1 1 1,2 0 27,-5-1 0,2 0 0,1 1 0,2-1 0,-2 1 0,0-2 0,-2 0-7,2 1 0,-2 0 0,-1-2 0,-1 1 0,-1-1 0,1 0 0,1 1 0,2-1 0,2 0 0,4 1-37,-6-3 1,3 1 0,4-1 0,-1-1 0,-1-2-46,1-1 1,-2-2-1,0-1 1,1-1-1,1 0 1,3 0 48,1 2 1,1 0 0,2-1 0,0 0 0,0-1 97,1 0 1,-2-1 0,1 0 0,1-2 0,2-1 0,4-3-137,3 0 0,3-4 0,2-2 0,2 0 0,1 0 0,1 1 0,0 3-6,1-2 1,1 2-1,0 1 1,2-1 0,1-2 83,0-1 0,1-2 0,0-2 0,1-1 0,1 1 0,2 3 0,2 2 12,2 1 1,3 3 0,1 1 0,2 1 0,-1-1-12,2-1 1,1 0 0,1 0 0,1 0 0,0 1 34,2-1 1,1 0 0,0 1 0,1 0 0,1 1-31,-3 3 0,1 1 0,0 1 0,1-1 1,0 1-1,1 0 45,1 0 1,0 0-1,1 1 1,0-1 0,1 1-1,0 1-32,1-1 0,-1 1 0,1 0 1,1 1-1,3-1 0,3 0 55,-9 6 0,3 0 1,1 0-1,2 0 0,1-1 1,1 0-1,1 1 0,0 0 1,-1 0-1,0 0 0,-1 1 1,-1 1-1,-2 0-34,7-3 1,-1 2-1,-2 0 1,-1 0 0,1 2-1,0-1 1,3-1 0,1 1-25,-6 1 1,1 0-1,1 0 1,2-1 0,0 0-1,0 0 1,1 1-1,1 0 1,-1 0 0,-1 1-1,1 0 1,-2 2-1,0 1 6,0 0 1,1 1 0,0 1-1,-1 1 1,0 1 0,-1 0 0,1 0-1,-1 1 1,-1-1 0,0 1 0,-1-1-23,6 0 0,-1 1 0,-1-1 0,-1 1 0,0 0 0,1 0 0,0 1 0,2 0 0,-2 0 0,0 0 0,0 0 0,2 0 0,-1 0 0,1 1 0,0 1 0,1 0 0,0 2 0,0 0-47,-5 2 1,0-1 0,1 2 0,0 0-1,1 1 1,0 1 0,0 0 0,-1 0-1,1 1 1,-1 0 0,-1 0 0,0 1-1,-1-1 17,2 2 1,-1 0 0,-1 1 0,0 0-1,0 1 1,-1 0 0,0 0 0,0 0 0,1 1-1,0-1 1,1 1 15,-1-1 1,-1-1 0,2 0-1,0 0 1,0 1 0,1 0-1,-1 0 1,0 0 0,-1 1 0,0 1-1,-1 0 1,-1 1 0,-2 2-36,3 2 1,0 2-1,-2 1 1,1 1 0,-2 0-1,0 1 1,-2 0 0,0 0-1,-2 0 1,-1-1 0,-2-1 14,7 6 1,-5 0 0,-1-1 0,-1 0 0,-1 1 0,2 3 9,-3-4 1,0 1-1,1 2 1,-1 0 0,0 0-1,-2 0 1,-1-1-1,-2 0 44,1 5 1,-1-1-1,-3-1 1,-2 2 0,-1 5-39,-4-8 0,-1 3 0,-1 2 1,-1 1-1,-1 2 0,0-2 0,-1 0 1,0-1-1,-1-4 7,0 4 1,0-3 0,-1-1 0,-1 0 0,-1 0-1,0 4 6,0-5 0,0 2 0,-1 2 0,0 0 0,0 1 0,-2-1 0,-2-1 0,-1-2 1,-1-2-18,-5 1 0,-3-3 1,-1 0-1,-1-2 1,-2-1-1,1-1 0,1 0 21,-4 4 0,0-2 0,0 0 0,-1-1 0,-2 0 24,3-3 0,1 0 0,-2 1 0,0-1 0,-3-1 0,-2 0 0,-2-2 5,4-5 1,-2-1 0,-3-1 0,-1 0-1,-2 0 1,0-1 0,-1-1 0,1 0-1,0 0 1,2-1 0,1 0 0,2 0-26,-5 2 0,2-2 0,2 0 0,0-1 1,-1 0-1,-1 1 0,-4-1 19,5 0 0,-2-1 0,-2 2 0,-2-1 1,0 0-1,-1 0 0,0 0 0,1 0 0,1-2 1,1 0-1,3-1 0,3-1 5,-6 0 1,3-2-1,3-1 1,-1-1 0,0-1-1,-3 1 16,3 0 0,-2-1 0,-2 1 0,0-1 0,-1-1 0,1 1 0,0-1 0,0 1 0,3-1-15,-2 0 0,2 0 1,2 0-1,-1 0 1,-1 0-1,-2-2 0,-5 0 6,10 1 1,-2-2-1,-3 1 1,-2-2 0,-1 1-1,-1-1 1,-1 0 0,-1 0-1,-1-1 1,1 1-1,0-1 1,1 1 0,1-1-1,2 1 1,0-1 0,3 1-1,3 0-57,-12-1 1,4-1 0,3 1 0,1 0 0,0-1 0,0 0 0,-3 0 0,-3-1 21,7 2 0,-2-1 1,-2 0-1,-2-1 1,0 0-1,-1 0 1,-1 0-1,1 0 1,1 0-1,1-1 1,1 1-1,2 0 1,3 0-1,2 1-26,-9-5 0,3 2 0,3-1 0,2 0 0,0 0 0,-1-1 3,0 0 1,0 0 0,0 0-1,1 0 1,-1-1 0,1 0 2,2 0 1,-1-1 0,0 1 0,1-1 0,1 0 0,-1-1-10,-3-2 0,0-1 1,0 0-1,1-1 1,1 0 88,1 0 0,1 1 0,1-1 1,0-2-1,1-2-84,1-1 1,0-3 0,0-2 0,1 0 0,1 1-1,3 0 3,0 1 1,2 1 0,2 0 0,0-1 0,0-2 8,2 0 0,-2-1 0,2-2 0,0 1 0,3-1 0,1 2-62,3-5 1,2 1 0,2 1 0,2-1 16,2-1 1,1 0 0,2 0-1,1 0-2,2-1 1,2 0 0,1 1-1,2-1-8,-1 7 1,2 0 0,1 1 0,1-1 0,1 1 27,1 0 1,2-1 0,0 1 0,1 0-1,1 0-69,1 1 1,-1 0-1,2 0 1,3-1-1,6 0-48,-7 9 0,3-1 0,3 0 0,2-2 0,2 1 0,1-1 0,2 1 0,-1 0 0,1 0 0,-2 1 0,0 0 0,-3 2 0,-1 1 60,3-3 1,-2 2 0,-2 1-1,0 1 1,1 1 0,1-1 0,2-1-1,4 0-83,-9 4 0,3-1 0,2-1 0,2 0 0,1 0 0,1-1 0,1 1 0,0-1 0,1 0 0,-1 1 0,0 0 0,0 1 0,-2 1 0,-1 0 0,-2 2 0,-3 1 0,-1 1-112,11-3 1,-4 3-1,-3 2 1,-1 1-1,1 0 1,1 1 0,2-2 291,-2 2 0,3-1 0,2 0 0,1 0 0,0 1 0,0-1 0,-3 1 0,-1 1 0,-4 0 0,-4 0 0,5 0 0,-5 1 0,-2 0 0,1 0 0,3 2 0,0-1 0,0 0 0,0 0 0</inkml:trace>
  <inkml:trace contextRef="#ctx0" brushRef="#br0" timeOffset="194073">16414 16660 7405,'-2'6'2554,"0"-2"-264,2-4-2164,-35 31 101,21-15-110,-7 5 1,1 1-2638,9 0 2662,0 1-38,6-1 0,1 1-228,-1 4 79,2-6 1,3-2-91,5-2 801,3-2-892,6-3-127,2-3 552,3-4-571,4-6 0,1-4 218,6-4-160,-5 1 0,-2-3 199,-7-8 28,-2 5 1,-1-1 86,-6-7 473,4-6-190,-7 8-121,-22 3 1199,10 2-1361,-17 7-260,3 5-68,-2 2-299,0 1-359,-1 3 190,-7 7 1,18-5-1,-5 4 1</inkml:trace>
  <inkml:trace contextRef="#ctx0" brushRef="#br0" timeOffset="194324">16715 16728 15022,'3'2'1428,"-1"-1"-258,-2-1-1136,-8 34-808,1-10 726,-2 12 1,-1 2-1592,4-16 1,0 0 1418,-1 6 1,1 2-1185,2 5 1,1 0 1145,-2-14 1,0 0 26,6 12 0,-1-2-351,-5-2-1928,9 7 928,-5-17-1695,-2 4 2943,2-29 1,0 5-1,0-8 1</inkml:trace>
  <inkml:trace contextRef="#ctx0" brushRef="#br0" timeOffset="194526">16742 16728 10802,'2'4'1307,"-1"-1"-663,-1-3-689,36-10-27,-20 7-1067,6-2 0,0 3 1310,-8 8 654,-2 5-682,-2 4 101,-5 3 85,-5 2 0,-4 1 147,-4 6-210,0-5 0,-3-1-81,-4-7 0,-2-2-1980,-10 7 1715,8-8 0,0-1-1559,-7 0 1,1-3 1567,-3 1 0,-9 3 0,31-11 1</inkml:trace>
  <inkml:trace contextRef="#ctx0" brushRef="#br0" timeOffset="195616">16524 15991 8142,'0'5'1555,"0"0"1306,0-5-2855,-6 29-2366,-2-6 2187,-2 6 1,-3 8-1,1-5-95,3-9 1,0-1-217,-2 5 1,-1 3 0,2-5-853,0 5-10,2-3-477,1-3 1823,1 0 0,3-12 0,1 0 0</inkml:trace>
  <inkml:trace contextRef="#ctx0" brushRef="#br0" timeOffset="195779">16701 16264 6007,'3'4'2095,"-1"0"-1041,-11 12 0,-4 4-1152,1 2-76,-2 5 1,-1 0 886,-4 2-2615,13 7-1375,-3-9 3407,12-2 1,-3-14-1,0-9 1</inkml:trace>
  <inkml:trace contextRef="#ctx0" brushRef="#br0" timeOffset="195944">16688 16073 887,'23'2'0,"1"1"0,14 1 0</inkml:trace>
  <inkml:trace contextRef="#ctx0" brushRef="#br0" timeOffset="196481">16851 16319 11126,'0'-3'1958,"0"0"-1507,0 3-36,-24 35-267,9-9-238,0-3 1,1-1-29,5-3 9,7-13 11,1-5 123,1-1 381,1-11-398,9-12 37,-1-2-346,8-6 229,-1 11 38,0 1-3243,4 1 3304,-3 7 1,1 0-28,3-1-730,11-1 722,-20 11-62,-2 1 70,-2 4 271,-2 2 6,-2 19-210,-1 2 2743,-2 8-2812,-1-8 860,0-9-931,2-3 12,0-3-93,3-2-124,13-1 189,-4-5-102,12 0 28,-6-7-100,2-3-17,2-3 90,1-2 243,1-4 0,-1-3-2597,-4-4 2719,3 5 1,-4 2 104,-17 3-93,3 9-86,-10 2 532,-26 7-474,7 1-693,1 1 0,0 0 873,-5 6-62,3 2-896,3 1 798,4 0 2270,4-1-2329,5 11-128,7-9 8,4 9-325,8-13-565,14 3 265,-3-4-220,13 0-794,0-11 1,0-3-1639,2-1 2801,1-2 0,-4-1 1,-21 1-1,1-1 0</inkml:trace>
  <inkml:trace contextRef="#ctx0" brushRef="#br0" timeOffset="196774">17480 16346 9612,'-5'-2'3276,"1"0"-1658,-15 6 1,-4 4-1434,6 1-474,-8 0 1,1 2 316,11 3-124,2 7-150,5-5-101,1 4-891,12 1 877,0-10 101,6 3 108,-2-12 380,0-2-163,1-4 52,1-3 215,-2-2-206,7-13-98,-6 7-48,2-4 4,-14 12-29,7 6 401,-9 2-6,13 11-322,1-4-28,-2 7-70,4-8-369,-6 0-374,2-1-861,1 0 1674,8-1 0,-10-2 0,4-1 0</inkml:trace>
  <inkml:trace contextRef="#ctx0" brushRef="#br0" timeOffset="197024">17657 16346 12692,'6'9'1784,"-1"-1"-1784,-5-8-98,-11 36-171,13-12 266,-7-1 0,0 1 79,7 4 47,-3-19-123,-1 3-98,-1-13 20,2-2 75,-1-3-543,9-15 403,0 5 42,9-13-132,-1 9-308,3-1 225,2 0-800,2 0 71,-1 0 1045,-1 4 0,-1 1 0,-2 2 0,10-8 0</inkml:trace>
  <inkml:trace contextRef="#ctx0" brushRef="#br0" timeOffset="198344">18162 16346 5250,'-16'22'1092,"-1"1"0,-3 6 0,0 2-1071,-2-4 0,2 1-207,5-4 0,2 2 1,2-4-905,4 5 1920,-1 4-1365,10-20 317,1-9 1168,3-1-805,1-4 2059,1-2-1912,19-21-337,-7 7 997,-3 3 0,1-1-1011,0 2 0,0 1-2108,10-7 2272,-11 7 0,1 2 1094,10-3-919,-20 9 106,12 3 15,-23 9-194,10 4-101,-6 2 9,-1 3-78,0 1-180,0 13 73,0-12-84,-1 6-42,1-16 2167,0-1-2256,2-4 24,1 0 63,2-2-254,13-10-108,5-6-263,7-6 823,-1-3 62,-5 6 229,1 1 720,-6 6 0,0 1-591,-2 0-252,7-2-106,-23 15 346,-1 8-374,0 2-34,-2 8-1658,-3 15-554,2-7 1019,-1 4 1193,6-14 0,-1-13 0,1 0 0</inkml:trace>
  <inkml:trace contextRef="#ctx0" brushRef="#br0" timeOffset="198698">18668 16510 6100,'4'2'3276,"0"-1"0,-4-1-1595,-34 28-2009,23-16 568,-8 4 1,2 1-1154,15-3 877,5-5-499,3 3-1837,24-7 1445,-8-4-63,-3-1 0,1-3 270,3-5 200,-1-3-1781,-4-3 2301,-3 1 81,-4-2 586,-4-7 150,-8 7-405,-2-4-132,-4 13-42,0 4 1477,0 1-1479,0 1-346,-5 5 1,5-1 109,-4 4-3,7-3 3279,1-1-3207,1 1 4,0-2-20,2 0 92,-1 2-363,1-3-252,0 2-258,0-2-247,0 0-120,0 0-492,1 0 1587,0 0 0,0 0 0,1-1 0</inkml:trace>
  <inkml:trace contextRef="#ctx0" brushRef="#br0" timeOffset="199508">19023 16565 9312,'6'4'3276,"-1"0"-2259,-5-4 722,0 0-1314,-54 0-97,30 5-1967,-10-3 1,1 3 1140,11 7 649,2 2-869,2 1 718,5-1-33,3 0-471,4 6 294,4-9 50,4 4 2547,5-11-2653,5-2-73,4-3-117,5-4-97,1-6 0,3-3 160,-5 0 1,1-2 878,4-3 1,0-1-769,-8 2 1,-1 0-484,4-9 401,-3-1 364,-3 2 619,-4 2 1221,-8 3-1154,-4 10-218,-7 4-171,-3 12 238,-12 12-365,5 0-46,-7 9-77,15-6 1,2 1-261,-1 15 637,4-15 0,3 0-869,10 14 266,1-17 69,8 2 16,3-12 1,1-4-167,10 1-1283,-4-4 0,0-2 1209,9-7 107,1-4-2361,-3-3 2470,-4 0 118,-6 0 813,-6-6-362,-13 9-3,-5-2 154,-17 12-418,3 6 85,-4 1 2262,-2 12-2301,9 0 3046,-1 3-3090,10-4-3463,5-4 3005,1-1 34,5 0-1758,25 4 1211,-12-8 100,-1-1 1,0-3-996,1-6 67,1-3 6,0-5 1607,-3-1 0,-8 5 0,-4 2 0</inkml:trace>
  <inkml:trace contextRef="#ctx0" brushRef="#br0" timeOffset="199644">19542 16469 12820,'4'-1'3276,"-1"1"-1693,-3 0-1580,-20 38-3,6-14-832,-1 6 1,-3 7-1,2-4-807,5-11 1,0-1 1561,-7 12 0,-3 5 0,4-8 1,3-6-1,1-5 0,-1 0 1</inkml:trace>
  <inkml:trace contextRef="#ctx0" brushRef="#br0" timeOffset="200475">17097 16715 7680,'5'5'3276,"-1"0"0,-4-5-803,0 0-2305,-7 32-243,-1-5 1,-2 2-350,1 8 0,-1 0-265,-4-3 1,1-1-746,8-7 0,1-3-848,-6-1 1522,8 2 1,-1-16 0,0-3 0</inkml:trace>
  <inkml:trace contextRef="#ctx0" brushRef="#br0" timeOffset="200626">16933 16933 14495,'2'3'-252,"17"-1"1,6-2-1201,2-2-187,4 1 1,2-1-1639,5-1 2834,-5 0 0,-1 1 0,-3-1 0,-7 2 0,0-1 0</inkml:trace>
  <inkml:trace contextRef="#ctx0" brushRef="#br0" timeOffset="200743">17343 16892 241,'3'4'3276,"-1"0"0,-2-4-888,-16 41-2324,7-20-84,-6 13 1,-1 1-1452,2-8-343,-3 4-493,10-17 2630,-3-10 1,7-1-1,-4-3 1</inkml:trace>
  <inkml:trace contextRef="#ctx0" brushRef="#br0" timeOffset="200879">17316 16756 6817,'3'5'-653,"-1"0"-440,-2-5 1,0 0 0</inkml:trace>
  <inkml:trace contextRef="#ctx0" brushRef="#br0" timeOffset="201343">17493 17056 11241,'-7'0'1215,"1"0"-898,6 0-71,-22 31-501,12-15-116,-2 3 0,0-1 626,7-8 580,4-12-833,3-4 7,10-23-9,0 10-5,-2 2 1,1 0 4,6-2 354,10-8-1998,-7 9 1807,6-3 396,-7 11-240,-10 5-207,0 2-106,-9 5 324,0 8-276,0 2-54,0 7-479,-2 13 157,-1-7 98,0 4 1463,0-15-1393,3-11 791,0 0-1087,4-10 217,1-2-3044,7-7 2582,2-1 524,2-2-2243,2 1 2414,0 1 244,-1 3 921,1 4 8,-6 5-851,-3 5 2311,-6 4-2387,-2 3 3030,0 2-3093,-1 2-1636,1 12-1824,-2-2 242,0 3 3035,1-9 0,-1-10 0,1-1 0</inkml:trace>
  <inkml:trace contextRef="#ctx0" brushRef="#br0" timeOffset="201482">17903 17056 13212,'8'2'3276,"-2"-1"-3152,-6-1-1675,-14 40-1726,11-24 1638,-5 7 1,2-2 818,5-15 1,1-5 0,0-1 0</inkml:trace>
  <inkml:trace contextRef="#ctx0" brushRef="#br0" timeOffset="202193">17903 16851 13798,'3'6'2806,"-1"-1"-2395,-2-5-411,23 13-75,-11-7-135,20 11-98,-15-8-1153,1 1 1027,2 0-483,-2-1 0,0 1 811,3 2 69,10 5 6,-20-10 275,-5-2 274,-2 0 608,-10 7-1126,1-3-54,-5 9 4,2-5-182,-2 8 134,3-4 1063,-2 7-858,1 2-2217,-2 6 2331,2-5-11,-1-1-1907,6-16 1697,1-1-70,1-2-555,1 2-299,5-4 566,0 1 2,5-4 2524,0-5-2691,2-3-307,2-4-441,9-6 0,2-1 2430,3-2-1519,-2 1 0,0 1-339,-8 6 1,-3 1 314,9-5 384,4-4 1005,-11 2 1283,-9 7-871,-1 0 1313,-13 7-1831,0 3-305,-3 0 540,-13 7-966,6-1-132,-10 8-36,11 0 942,0 1-1230,3 1-110,2 1 62,3-3-1170,3 8 932,3-10-28,0 3 224,4-12-1,0-1 108,3-1-155,8-4 434,7-5 354,-2 2 2,-2-1 527,-17 6-460,6 3 17,-9 1 123,13 12-571,-8-5-3277,3 9 2960,-1-9-147,0-1-29,2-1-165,0-2-82,2-2-1464,16-1 891,2-8-77,7-2 138,-6-7 1538,-11 1 1,-7 6 0,-3 1 0</inkml:trace>
  <inkml:trace contextRef="#ctx0" brushRef="#br0" timeOffset="202377">18586 16988 17228,'-12'31'220,"0"-1"1,1-2-1,0-1-390,1 6 1,1-1-3108,-2 2 2380,3-3 0,1-3 348,2-11 797,0-4-1438,0-3 1190,-10-4 0,10-3 0,-8-2 0</inkml:trace>
  <inkml:trace contextRef="#ctx0" brushRef="#br0" timeOffset="202993">18353 17165 13714,'-4'-2'2596,"1"0"-1863,3 2-1438,53 7 229,-27-5 63,2 0 1,6 1-1,-4-1 211,-9-2 1,-2 0-4,6 0 0,-2 0 230,2 0 76,-14 0-98,-3 1 17,-2 1 95,-2 1 450,-2 11-433,-1-3-43,-1 9-80,-4-5 302,0-1-311,-2 1-75,1-2-1992,1 6 1154,1-10-1013,2 3 1315,4-13 244,2-2-13,3-4 4,2-3 110,14-18 269,-6 9-823,-4 3 1,0 1 1082,5-2-2122,8-2 2707,-6 8 297,6 0 334,-2 8-1092,-11 4-18,4 2-47,-13 1 1362,0 4-1485,-2-2 3077,4 9-3116,-2-5 33,2 3-254,4-5 122,-3-3-61,7-1-526,15-2-2751,2-4 3040,-12 1 1,-1-1 236,13-3-81,-11 1 84,-1 2 148,-2 0 1145,11 6-103,-7 5-770,2 1 397,-9 9-621,-8-8-104,1 5-19,4 2-82,-3-7 1,5 5-91,-2-9 3167,1-1-3357,0-1-142,2-2 68,-2-1-116,1-2-2801,16-13 0,-12 3 0,10-10 2748,-11 5 0,-10 8 0,1 0 0</inkml:trace>
  <inkml:trace contextRef="#ctx0" brushRef="#br0" timeOffset="203093">19569 17275 11373,'10'7'3276,"-2"-1"0,-8-6-2321,0 0-955,3-18 0,-2 14 0,3-14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3:55:01.54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10788 5927 2985,'15'-6'1299,"-4"2"1977,-11 4-1572,0 0 640,-9-22-2000,-8 16-274,-1-15 28,-12 20 25,5 4 382,-10 2-501,15 0 0,0 1 1569,0 0 0,-1 2-1631,-13 7 1,0 1-452,14-7 0,1 1 416,-10 6 1,4-1-182,9-1 72,6-1-34,5 0-32,2 0 440,5 1-657,3 1-285,9-1 0,4 0-520,8 5 1168,-3-5 1,1 0-43,-1-4 0,-2 0 61,11 4 527,-12-6 0,-3 2 175,-4 8-64,-5-6-5,-2 4-62,-10-7 0,1 0-57,-13 0-19,-3 1-131,-4 0-254,-1-4 0,0 0-178,-6 1-382,7-3 0,1 0-352,3-3-694,2-2-683,3-2-995,3-1 2586,-3-7 0,8 6 1,-3-2-1</inkml:trace>
  <inkml:trace contextRef="#ctx0" brushRef="#br0" timeOffset="1871">10993 5927 7022,'5'1'2016,"-1"0"-1843,-4-1-8,-15 54-1070,8-29 1000,-2 8 1,-1 1-554,3-12 668,-7 0-543,11-2 333,-9-1-44,11-2-301,-7 2-1105,3-4 16,0-2 1434,3-6 0,2-6 0,0-1 0</inkml:trace>
  <inkml:trace contextRef="#ctx0" brushRef="#br0" timeOffset="2148">10952 5940 6820,'9'-4'3072,"-3"1"-3075,-6 3-62,0 0 35,40-9-4,-13 14 35,0-6 1,0 1-820,2 17 854,-15-1 122,1-1 1,-1 0 87,-2 11 41,1-3 0,-2 2-1325,-7-6 0,-3 1 1691,-2 18-12,-7-6-163,-6-12 269,-14 5-335,3-6-430,6-8 0,1 0 239,-12 3-1049,8-5 0,-1-1 730,-11 4 30,12-5 1,1-1 1655,-3 1-4119,-1-3-403,4-2 2934,11-13 0,1 8 0,13-8 0</inkml:trace>
  <inkml:trace contextRef="#ctx0" brushRef="#br0" timeOffset="4669">11635 6050 9970,'30'-5'60,"1"0"1,-2 0 0,-3 1 1136,-2 0-2317,12 0-519,-14 3 1,0 0 1069,11 0 1,0 1 0,-27 0 0</inkml:trace>
  <inkml:trace contextRef="#ctx0" brushRef="#br0" timeOffset="4836">11635 6268 11614,'-6'-2'663,"1"1"-184,5 1-1269,65 4-2487,-31-5 2734,-7 2 0,4 0 1,-2-2 542,-2-2 0,-3-2 0,0 1 0,5-2 0</inkml:trace>
  <inkml:trace contextRef="#ctx0" brushRef="#br0" timeOffset="6468">13096 5531 10093,'9'4'2697,"-2"0"-2471,-7-4 509,0 0-783,24 22-13,-19-10-436,13 4 0,0-1 334,-11-1-1391,16 6 498,-11-7 82,3 2-73,-6-9 1047,4-2 0,-8-2 0,2-1 0</inkml:trace>
  <inkml:trace contextRef="#ctx0" brushRef="#br0" timeOffset="6640">13369 5503 9441,'8'4'1932,"-2"0"-1316,-6-4 661,0 0-1025,-19 37-207,7-12-1087,0-1 1,-2 4 0,1-2 1045,2-4 1,0-1-1,-4 9 0,0-1-1,5-9 0,-1 0-101,-8 11 0,0 1-183,8-13 1,0-1-164,-6 9 0,1-2-883,2-6-330,4-5-1607,2-4 3264,3-4 0,2-4 0,1-2 0</inkml:trace>
  <inkml:trace contextRef="#ctx0" brushRef="#br0" timeOffset="6835">13465 5667 12165,'0'3'507,"0"0"-328,0-3-179,39-8-839,-18 5 1,2 0 484,6-2 0,1 0-925,-5 3 1,-2 0 66,2 1 1212,5 0 0,-15 0 0,1 0 0</inkml:trace>
  <inkml:trace contextRef="#ctx0" brushRef="#br0" timeOffset="7019">13861 5585 13095,'3'9'-146,"0"-2"146,-3-7-227,0 0-2270,27 34 492,-7-17 1915,1 3 1,0-2-1,-5-9 1,-5-7 0</inkml:trace>
  <inkml:trace contextRef="#ctx0" brushRef="#br0" timeOffset="7222">14107 5544 12778,'0'11'642,"1"-3"-327,-13 11 0,-4 4-1954,5-1 1,0 1 822,-1-1 0,-2 1 1,2 1 756,-1 5 0,3-1 460,2-7 0,0 0-641,-3 8 0,0-1 14,2-7 1,1-1-119,-2 5 0,-1-1-664,-2 3-2269,-2 1 1871,5-12 1865,-1 0 1,8-13 0,0-1-1</inkml:trace>
  <inkml:trace contextRef="#ctx0" brushRef="#br0" timeOffset="7436">13847 5421 6386,'2'7'963,"-1"-2"1831,-1-5-2800,45 0-255,-7 0-542,-1-1 1,1 1 11,-16-1 0,-2 0 791,3-1 0,-3-1 0,-6 1 0,3-2 0</inkml:trace>
  <inkml:trace contextRef="#ctx0" brushRef="#br0" timeOffset="7668">14216 5380 2560,'11'2'736,"-2"-1"1893,-9-1-2273,0 0-129,37 17-183,-21-3 55,6 0 1,-1 4 122,-15 18 1,-7 2-762,5-12 1,-2 1 538,-4 2 0,-2 3 0,0-3-6,-1-2 1,-1-3 20,-4 2 1,-1-2-269,-1-1 0,-1 0-65,0-2 0,-1-1 285,-6 3 0,-2-1-757,8-7 0,-1-1 427,-8 3 0,1-3 1,8-5-1,-2-4 1</inkml:trace>
  <inkml:trace contextRef="#ctx0" brushRef="#br0" timeOffset="7936">12946 5367 12356,'-18'19'887,"0"0"1,-5 6-833,3 3 0,0 4-1421,7-4 0,2 0 1325,2-7 1,2 2-135,-3 13 0,2 2-1464,4-9 1,3 0 877,1-1 1,1 0 60,3-4 0,2-2-151,12 4 851,2-13 0,0-2 0,-2 2 0,12-3 0</inkml:trace>
  <inkml:trace contextRef="#ctx0" brushRef="#br0" timeOffset="8318">14434 5230 13221,'7'1'423,"-2"0"-813,-5-1 318,41-1-3205,-5 3 1638,-7-1 1,0 1 202,8 4 2645,-18 3-1209,-7 2-1389,-6 2 1481,-8 3 79,-7 3 193,-7 2 324,-1-5 1,-2 0-190,-10 8 123,9-9 0,1-1-622,-3 2-191,5 3 154,8-7 37,3 2 2807,11-7-2700,14 1-34,3-4 0,12 0-350,-3-4 277,2-2 153,2-3-732,-1-2-446,-3-1-324,-3 0 1349,-2-4 0,-13 7 0,-1-4 0</inkml:trace>
  <inkml:trace contextRef="#ctx0" brushRef="#br0" timeOffset="8935">12645 5312 6480,'4'0'3276,"-1"1"-416,-3-1-2743,-24 16 54,-3 5-283,8-7 1,-1 1 106,3-1 1,2-1 394,-5 6-396,3-2-86,-3-2 744,15-2-1013,-7 4 100,16-5 200,-2 2-18,7-6 77,4-2-68,5-2 484,4 1-1189,5-2 1,3 0-748,7 2 1089,-7-1 1,-1 0-873,2 9 1087,-15-2 288,-15 24 798,-26-6-600,9-11 1,0 0-1099,-4-3 1,-1-3 1310,-10 7 1,-1 0-2474,2-1 2417,2 0-69,5-2-204,-1 11-152,13-11-11,0 7 11,15-13 1504,12 1-1434,4-4-70,11-1 2988,-1-5-3608,-5-2 0,1-2 188,-6 1 0,-1 0-376,8-2 0,-2-1-2469,5-1 2522,-3 0 0,-14 3 0,-3 0 1</inkml:trace>
  <inkml:trace contextRef="#ctx0" brushRef="#br0" timeOffset="9371">12413 6159 13030,'-3'-2'1661,"1"0"-1302,2 2-118,33 1-2963,5-2 2762,-4 0 1,3 0 48,-2 0 1,5-1 395,-6 0 0,5 1 0,2-1 0,0 1 0,-3-1-1106,-3 1 0,-2 0 0,1 0 1,2 0 620,-5 0 0,1 0 0,2 0 0,1 0 0,0 0 0,0 1 0,-2-1-174,5 1 1,0 0-1,-1 0 1,0 1-1,-1-1 1,0 1 155,0-1 1,-2 1-1,0 0 1,1 0 0,1 0-225,1 0 1,3 0-1,0 0 1,0 0-1,-1 1 1,-3-1 211,-3 1 0,-1 0 1,-2-1-1,1 2 0,2-1-207,0 0 0,2 1 1,1 0-1,0 0 1,-1 0-1,-2 0 107,6 1 1,-3-1-1,0 1 1,1 0 26,-2 0 1,2-1 0,-1 1 0,-1 0 0,-3 0-146,2 0 0,-4 1 0,0-1-140,8 1 0,-1 1-144,-8-2 0,-2 0 452,-6 0 0,-2-1-864,5 0 398,-11-1 1669,-15-1-1123,-32-4 0,19 3 0,-19-3 0</inkml:trace>
  <inkml:trace contextRef="#ctx0" brushRef="#br0" timeOffset="9835">12837 6473 12036,'-2'-4'768,"1"0"-351,1 4-291,-8 39-126,5-15-37,-1 3 1,0 4-285,2-2 1,2-1 275,0 6 27,0-6 0,0-3 18,1-10 170,0-2 192,-3-10-362,16-12-236,-6-2-32,19-11-88,-5-1-2921,5-1 2966,-12 11 0,0 1 260,1-1 1,0 1-111,-1 1 1,2 1 28,12-3 1,-1 1 232,0 1 320,-5 8 1,-3 5-33,-15 9-36,-4 22-356,-9 1-192,3-12 1,-1 0 2450,-6 10-2256,1-1 0,8-21 0,-1 2 0</inkml:trace>
  <inkml:trace contextRef="#ctx0" brushRef="#br0" timeOffset="10018">13342 6609 11966,'7'6'2345,"-2"-1"-2275,-5-5 128,0 0-522,58-16-1815,-29 10 1922,-5 0 1,3-1-1,-1 1-1179,2 3 0,-2 0 635,-6 1 1,1-1 760,4 1 0,-1-1 0,-6 0 0,-7 2 0</inkml:trace>
  <inkml:trace contextRef="#ctx0" brushRef="#br0" timeOffset="10159">13929 6473 14215,'7'10'933,"-2"-1"-586,-5-9 42,-45 71-3666,29-38 2834,0-5 0,-3 5 1,5-5-420,5 6-374,3-2-1142,1-4 2378,-2 4 0,4-17 0,-2 1 0</inkml:trace>
  <inkml:trace contextRef="#ctx0" brushRef="#br0" timeOffset="11271">12140 6787 10085,'-9'-5'1755,"1"1"-1237,8 4-302,0 0 246,-4-25 342,12-3-608,-7-10 65,10 6 19,-4 8-1500,-2 6 1220,1-3-141,0 7-86,-2 7 12,1-1 27,-2 7 54,1 1 162,2 12 8,-1 2 938,1 14-1015,-3-2 0,-1 2-343,0-5 0,0 0 231,0 10 1,0 0 28,0-9 1,0 0-135,2 7 1,0-1 131,0-8 0,-1-1-2,1 4 1,1-1-181,6 9 308,-5-18 62,3 2 330,-5-18 14,-1-5-123,2-4-121,-1-8-19,2-6 7,-3-6 0,0-5-69,-1 0 1,0-3-558,-1 9 1,0-1-1,0-2 476,0 2 0,-1-1 0,0 0 0,0 2-821,0 0 0,0 3 0,0-3 812,0 1 0,0-2 0,0 0 0,0 1 9,0-2 0,0 2 0,0-3 31,0-1 1,0-2-1,-1 0 1,1 1-31,0-1 0,-1 1 0,1-1-1,-1 2 0,0-2 0,0 1 0,1 2 0,-1 3 0,-1 1 0,1 1 29,0 0 1,0 0 0,0 1-231,0-10 1,-1-1 262,-1 6 1,-1-2 0,1 3-59,1-4 0,1-1-61,0 2 0,1-5 1,0 0-1,0 5-377,2 0 1,0 2 373,1-4 0,1-3 1,-1 6-19,0 11 1,0 3-94,4-19 17,-1 4 76,0 5 1330,1 1-1051,-2 10 2159,-2 3-2505,-1 10 1093,-2 3 1572,1 1-868,-5 0-1484,9 0-106,-6 0 240,11 1-134,-3 1 17,14 5-118,15 4-613,-16-6 1,2 1 567,5 1 1,0-2-19,-2 0 0,0-1 18,4 1 1,2-1-22,2 0 1,2 1-408,-11-3 1,2 1-1,2 0 405,5 1 1,4 0-1,2 0 1,0 0-1,-3-1-608,-4 1 1,-3-1-1,1 0 1,4 1 598,-2-1 0,5 1 0,2 0 0,0 0 0,0 1 0,-2-2 0,-4 1-456,2 0 0,-4-1 1,-1 1-1,3-1 464,0 1 1,2-1 0,0 1 0,0 0 0,-3-1-197,-1 0 0,-2-1 0,0 0 0,0 0 177,0 1 1,0-1 0,0 0 0,2-1-137,0 1 1,2-1-1,1 1 1,1-1 0,-1 0 145,0 1 1,1-1 0,-1 0 0,1 1 0,-1-1-21,1 0 0,-1 0 0,0 0 1,-1 1-1,1-1 17,3 0 1,0 1 0,0 0 0,-2 0-15,-4 0 0,-1 1 0,0 0 0,-2 0 28,4-1 0,-2 1 0,1 1 244,2 0 0,1 0 1,0 0-243,-4 0 1,0 1 0,0-1 0,-3-1-2,8 3 1,0-1-2,-1 0 1,2 0 0,-4-1 2,-4 0 0,-2-1-3,1-1 0,0 1 141,2-1 0,-1 1-143,1-2 1,0 1 681,-1 0 0,2-1-819,3 2 0,1-1 0,-1 0 10,-4 1 0,1-1-123,-2 0 1,2 1 0,-4-1-99,4 2 1780,1 1-1923,-13-1 1794,0-1-3770,-14 0 2558,-25-2 0,15 1 0,-18-1 1</inkml:trace>
  <inkml:trace contextRef="#ctx0" brushRef="#br0" timeOffset="11409">15650 5531 12025,'7'-7'-779,"-1"1"1,-6 6 0</inkml:trace>
  <inkml:trace contextRef="#ctx0" brushRef="#br0" timeOffset="13070">8371 5981 10726,'4'5'246,"13"-19"1,3-8 159,6-4-1499,-8 7 1,2-2 0,1 0 689,2 0 0,1 2 443,3-4 1,1 0 31,-7 7 1,0-1 0,2 0 15,2-2 0,2-2 1,2 0-1,1 0-437,-3 2 0,1-1 0,1 1 0,0-1 0,0 0 349,0 0 0,-1 1 0,2-1 0,0 0 0,2-1-107,-3 2 0,3-1 1,1 0-1,1-1 0,-1 2 1,-1 0-1,-2 1 94,1 0 0,-2 1 0,-1 1 0,1 0 1,2-1-172,-3 2 0,1-1 0,2-1 0,-1 1 0,1 0 0,-1 0 0,-2 1 184,4-1 0,-1 1 0,0 0 0,0 0 0,3 0-43,-1 1 0,2-1 0,1 0 0,1 0 0,0 0 0,-1 0 0,-2 2 43,0-1 0,-2 2 0,0 0 0,0 0 0,1 0 0,2-1-1,-4 2 1,2-1 0,1 0-1,1 0 1,-1 0 0,0 1 0,-1 0-1,-1 1-6,2-1 0,-1 2 0,-1-1 0,0 2 0,-1-1 0,2 0 7,0 0 0,1 1 0,-1-1 0,1 0 0,0 1 0,0 0 0,0 0 0,1-1 0,-1 2 0,1-1 0,0 0 0,0 1 21,1-1 0,0 1 0,0 0 0,0 0 0,0 0 0,0 0-3,1 0 0,0 1 0,0-1 1,0 1-1,0-1 0,1 1 5,-6 1 0,-1 0 1,0 0-1,0 1 0,2-1 1,2 0-1,2 0-13,-5 1 1,4 0-1,1 0 1,1 0-1,2 0 1,0-1-1,1 1 1,-1 0-1,0 0 1,-2 1-1,-1-1 1,-2 1-3,5-1 0,-3 0 0,-1 1 0,-1 0 0,1 0 0,0 0 0,1 0 0,3 0-2,-7 0 0,0 0 0,2 0 1,1 0-1,1 0 0,0 0 1,0 0-1,1 1 0,-1-1 1,-1 0-1,0 1 0,-1 0 0,-1 0 1,4 0 1,-1 1 0,0-1 0,-1 1 0,0 0 0,-1 1 0,0-1 0,-1 0 0,0 0 0,0 1-8,6-1 0,-1 0 1,-2 0-1,1 0 1,0 1-1,0-1 1,2 0 4,-3 1 0,2-1 0,0 1 1,1-1-1,0 1 0,0-1 1,-1 1-1,-2-1 0,-1 1-4,3 0 0,-1 0 0,-3 0 0,1 0 0,1 0 0,2 1 8,-6-1 0,1 1 0,2-1 0,0 1 0,0 0 0,0 0 0,1 0 0,-1 0 0,0 0-10,-2 1 0,1-1 1,-1 1-1,1 0 1,-1-1-1,1 1 1,-1 0-1,1 0 0,-1 0-7,1 0 0,0 0 0,0 0 0,1 0 0,-1 0 0,0 0 0,-1 0 0,0 1 0,-1-1 2,6 1 1,0 1 0,0-1 0,-1 1 0,-2 0-1,0 0 1,-3-1-4,2 2 0,-2-1 0,-2 0 0,0 1 0,1 0 9,6 1 0,0 0 0,-1 1 0,0 0 4,-1 0 0,-1 0 1,0 0-1,0 1-4,-3-1 0,0 1 0,1 0 0,1 1-13,-1 0 0,1 1 0,0 0 1,1 1-1,-1 0-4,-1 1 0,0-1 0,0 1 1,0 0-1,-1 0 17,0 0 0,-1-1 0,1 1 0,-1 0 0,1 1 1,1 1 1,1 1 0,0 0 0,-2 0-1,-3-2 97,1 1 0,-3-1 0,0 1-95,8 2-1,1 2 1,-3-2 21,-1 1 0,-1-1-21,-5-3 1,1 1 0,-1 0 9,0-1 0,-1 1 0,-1-2-13,0 1 0,0-1 0,-1 0 4,6 3 1,-3-1 35,-4-4 1,-2 0-33,7 4 65,5 2 722,-6-3-675,-1 0 1339,-1-1-1451,-2-1 32,-7-3 1518,0 0-1351,1 0-73,0 1 4,1 0 1,1 0-49,4 2-58,-4-2 0,0 0 2870,0-1-2899,-8 1 6,10-2 27,-10 1 1237,10-1-1410,0 2 279,-9-4-224,3 1-321,-12-5-1714,-1 0 834,-5-2-66,-2-3 529,-10-5 1,9 4 0,-4-2 0</inkml:trace>
  <inkml:trace contextRef="#ctx0" brushRef="#br0" timeOffset="13319">17534 5148 10482,'3'2'2226,"0"-1"-1677,-3-1-613,29 21-118,-7 2 119,-3-4 0,-1 0 74,-2 8-502,-13-7 718,-7-8 266,-4-2-51,-6 0 51,-4 0 78,-17 3-526,5-3-836,10-4 1,-1 0 720,-9 2-783,10-3 1,0 0-165,-9 2-2014,-5 0-225,10-3 2672,12-3 1,0 0-1,12-1 1</inkml:trace>
  <inkml:trace contextRef="#ctx0" brushRef="#br0" timeOffset="14336">18299 6009 9494,'3'0'1884,"0"0"-831,-3 0-806,57-2-1554,-30-1 1379,-1 1 1,5-1 0,-6 0 61,-4-5 37,14-3 146,-25 4 649,6-5-876,-11 0 80,-6-2-674,-12 2 271,-3 7-30,-7 1 129,1 7 134,-2 6 0,0 3-2944,-7 4 3017,7-1 0,1 0 9,1 4 83,-1 7-221,8-6-2167,1 4 2243,9-3 61,6-5-27,4 3-18,5-7 9,13 1-48,-3-4 0,10 0-187,-7-6 1572,7-1-3642,-2-2 855,-2-2-603,-9-2 2008,-9-3 0,-4 4 0,-2-2 0</inkml:trace>
  <inkml:trace contextRef="#ctx0" brushRef="#br0" timeOffset="14887">18176 5640 9096,'-5'-7'1056,"1"2"-674,-13 5 0,-6 4 499,5 1 0,-2 2-517,-5 2 0,-3 2 0,3 0-265,4 1 1,2 2-82,-2 9 1,4 2-2201,10 1 2118,1 10-107,13-12 0,4-1-109,2 6 68,0-7 1,2-1-24,5 0-1391,-7-6 1,0 1 1479,5 8 143,-7-9 0,-2 3 562,-6 6 1,-4 1-53,-4-5 0,-3 1-157,0 4 0,-3-1 360,-10-3 0,-3-4-265,-7 2-300,10-8 1,-1-1-141,-4-2 1,1-1-927,-8 0 629,-5 0 292,29-18 0,8 8 0,3-9 0</inkml:trace>
  <inkml:trace contextRef="#ctx0" brushRef="#br0" timeOffset="15323">18927 5981 8650,'5'4'1887,"-2"-1"-1938,-3-3-63,48-5-110,-20 2-42,5-1 0,1 1-381,-1-1-979,2 2 1626,-13 2 0,-4-1 0,-13 2 0</inkml:trace>
  <inkml:trace contextRef="#ctx0" brushRef="#br0" timeOffset="15471">18886 6172 7301,'1'7'1636,"0"-2"-1001,-1-5-1584,47-4-690,-22 0 1,0-1 1376,12-1 0,-2 0 0,-11 1 1,-5 0-1,-3 0 0</inkml:trace>
  <inkml:trace contextRef="#ctx0" brushRef="#br0" timeOffset="17071">20347 5271 6493,'-4'-4'3276,"0"0"-365,4 4-2765,-7 33-48,5-12 33,-1 3 1,0 1 157,5 2 45,3 0-267,2-9 0,1 0-87,2-1 1,0-1-18,10 16-61,0-10-625,-3-11-299,-5-6-2255,2-2 2699,4-16 1,-11 10 0,6-11-1</inkml:trace>
  <inkml:trace contextRef="#ctx0" brushRef="#br0" timeOffset="17239">20593 5339 8755,'3'4'3276,"0"-1"-700,-3-3-1495,-29 59-2720,13-28 1,0 1 840,0 0 0,0 1 0,-1 0 757,3-5 0,1-2 0,-1 1 318,1 0 1,1 0 0,-2 0-669,0 3 1,-2 1 0,2-2 116,2-4 1,0-1 0,1 0-692,-6 10 1,2-5-800,-2-9 70,15-7 1694,-7-5 0,13-5 0,-5-2 0</inkml:trace>
  <inkml:trace contextRef="#ctx0" brushRef="#br0" timeOffset="17438">20634 5585 14459,'9'3'868,"11"-6"0,2-3-4145,1 0 1926,3-1 0,1-1 1068,6 2 984,0 0-835,-1 1-398,-12 2 0,1 0-2745,13-4 1712,-3 0-555,-19 2 2120,-10 0 0,-6 2 0,4 0 0</inkml:trace>
  <inkml:trace contextRef="#ctx0" brushRef="#br0" timeOffset="17620">21030 5380 12286,'5'2'1482,"-2"-1"-4759,-3-1 0,35 33 1787,-19-22 1570,5 8 1,1-2-1120,-8-12 732,4-2 0,-10-2 0,2 0 1</inkml:trace>
  <inkml:trace contextRef="#ctx0" brushRef="#br0" timeOffset="17821">21303 5326 9348,'2'4'3276,"-1"-1"-1119,-13 33-5434,3-13 2555,0 5 1,-2 1 721,5-10 0,0 0-157,-1 1 1,0 1 150,0 1 1,1 0 139,-3 9 0,1 2-211,-1-2 0,1 1-223,-2 5 1,0-1 100,3-10 1,0-3-363,-3 11-299,4-19-2417,2-5 3161,1-7 0,0-1 0,3-3 0</inkml:trace>
  <inkml:trace contextRef="#ctx0" brushRef="#br0" timeOffset="18204">21030 5203 9525,'2'3'1573,"-1"-1"-181,-1-2-1445,15-31-28,-8 19 81,3-7 0,0 1 64,-2 9-126,2-5 6,0 1 51,-1 0-48,-7 2-76,11-3 84,-11 2 45,12-3 165,-7-1 70,-2 4-209,-1 0-24,-1 7-72,-3 4 6,1 1 518,4 6-256,0-2-27,5 7-28,-3-3-69,-4 1-66,10 0 0,-8 0-8,11 0-73,-3 4-288,1-1-373,0-1-201,-4-2-1596,-2-5 350,-4-2 2181,0-1 0,-3-1 0,-1-1 0</inkml:trace>
  <inkml:trace contextRef="#ctx0" brushRef="#br0" timeOffset="18521">21494 4930 11105,'10'9'1594,"-2"-2"-752,-8-7-626,0 0-238,28 41 22,-17-19-368,0 0 0,3 4 1,-4-2 361,-3 11 184,-3-11 0,-1 1-142,-1-5 0,-2 0-15,-2 6 1,-2 3 0,0-2-1463,-1-1 1,-1 0 1439,0 1 0,-1 2 0,-1-3-30,-2-4 1,-1-3-596,0 1 0,-2 0 571,0-2 1,-1 1 45,-1-2 1,-2 0-1085,-6 1 1,-5 1 0,1-2 978,3-4 0,-1-2 0,0 1 1,1 2-1,0-1 0,2-2 0,1-4 1,-1 0-1</inkml:trace>
  <inkml:trace contextRef="#ctx0" brushRef="#br0" timeOffset="18892">20020 5039 8741,'-12'3'2993,"3"0"-2435,-4 33-262,8-13-241,-3 4 0,0 1 762,4 7-822,2-9 1,1 2-30,1 1 1,2 0-786,1 0 1,0 0 773,2-3 1,2-1-64,6-2 0,3-2-145,-3-6 1,1 0-59,6 3 0,4-2-504,10-4 0,5-4 633,-4-4 0,2-2 0,1 0-627,-8-1 0,-1 0 0,1-1 0,1 0 389,0-1 1,1-1 0,-1-1 0,0 0 200,9-2 1,-1-1 0,-5 0-1,-8 2 1,-2 0 0,5-1 0,-1 0-1</inkml:trace>
  <inkml:trace contextRef="#ctx0" brushRef="#br0" timeOffset="19283">21972 4957 11499,'9'1'607,"-3"0"-525,-6-1-326,0 0-355,44 8 506,-30-2 76,10 0 1,-3 2 16,-18 10 53,-6-3 37,-4 6 447,-14 2-162,1-9 1,-1 0-420,5-2 0,-1 0 192,-8 3 1,2-2 61,4-1-67,-7 3-61,22-7 198,-6 2-101,11-5 81,8 3 160,5-5-322,10-2-98,5 1-678,-5-3 1,1-1-897,5-1-65,-6 1 1,-3-1 1145,-5-2 0,-8 2 0,-4 0 0</inkml:trace>
  <inkml:trace contextRef="#ctx0" brushRef="#br0" timeOffset="19940">19883 5135 6428,'5'2'3276,"0"0"0,-5-2-2318,-13 6-168,-9 8-509,2-1 1,-1 0-545,2 0 1,0 0 360,-1 1 0,1-1 70,-7 7-168,2-2 19,-2 6-215,10 1 168,3-4 28,21 2 51,6-15-51,13 2-161,-6-7 0,2-2-282,13-2 1,2 0-888,-8 0 0,1 0 1128,6-2 0,-3 0-249,-4 0-468,-6 1 385,-9 2 270,-6 5 970,-32 15-426,2-1-498,-10 1 1,-3 0 306,14-7 1,-1-1-5,-6 3 1,0 2-1,5-3 1,2 2-502,3 0 0,1 2 413,-9 10 3,13-2 5,19-14 101,3-4-174,21 0-665,-3-9 1,2-1 215,-6 1 0,2-1-352,0-1 0,2-1 1,-3 1 739,-4-1 1,-2 1-1,15-3 1,-17 4-1</inkml:trace>
  <inkml:trace contextRef="#ctx0" brushRef="#br0" timeOffset="20272">19364 5954 11667,'-6'4'2520,"31"6"-4027,6-6 1614,-4 0 1,3 1 49,-1-3 0,0-2-133,2 1 1,4 0 323,-4-1 0,6 0 1,3 0-1,2 0 0,-2 0-687,-6 0 0,1 1 0,0-1 1,0 0-1,1 0 0,1 0 328,0 0 0,0 0 0,2 0 1,-1 0-1,1 0 0,-1 1 1,0-1-257,-3 0 1,-1 0 0,0 1-1,0-1 1,0 0 0,0 1-1,1-1 219,3 1 1,1 0 0,0 0 0,1 0 0,-1 1 0,-1-1 0,-1 0-179,-2 0 1,0 0 0,-2 0-1,1 0 1,0 0 0,2 0 119,1 1 0,2-1 1,1 0-1,0 1 1,0-1-1,-2 0 1,-2 1-201,0-1 1,-2 0 0,-1 0 0,1 0 0,2 0-137,0 0 0,1-1 0,2 1 0,0 0 0,0-1 0,-2 1 0,-4-1 206,7 1 0,-5-1 0,0 0 0,2 0 139,-4 0 0,2 0 0,1 0 0,-1 0 0,-4-1 0,-5 0 407,5 0 0,-7-1-557,11-5-24,-17 0 271,-32-2 0,-7 0 0,12 3 0,-13-1 0,1 0 0</inkml:trace>
  <inkml:trace contextRef="#ctx0" brushRef="#br0" timeOffset="20677">20170 6213 10936,'-3'0'591,"0"-1"1490,3 1-1854,-1 36 13,-4-2-122,0 1 0,-1 1-1757,1-11 1,-1-2 838,0 1 0,-1-1 722,-3 10-1364,0-3 1445,1-2-3,2-5 1057,0 1-1065,4-8 98,0-3-18,3-8 2035,8-8-2029,3-3-78,10-5-183,-4-2 0,2-2 8,2-3 0,2 0 341,-1 0 1,1-1-218,-1 2 1,-2 1-39,1-3-1679,7 5 1667,-13 4-5,6 3-113,-7 4 306,-6 10-6,-2 2 48,-5 12-168,-9 16 34,0-6 1095,0-10 1,0 0-1815,0 0 1,0-1-697,-4 9-111,-2 6 1531,7-12 0,3-12 0,1 0 0</inkml:trace>
  <inkml:trace contextRef="#ctx0" brushRef="#br0" timeOffset="20841">20661 6514 13221,'2'5'656,"0"-2"-693,13-7 1,6-4-740,16 1-863,-8 0 1,1 0-1,-6 4 1,-1 2-1450,12-1 594,-5 0 2494,0-1 0,-16 1 0,-2-1 0</inkml:trace>
  <inkml:trace contextRef="#ctx0" brushRef="#br0" timeOffset="21124">21098 6323 11871,'3'7'1241,"35"-4"-1440,-20-2-750,5 0 1,-1 1 802,-5 8 448,-4 4-302,-6 4 171,-9 15-131,-6-14 1,-4 0-1138,2 1 1,-2-1 1264,-4 1 0,-1-2 194,-8 6-403,2-3 114,4-1-73,3-3 473,5 8-644,13-9 192,4 2-24,16-13 3,3-3 1569,7-5-1569,6-2-262,-18 1 0,2-1-882,11-3 1,0-1 441,-8 3 1,0-1 701,0-1 0,1-1 0,-3 2 0,3-2 0,1-2 0</inkml:trace>
  <inkml:trace contextRef="#ctx0" brushRef="#br0" timeOffset="22022">19214 6500 11925,'10'33'52,"0"0"0,-1-6 1,-2-2 187,-4 12-260,-1-13 1,1-1 19,1 6 35,0-8 0,-1-1 52,2-5 14,0-3-12,0-3-52,-1-2 284,4-3-114,0-5-83,3-3-96,0-5 99,4-16-74,-3 2-31,-4 6 1,-1-3 62,1-5 0,-2-4-1178,0-5 1,1-4 0,-1 1 973,-1 6 1,1 0 0,-1-3 19,0 1 1,1-4 0,0-1 0,-1 0 0,0 4 98,1-2 0,-1 3 0,0-2-236,1 0 1,-1-1 0,1-1-1,-1-1 193,-1 8 0,0 0 0,0-1 0,0 0 0,-1-1-226,0-1 0,-1-2 0,1 0 0,-1-1 0,0 1 1,0 2 307,1-2 1,-1 1 0,1 1 0,-1 0-1,-1-3 3,0 1 0,-1-3 0,0 0 1,0 0-1,-1 3 0,0 5-301,0-2 0,-2 5 0,0-1 280,0-6 1,-1-2-1,-1 3 32,-3-6 1,1 2-95,2 5 1,0 1-14,1 2 1,0 2 1556,1-10-1351,4 15 683,15 5-746,1-1-86,3 9 3,-5 3 30,-11 6 2628,0 0-2608,0 0 2346,3 0-2346,0 2 50,7 2 143,10 0 171,-3-1-142,5-2-127,-10-1-45,2-1-25,1 0 42,1-3 1,2 0-60,6-1-43,-4 1 0,-1-1-620,6 1 610,2-1 42,4 0-1578,-15 2 1,1 1 1554,0 0 1,4-1-24,1 1 1,5 1 0,2-1 0,0 0-572,0 1 1,1-1 0,0 1-1,1 0 550,-2-1 0,1 1 0,1 0 0,0 0 0,-1 0-281,-2 0 1,1 1 0,-2-1-1,1 1 1,-2 0 267,3-1 1,-2 1-1,1 0 1,-1 0-34,2 0 1,0 0-1,1 0 1,2 0 52,-4 0 0,2 0 0,0 0 0,2 0 0,2 1 0,1 0-52,-6-1 0,2 1 0,1 0 0,2 1 1,0-1-1,0 1 0,0-1 0,0 0 0,-2 1 1,-2-1 17,6 0 1,-3 0-1,-1 0 1,0 0 0,0 0-1,2 0 1,2 0-11,-6 0 1,2 1-1,2-1 1,1 1 0,0 0-1,0 0 1,-1-1 0,-1 1-1,-2-1 1,-3 1 0,-4-1 18,10 1 1,-5-1-1,-2 0 1,3 0 135,1 0 0,1 1 1,0-1-1,1-1 0,0 1-127,1-1 1,1 0 0,-1 0 0,0 0-1,-2-1-186,2 1 1,-1-1-1,-2 1 1,2-1 141,-4 0 0,1 1 1,1-1-1,-3 1 1,-3-1-409,13 0 0,-8 0-348,-3 1 1461,-11 0-1475,-11 0 2030,-4 0-4470,-14 0 3236,-9 0 0,5 0 0,-2 0 0</inkml:trace>
  <inkml:trace contextRef="#ctx0" brushRef="#br0" timeOffset="23027">13915 6964 10676,'-20'3'589,"1"-1"0,-15 0-494,0 5 1,-3 0-62,5-2 1,0-1 273,-3 2 0,-5-2-825,10-2 1,-5 0 0,-4 0 0,-1 0-1,2-1 1,5 0 493,1 0 1,4 0 0,0-1-1,-3 1-219,-4-1 0,-4 0 0,-2 0 0,0 0 0,3-1 0,6-1 242,-2-1 0,4-1 0,0-1-360,-1 0 0,-1-1 0,0-1 441,2 0 0,0 0 0,0-3-239,3 1 0,-1-2 0,1-1 0,1-4 55,0-5 0,1-4 0,1-1 0,1 1 76,-3-3 0,1 1 0,4-2 27,6 1 0,1-2 0,3 0 0,6 2 46,8-8 1,6 3-8,3-2 0,4 1-39,-2 12 0,1 0 0,6 1-50,1 4 1,4 0-1,3 0 1,2 0 0,1 1-1,-1 1 63,1 2 1,1 0-1,0 2 1,2 0 0,0-1-1,1 1-3,-2-1 0,2 0 0,1-1 0,0 1 0,0 1 0,0 0 0,0 2-9,-2 1 0,-1 1 1,0 1-1,0 1 0,1 0 1,0 1-1,0 0-8,-1 2 0,0-1 0,0 1 0,1 1 0,0 0 0,-1 0 0,0 1 0,-2 0-65,4 0 1,-2 0 0,0 1-1,0 0 1,0 1 0,2-1 52,0 1 1,2 0-1,1 0 1,0 1 0,-1 0-1,0 2 1,-2 2-97,1 2 1,0 2 0,0 1 0,-2 2 0,-1 1 0,-2 1 70,-2 1 0,-2 1 0,-1 1 0,-1 1 0,0 0 1,-1 0 43,5 3 0,0 1 0,0 0 0,-4 1 0,-3 2 56,-1 4 1,-4 3 0,-4 0-1,-5-2 169,-4-1 1,-6-1-1,-3 0 33,-2 0 1,-2-1 0,-2-1 134,-4-1 0,-1-1 0,-2 0 40,-2-2 0,-1-1 0,-8-2 35,1-6 0,-7 0 0,-4-1 0,-2-1 0,0 0 0,2-1 0,3-2-414,2 0 0,3-1 1,1-1-1,-2 0 1,-3 0-55,0 0 0,-2 0 0,-3 0 0,-2 0 0,1-1 0,1 0 0,2-2 0,4-1-19,-9-1 0,4-2 0,2-2 0,-1 1-54,-2-1 0,1-1 0,-1 0 1,1 0-85,1 0 1,1 0 0,-1-1 0,-3-2-313,9-1 1,-3 0 0,-1 0 0,-1-2 0,1-1 0,1-1 0,2-1 370,1-2 0,2-2 1,1-1-1,1 0 1,-1 0-1,-1 2 1,-6 1-1,-2 1 1,0 1-1,3-2 1,6-1-1,5-9 1,-1 0-1,1 0 1</inkml:trace>
  <inkml:trace contextRef="#ctx0" brushRef="#br0" timeOffset="23874">20525 7142 11826,'-4'-5'600,"1"2"-290,-19-7 1,-6-2-3588,-5-3 2864,8 4 1,-3-1 0,1-1 617,0 0 1,-2-1-530,-3-2 1,-3-2-1,0 1 326,6 2 0,1 1 0,-1-2-112,-1 1 0,-1-2 0,0 0 0,1 1 145,-1-1 1,1-1 0,0 0-211,0 0 0,0-2 0,1 0 201,1 0 0,0-1 1,1 0-24,2-1 1,1-1 0,1 0-42,2 0 0,1 0 0,2-5-59,6 0 0,1-4 0,2-2 0,1-1 0,3 2 116,4-3 0,3 0 0,1 0 0,1-1 23,-3 3 1,1-2-1,0-1 1,2 2 0,4 3-25,4 0 0,4 2 0,2 2 0,0 2-15,2 2 0,0 3 0,2 1 11,2 1 1,0 1 0,1 1 12,1 0 0,1 2 0,2 1-4,-1 1 0,1 1 0,6 1 120,-6 5 0,5 1 0,3 1 0,2 0 1,1 0-1,0 2 0,-3-1 0,-3 1-114,2 0 1,-3 0 0,-1 1 0,2 1 0,5 1-30,-9 0 0,4 1 0,2 0 0,2 0 0,1 1 0,0 0 0,0 0 0,-1 1 0,-2 1 0,-3-1 0,-4 2-34,9 3 0,-4 1 1,-3 0-1,0 2 1,2 1 2,1-1 0,2 0 0,0 2 0,0 0 1,-1 3-1,-2 3-72,-3 0 0,0 4 1,-1 2-1,-1 0 1,-1 2-1,-1 0 1,-3-1 70,-2-1 1,-2 1 0,-2-1-1,0 2 1,-1-1 0,1 2 32,4 3 0,0 2 1,0 0-1,-1 1 1,-3-2-1,-5-1 59,-3 4 0,-4 0 1,-4-3-1,-4-2 268,-4-3 0,-5-2 0,-1-2-76,1 0-1,-2-1 1,-2-2-29,-4-1 0,-2-1 1,-2-2-33,-1 0 0,-1-2 1,-4 0-22,3-5 1,-3 0 0,-1 0 0,-1-2 0,2 0-98,-2 0 1,2-1-1,-1 0 1,-2-1-47,-1 0 0,-2-1 1,-1 1-1,1-2 1,1 0-28,0-1 0,1-1 0,0-1 0,-2-1-66,2 0 0,-2-1 0,-2-1 1,0 1-1,1-1 0,1 0-52,0 0 1,2 0-1,0 0 1,0-1-1,-3 0 2,5 0 1,-1 0 0,-2 0 0,1 0 0,-1-1 0,2 0 0,1 0-293,-2 0 1,2 0 0,1-1 0,-1-1 0,-3 0 407,3-1 0,-3-2 0,-2 0 0,-1-1 0,1 1 0,1-1 0,3 2 0,3 1 0,-2-1 0,4 2 0,0 0 0,-2-1 0,-7-4 0,0 0 0,0 0 0,0 0 0,0 0 0</inkml:trace>
  <inkml:trace contextRef="#ctx0" brushRef="#br0" timeOffset="25090">15144 6732 12820,'3'2'1513,"-1"0"-1037,-2-2 2335,164-9-3904,-133 9 1,-3-1 0,5 0 920,-3 1 1,5-1 0,4 0 0,2 0 0,1 0 0,-1 0 0,-3 1-1,-5 0-63,8 1 0,-4 0 0,-1 0 0,2 1 235,-4-1 0,1 1 0,1-1 0,1 1 0,0 0 0,0 0-75,-2 0 0,0 1 0,0 0 1,1 0-1,0 0 0,2 0 1,1 0 60,-6 0 0,1 0 0,1 0 0,1 0 0,1 0 0,0 0 0,0 0 0,-1 0 0,1 0 0,-2 0 0,0 0-123,2 0 0,0 0 1,-2 0-1,1 0 0,-1 0 1,1 0-1,0 0 0,2 0 1,1 0 92,-4 0 1,2 0-1,1 1 1,2-1-1,-1 0 1,2 1-1,-1-1 1,0 0-1,-1 0 1,-1 1-1,-2-1 1,-2 0-1,-2-1 11,6 1 1,-3 0 0,-2 0-1,-1 0 1,-1 0 0,2 0-1,1 0-4,2 0 0,1 0 0,1 0 0,0 0 0,1 1 0,-1-1 0,0 1 0,-1-1-23,2 1 1,0 0 0,-1 1 0,0-1 0,0 0-1,0 0 1,0 1-1,-2-1 1,0 0-1,0 0 1,1 0-1,-1 0 1,0 0 0,-1 0-1,-1 0 116,5 1 0,0-1 1,-2 0-1,0 1 1,0-1-1,0 0-175,-1 0 1,1 0-1,0 0 1,-2 0 0,-4-1-1,-6 0 43,0-2 1,-5 1-3,16-1 1067,-32-5-4266,-22-12 200,2 3 3253,-11-7 0,16 14 1,4 2-1</inkml:trace>
  <inkml:trace contextRef="#ctx0" brushRef="#br0" timeOffset="25892">22805 6104 14876,'-6'36'-39,"0"0"0,0-1 0,-1 1 1,1 0-1,0 2 0,0-3 1,1 1 15,-1-2 1,-1 3-1,1-3 1,2-7-31,-1 11 200,3-13 0,-1-3 239,1-8-386,0 0-313,-2-14-205,0-3-429,-6-11 569,0-1-12,-11-18 597,7 17 1,-1 0-275,-10-9 409,-6 3-115,15 19 42,0 2 78,-8 17-456,6 12-3,0 3-157,11 4 241,9-18 28,4 0 8,3-4-2871,5-2 2927,2-4-64,5-3-278,3-2-478,6-5-734,4-4-149,-15 2 1,0-1 1515,8-6 1,-2-1 0,1 2 0,5-6 0</inkml:trace>
  <inkml:trace contextRef="#ctx0" brushRef="#br0" timeOffset="26223">22997 6528 11381,'6'1'437,"-1"0"14,-5-1-457,56-6-1612,-33-1 1695,8 1 0,-1-1 478,-2-12 58,-16-8-352,7 5 19,-15-1 121,-9 14-401,-3 4-154,-6 2-59,-14 4 290,7 8 0,-1 1 140,3-2 0,2 0-172,-4 5 0,3 2 36,4 1-81,5 0-28,3-1-42,2-1-148,9 9 212,3-10-182,7 6-1154,17-13 127,-4-2 961,-8-3 0,2-2 254,11-4 0,-2-2 0,-3 2 0,-5-1 0,-1 0 0</inkml:trace>
  <inkml:trace contextRef="#ctx0" brushRef="#br0" timeOffset="27125">23625 6268 9780,'6'6'2444,"-2"-1"-1845,-4-5 511,0 0-777,-23-4-31,13 6-5,-24 1-252,24 5 25,-9 11-56,6 2-14,2 0-37,3-1 35,-1-7 4,12-2 32,-9-2-28,11-2 27,-5-3 65,-1 0-3,1-2-512,-1-1 417,3 3 0,1-1-39,10 11 50,8 0-11,0 1-3,7-4 93,-15-8 36,5-1-64,-3-2-561,1-6 247,1-1-187,-2-6 142,-5 0 89,-2-2 208,-2-2 90,-3 0 154,-5-8 627,-10-1-664,-4 5 25,4 5-36,0 13-28,12 1-131,-3 1-217,0 1-184,3 8 426,-1 1-62,0 9-28,1 2 20,0 3-51,2 12 0,2 4 21,-1-7 0,1 1-523,0-4 1,-1 2-1,1-1 558,0 2 0,0-3-33,-2-7 0,-1-1-22,0-1 1,0 1 9,0 16 52,-4-15 1,-3 0 213,-9-1 0,-1-1-1151,-5 11 969,1-17 1,-1-4-37,1-5-291,-9-2-185,0-2-281,8-4 0,0-3-882,-1-5 1,2-4 1309,2 0 0,2 0 0,-7-14 0,20 13 0</inkml:trace>
  <inkml:trace contextRef="#ctx0" brushRef="#br0" timeOffset="27843">23884 6432 10771,'-4'25'48,"1"-1"1,-1-1-1,2-3-120,1-5 2,2 1 232,-1-6-36,9-4 39,-2-13 325,0-4-345,5-7 1,0-1-39,-4-9-172,3 10 1,0 2 100,-2-4-3313,-5 10 3159,-1 5 28,0 1 90,-2 4 56,8 0-56,-2 1-5,7 1 126,-3 1-158,3 0 37,3-1 6,16-1-288,-6-1 1,2-2 1233,-6 0 0,1 0-960,5 0 0,-2-3 13,6-8 68,-12 3 0,0-4-2829,-14 3 3100,-4 0-145,-1 0 36,-5 1-235,-3 1-45,-4 2 17,-12 3 174,-2 2 0,-5 5 61,11 3 0,-1 2 360,-3 7 1,2 2-568,2-4 1,1 1 111,-3 8 0,3 1 834,6 0-886,4 0 1,5 1 9,10 7-70,3 5 3029,12-14-3032,12-10-2303,-5-6 2194,-8-4 0,1-1-140,4-4 0,2-5-151,-2 0 1,1-1 0,-1-1 272,3-3 0,0 0-608,-3 2 0,0-1 0,-5 0 584,1-6 154,4 2 313,-13 1 118,-5 1-271,-5 5 1226,-5 0-1498,-15 6 1499,2 3-1323,-12 4 23,10 2 61,-5 9-192,5 1 44,2 1 0,9-3 2,4-4 7,3-1 33,3 0-42,5-1-367,12 0-829,0-6 0,2-2 703,-5 0 0,1-1-235,8-1 0,-1-2 728,-5-3 0,-2 1 0,1-1 0,3-1 0</inkml:trace>
  <inkml:trace contextRef="#ctx0" brushRef="#br0" timeOffset="28723">25182 6350 9276,'14'-8'3276,"-2"2"-1725,-12 6-1178,0 0-3650,-49 13 2725,29-4 552,-9 1 0,2 1 860,12 4-942,4 0 1,3-1-196,5 4-20,8-1 90,2-2 3,8-4-178,7-9 346,-3-2 36,6-4 544,1-12-348,-12 5-2392,4-7 2196,-15 9 2143,-2 1-2440,-2 0 36,-2 2-229,-3 0-2193,-3 0 76,-7 0 975,4 2 2090,-2 0 1,9 3 0,2 0-1</inkml:trace>
  <inkml:trace contextRef="#ctx0" brushRef="#br0" timeOffset="28978">25701 6118 12532,'2'4'1742,"0"0"-633,-2-4-1109,-46-10-1063,27 21 0,-1 2 1094,-12-7 0,-1 2-34,11 13 0,3 6-30,6-2 1,1 3-1,2-1-8,-2 8 1,1 0-385,3-6 0,-1 0 1,2-2 246,2 4 0,2-4-278,0 8-110,1-2 626,1-4-1101,1-5-2126,-1 2 2036,0-14-824,-6 0 1955,10-16 0,-3-1 0</inkml:trace>
  <inkml:trace contextRef="#ctx0" brushRef="#br0" timeOffset="29124">25455 6459 11112,'5'3'3276,"-1"0"-2368,-4-3-1221,43-16-2964,-18 8 1749,3-2 1,2-1 807,-8 6 1,-2 1-258,-2-1 0,2 0 977,10-1 0,6-1 0,-6 1 0,7-2 0,-4 1 0,0 0 0</inkml:trace>
  <inkml:trace contextRef="#ctx0" brushRef="#br0" timeOffset="29333">26397 6091 9287,'5'6'3276,"-1"-2"-1153,-4-4-1135,0 0-943,-44-13 8,21 16-22,-7-5 0,0 2-23,3 21 23,7 6 0,-2 8 0,3-2-735,4-9 0,1 2 604,0 2 0,-1 5 0,1 0 0,4-6-1194,6-5 0,1-2 968,0 6 0,0 0-792,2 6-521,3-10 1,1-1-53,1 3-400,3 5 2091,-2-24 0,-3-2 0,0-3 0</inkml:trace>
  <inkml:trace contextRef="#ctx0" brushRef="#br0" timeOffset="29497">26096 6418 10785,'-4'-5'3276,"1"1"-3088,3 4-490,0 0-1785,77-17-1150,-40 10 2838,-6 0 1,5 0-1,-4 0-950,6 0-687,-5 1 2036,2-1 0,-20 3 0,1 0 0</inkml:trace>
  <inkml:trace contextRef="#ctx0" brushRef="#br0" timeOffset="30242">26479 6418 11168,'-12'25'-118,"0"-1"1,1-2 0,4-1-1261,5 6 1487,3-11 222,1 2 77,1-14 21,0-5-29,1-3 463,1-3 736,11-22-1400,3-2-470,-8 12 1,2 0 211,-1 3 0,0 1 32,3-1 1,1 2 79,8-7-1623,-5 6 0,0 2 1688,2 1 8,2 1 115,-16 7-87,8 2-65,-10 1-89,10 1 0,-7 1 0,1 2 370,11 11-390,-5-2 1,1 0 20,0 0 1,0-1 106,10 5 0,-1-1 3168,6-3-3147,-14-4 0,2-2-25,13-2 0,-2-2-1876,-5-1 1808,2-1 1,-2-3-2789,-14-11 2666,-4 2-236,-4-16-314,-22 12 636,2-1 161,-4 13 0,-2 3 88,-4 6-78,3 1 0,-1 4-38,-1 8 0,1 3-133,7-8 0,1 2-31,-4 10 0,6 0 1213,11-5-1104,13 14 236,22-16-208,2-1 904,-2-14 1,2-4-1011,-13-1 0,1-2 20,8-3 1,5-1 0,-2-2-190,-3-1 0,-2 0 0,0-1 130,2 1 1,-1 1 0,-1-2 39,-2-1 0,-1 0 0,-5 1-741,0-3 944,-1-1-13,-15 8-261,-16 3 101,3 1 173,-25 15-44,18-2-6,-3 12 0,3 2-68,8-3-69,3 3 0,4-1-11,11-8 1229,8 3-1445,17-6-1429,-3-8 1,1-1 99,-6-1 0,1-1 93,5-1 0,-1-2 1446,2-8 0,-18 6 0,-1-1 0</inkml:trace>
  <inkml:trace contextRef="#ctx0" brushRef="#br0" timeOffset="30875">27790 6077 7030,'4'0'3276,"0"0"0,-4 0-2749,6 16-409,-5-2-25,-1 14 1,-2 5-66,-4-4 0,-2 0-1015,0 8 0,0-1 986,-1-4 0,0-2-22,2-8 1,2-1 20,0 0 1,0-1-89,-3 17-44,4-16 0,1-1-496,-1 14 564,1-8 66,2-12 138,1-13-129,0-1-29,3-22 2008,-2 3-2050,-2-1 1,-2-1-57,-4 0-81,-8 2 73,0 13 207,-11 3 163,5 1 8,-6 4-16,8 1-57,3 2-9,2 2 10,3-1-136,3 0 80,2 6-239,6 4 106,3-2-674,17 2-138,-6-11 821,9-5 0,8-3 0,-7 1 0,-3-1 0,9-1 0,0-1 0</inkml:trace>
  <inkml:trace contextRef="#ctx0" brushRef="#br0" timeOffset="31675">27995 6432 4925,'-11'-1'2434,"3"1"-233,8 0-2246,-35 37 1094,24-20-1069,-7 9 1,1 1-71,16-10 561,3 4-706,2-9 23,2-3 2426,3-2-2248,2-3-182,0-2-420,17-9 26,4-13 618,1 0 195,-16 3 1,-3 0 60,-3-1 80,-2-5 360,-6 3-3836,-10-2 3141,1 4-18,-7 0-13,1 10 309,5 3-397,-2 1-713,7 3 268,1 0 3831,6 1-2535,14 0-713,18-2-31,-3 1-634,-8-1 0,-1 1 556,-1-1-64,7 1-3132,-10 1 3128,-8 3 55,0 2 94,-10 3 165,-1 3-75,-3 3 27,-3 3-117,-2 0-2,-3 2 616,-4 5-597,1-1 120,3-5 135,4-6 3004,4-11-1813,1-1-1732,12-14 269,-4 5-100,12-13 26,-5 8 29,2 1 34,2-1 109,12-2-723,-9 5 715,4 0 27,-14 7 62,-4 3 45,-3 0-187,-1 1 7,-3 3 46,1 1 179,-1 15-322,-1 1-9,0 4 34,0-6 852,0-5-969,2-6-3132,0 0 2666,6-5 460,0-1 50,6-3 96,0-2-121,0-3-15,3-2 141,0-1 45,-1 0-2150,5-2 2203,-7 4-90,1 0 65,-9 5-73,-1 1 2240,-3 2-2192,1 4-15,0 2 9,4 19-30,-2-9 3264,3 11-3152,-3-13-130,1-2-1106,6 1-30,-2-6 322,15-1 1,-16-4 0,7-2 0</inkml:trace>
  <inkml:trace contextRef="#ctx0" brushRef="#br0" timeOffset="33226">28964 6855 6985,'6'3'3276,"-1"-2"-1638,-19 1 0,-11 0-1404,6 1 1,-2 1-506,-10 0 1,-3 0 701,-2 0 0,-2 1 1,3-1-1580,0-1 0,0 0 1190,8-1 1,-4 0 0,1 0 0,1-1 29,1 0 1,2 0 0,-1-1-398,-2 0 1,-1 1 0,-1-2 351,-1 1 0,-2-1 0,1 0-643,-3-1 0,0 1 0,-1-1 616,9 0 0,0 0 0,-1-1 0,-2 1 12,-1-1 1,-2 0 0,-1 0 0,-2 0 0,-3-1-153,9 1 1,-3 0-1,-2 0 1,-1-1-1,0 1 1,0-1-1,0 1 1,2-1 0,1 1 137,-1 0 1,1-1 0,1 1 0,1 0 0,-1 0-1,-1 0 1,-1-1-40,1 1 1,-2 0-1,-1-1 1,-1 0-1,0 1 1,1-1-1,2 1 1,2-1-1,2 1 41,-10-1 0,4 1 0,2-1 0,-1 1-60,-3-1 1,1 1-1,0-1 1,-1 1 50,9 0 0,0 0 0,0 0 0,-1 0 0,-2 0-56,-2 0 1,0 0-1,-2 0 1,-1-1 0,-1 1-1,-1 0 1,7 1 0,-1-1 0,-1 1 0,-1-1 0,0 1 0,0 0 0,0-1 0,1 1 0,1 0 39,-3-1 1,1 1-1,0-1 1,1 1 0,-1 0-1,1-1 1,-2 1 7,0 0 1,-1 0-1,-1 0 1,0 1-1,1-1 1,1 0 0,2 1-1,3 0 8,-7 0 0,4 0 0,1 1 0,-1-1 9,-1 1 0,0 0 0,0-1 0,0 1 166,1 0 1,1 0 0,0 0 0,0 1-158,2-1 0,2 0 0,-2 1 0,-3 0-13,2 1 1,-3 0 0,-3 1 0,-1 0 0,1 0 0,2 0 0,3-1 1,-3 1 1,3 0 0,0 0-1,-3 1-6,5-1 0,-3 0 1,-2 1-1,0 0 1,1 0-1,3-1 1,4 1 316,-5 1 1,5-1 0,0 1-313,-1 0 1,1 0-1,-1 0-69,3 0 0,0-1 0,-5 2-109,1-1 1,-4 1-1,-4 1 1,1 0-1,1-1 1,5-1 111,-6 2 0,5-2 0,-5 1 43,7-1 0,-4 1 1,-2 0-1,0 0 0,4-1 1,5-1-57,-8 1 1,5-2-319,-2 0 1,0 0 399,-2-1 0,-2 0 267,9-1 0,-1 0 0,-3 0-159,1-1 1,-2 0-1,0 1 1,1-1-35,-1 0 1,2 0 0,-2 1-312,-5-1 1,-1 0 0,5 0 303,6 0 0,3 1-49,0-1 0,0 1 673,3 0 1,-1 0-702,-6 1 0,1 1 775,8-1 0,0 1-799,-11 1 1,2 1-23,-2 2 56,7-1 0,0 0 37,-2 1 1247,-6 2-1049,-5 2-156,16-5 2620,-10 4-2610,20-7 18,3 0-54,4-2 335,1 0-1177,2-1 898,6-4-104,0 1 521,11-8-490,-5 2 9,4-2-45,-5 3-143,-2-2 98,-3 1-126,5-16 146,-7 7-1614,0-4 1,0-1 1134,-1-8 414,-1 7 1,0 0-728,0 4 1,0-1 725,1-2 0,0 0-1146,0-13 1,1-1 1412,-1 10 1,0-1-11,0-7 1,-1 0-163,0 13 0,-1 1 22,-1 2 1,-1-1 80,-2-15-103,-2 13 0,1 0 122,-3-10-81,1 3 0,2 0-48,1 2 822,1 6 0,1 2-802,2 2 11,1 2 1188,6-4-1216,-1 7 3276,16-10-3073,-2 10-158,6-3 625,-2 6-667,-4 4-3,6 0 45,3-1-40,-6 2 1,4-1 0,1 1-7,0 0 0,1 0 0,1 0 1,-1 0-820,0 0 1,0 0 0,0 0 0,1 1 789,3-1 0,1 0 0,-1 1 1,-2 0 29,-2 1 0,-2 0 0,0 0 0,2 0 0,0 1 0,2-1-567,2 1 0,2 0 1,2 0-1,2 1 573,-5 0 0,4 0 0,0 0 0,1 0 0,-1 0 0,-1 0-301,2 1 1,-2-1 0,0 1 0,1-1 0,1 1 288,-1 0 0,2 0 0,0 0 0,0 0 0,-2 0 0,-3 1-265,1 0 1,-4-1 0,0 1-1,0 0 270,2 1 1,0-1-1,0 0 1,0 0 106,-1 0 1,0 0 0,2 1 0,3-1-111,-8 0 1,3 1 0,1-1 0,2 1 0,0-1 0,2 1 0,-1-1 0,0 1-5,-1-1 1,0 1 0,1-1 0,0 1 0,1-1 0,0 1 0,-1-1 0,1 1 0,-1-1 7,0 1 0,0-1 0,0 1 0,0-1 0,0 1 0,0-1 0,0 1 0,0-1 0,-1 1 9,0-1 0,0 0 0,0 1 0,1-1 0,-2 1 0,0-1 0,-1 0 0,-2 0 0,-2 0-2,6 0 0,-3 1 1,-1-1-1,-1 0 0,1 0 92,-1 0 1,0 0 0,0 0 0,1 0 0,4 0-87,-4 1 1,2-1 0,1 1 0,2-1-1,1 1 1,0-1 0,0 1 0,-1 0-65,0-1 0,1 1 0,0 0 0,0-1 0,0 1 0,0-1 0,0 1 0,0 0 51,0-1 0,0 1 1,0 0-1,0-1 0,0 1 1,0 0-1,0 0 0,0-1 0,-3 1 0,1-1 1,1 1-1,-1-1 1,0 1-1,-1-1 0,-1 1 1,-3-1-1,-2 0 1,9 1 1,-6-1-1,0 1 1,4 0 25,-2 0 0,3 0 0,3 1 0,0 0 1,0 0-1,-2 1 0,-3-2-29,-1 1 0,-1 0 1,-2 0-1,0 0 1,1 1-75,5-1 1,3 1 0,-1 0 0,-2 0 0,-2 0 60,4 1 0,-4-1 0,-3 0 53,-3 0 0,-2-1-43,-3 0 1,-1-1 1052,15 4-1081,-14-3 1,0 1 11,-4 0 0,-2 0 25,2-1 1,-2 1 109,0 4 1502,-3-4-1616,-10 1-9,11-1-223,-7 2 235,2 2-3,-3-2-36,3 3 36,-4-3 2327,-5 0-2246,11-1 17,-8-1-8,11 0-47,12 1 0,2-1-48,3-1 703,-7-1 1,5 1 0,-4-2-752,7-1 25,-2-1 0,-2 1 73,-5-1 33,6 0 48,-25-1-73,-11 1-489,4 0 433,4 0-64,3 5-37,5 1 104,-4 5 1296,-4 2-1191,-1 5 0,-3 3-6,-4 9 0,-1 2-705,2-2 0,-1 2 564,-1-3 0,-2 1 0,1-2-1433,2-6 0,1-1 1473,-1 6 1,-1 2-35,-2 2 0,2 0 30,5-10 1,1 0-28,-6 5 1,2-2 27,7-4-455,-4-12 119,-1-5-308,-1-1-578,1-5-1875,-2-1 3102,2-7 0,1 7 0,0-3 0</inkml:trace>
  <inkml:trace contextRef="#ctx0" brushRef="#br0" timeOffset="37562">14120 4657 6630,'10'1'2772,"-2"-1"-2260,-8 0 1568,0 0-758,5-1-1078,-3 0 6,3 0-250,-5 2 321,0 7 183,0 4-254,-1 10-206,-3 6-2811,-2 8 2749,2-16 0,0 2-40,-3 11 1,0 0 34,1-8 1,1 0-229,-1 4 0,-1 3 0,1-4-601,0-4 1,1-2 411,-1 5 1,0-2-485,0-4-1114,3-15 725,-5-3 1313,10-10 0,-8 5 0,10-6 0</inkml:trace>
  <inkml:trace contextRef="#ctx0" brushRef="#br0" timeOffset="37777">13997 4971 9100,'-6'-7'2456,"1"1"-1983,5 6-165,-5 32-174,4-14-102,-2 3 1,1 3-101,5 7 66,1-9-3275,9 9 1283,-2-19 2067,6 0 1426,-1-10-1499,-3-4-215,14-5 227,-5-7-243,-5 4 0,1 0-14,-3-1 0,0-3-1231,11-12 1,-1-4 1475,-4 5 0,-2 0 0,2 0 0,-3 2 0,-1-4 0</inkml:trace>
  <inkml:trace contextRef="#ctx0" brushRef="#br0" timeOffset="38744">13847 5572 9105,'3'3'3276,"-2"0"-2680,-1-3-456,16 23-140,5 1-3,-9-8 1,1 0-22,2 0 0,-2-3 21,0-3-630,5 4-1483,-13-9 1066,10-1-454,-13-3 1504,8-3 0,-8 2 0,0-2 0</inkml:trace>
  <inkml:trace contextRef="#ctx0" brushRef="#br0" timeOffset="39035">14120 5572 8949,'7'6'2047,"-2"-2"-737,-5-4-722,-33 64-271,17-34-757,2-5 1,-1 6 0,1-5 672,-5 7-152,9-16 0,1 1 212,-1 0 1,0 0-238,-4 8 0,1 0-395,2-6 1,1-1 337,-2 5 0,-1 0-43,2-3 1,1-3-484,-4 9 401,-2 3 1027,9-15-2307,2-2-1540,3-9 1213,3-1 1733,5-15 0,-3 7 0,1-4 0</inkml:trace>
  <inkml:trace contextRef="#ctx0" brushRef="#br0" timeOffset="39494">13874 5380 7212,'2'8'3276,"0"-2"0,-2-6-1248,0 0-1460,9 2-111,-2-1-113,9 2-36,4 1-1338,-1-1 1030,7 1-3,-4 0-58,1-1 19,1 2-3177,12 1 3067,-11-1-558,-3 0 1,-1-1-2568,-2 0 684,1 1 2593,-20-4 0,-1-1 0,-3 0 0</inkml:trace>
  <inkml:trace contextRef="#ctx0" brushRef="#br0" timeOffset="44181">12632 7265 11933,'5'2'1826,"0"0"-513,-5-2-1260,64-8-1692,-44 6 1,0-1 1196,8 0 1,3-1 0,3 1 667,-1 0 1,3 2 0,1-1 0,1 0-231,-3 1 0,2 1 0,1-1 0,0 1 0,0-1-176,-5 0 0,-1 0 0,1 1 0,-1-1 0,1 0 0,0 1 172,6 0 1,0-1 0,1 1 0,-2 1-1,-2-1-146,2 0 1,-3 0 0,0 0 0,-2 1 6,0-1 1,-2 1 0,3 0-145,3 0 0,3 1 0,0 0 0,-6 0 211,0 2 0,-3-1 200,5 0 1,-6 1 2006,-17 0-2004,-21-3-102,-16-1 0,-7 1-18,-5-2 0,-2 0-21,7 0 0,-1 0 1,0 0 29,0 0 0,-1 0 0,2-1 386,-8-1 0,2 0-378,11 1 1,1 0 0,-4 0-94,1 0 0,-3 0 1,-1-1-1,-1 1 1,-1-1 135,2 1 1,-1-1-1,-1 1 1,0 0-1,0-1 1,2 1-331,-4-1 0,1 1 1,1-1-1,-1 1 1,1-1 287,-1 1 0,0 0 1,0-1-1,3 1 0,5 0 70,-1 1 0,5 0 743,2 0 1,0 0-625,-16-1 485,27 1-608,9-1 131,29 0-60,-9 1 0,2 0-84,3-1 1,5 0-53,3 0 0,8 0 1,1-1-1,0 1-36,-9 0 0,0 1 0,1-1 0,0 1 0,1-1 4,-1 1 0,1-1 1,0 1-1,1-1 0,-1 1 1,-1 0-401,3 0 0,-1 0 0,0 0 0,-2 1 0,-1-1 394,-1 1 1,-1 0 0,-1 0-1,0 0-461,9 0 0,-1 0 1,0 1 418,-3 0 0,-1 0 0,1 0-338,0 2 0,1 1 1,0 0-1,-5-1 417,2 1 0,-2 0 723,15 3 0,-17-1-612,-40-2-132,-19-2 694,9-2 1,-5 1-503,-4-1 0,-5-1 0,-3 1 0,-1-1-66,4-1 0,-1 0 0,0 0 0,-1 0 0,0-1-116,0 2 0,1-1 0,-1 1 0,-1-1 0,0 0 3,3-1 0,-3 0 0,1 0 0,0 0 0,2-1 0,5 2 294,-5-1 1,5 0-1,-2 0-305,2 0 0,0 1 0,-1-1 1,1 1-595,-7-1 0,2 1 0,2 0 596,-3 1 1,1-1 25,4 1 1,-1 0 0,5 0 254,-6 1-773,7-1 2441,30 1-1819,28-3 1,12-1-810,-10 1 1,3 0 775,-5 0 1,3 0 0,1 0-1,-1 0-31,-5 0 1,0 1 0,0-1 0,1 0-28,3 0 1,1 1-1,0-1 1,0 0-44,3 0 0,0 1 0,1-1 0,-1 1 0,-6 0 0,1 0 0,-1 0 0,1 1 0,0-1-181,-2 1 0,0 0 0,0 0 0,2 0 1,3 0 35,-3 1 0,4 0 1,1 0-1,2 0 1,0 0-1,-2 0 1,-1 0-1,-3 1-232,2-1 0,-3 1 0,-1 0 0,0 0 1,2-1 314,4 1 0,3 0 1,1 0-1,-2-1 1,-4 1-1,-7 1 669,1 0 1,-9 0-499,-11-1 1952,-18 0-2053,-10-3 1,-10-1-1,-2 1 100,2-1 0,-2 1 0,-3 0 0,1 0 1,0 0-266,1-1 1,1 1 0,0 0-1,-1 0 1,-1 0 162,1 0 0,-1 0 0,-1 0 0,1 1 0,1-1 0,2 1-6,-1 1 0,2-1 0,1 1 0,0 0 406,-3 0 0,-1 0 0,1 0 0,0 0-406,-6 0 0,0 1 0,-4 1-36,8 0 0,-4 2 0,-4 0 0,0 0 0,1 0 0,3 0 0,4 0-701,-6 0 0,5 0 1,-4 1 680,5-1 1,-5 0 0,-3 2 0,3-1 0,6 0 0,9-1-421,0 2-246,12-1-1498,46 5 2220,-8-9 0,6-1 0,2 0 0,-4 0 0,3 3 0,-1 0 0,-4-3 0,0-1 0,1 1 0,-1-1 0</inkml:trace>
  <inkml:trace contextRef="#ctx0" brushRef="#br0" timeOffset="47234">21003 5203 2542,'6'0'3276,"-2"1"0,-4-1-2014,4 1 424,-3-1-1168,3 1 481,-3-1 1261,0 0-537,0-4-1734,0 1-127,1-7 94,-1 4-60,1-3-28,1 1 85,2-1-51,2-1 67,5-9 37,-1 4 2,3-5 54,-1 1-57,-3 5 4,2-2 35,-6 6 12,0 1-11,0-2-42,-1 2 53,0-2-56,-2 5-34,0-1 29,-1 2-65,1-1-11,-2 3 137,0 0 257,0 2-478,0 1 224,1 1 16,5 9-21,-1-3-54,6 14-3,-6-8 3,3 5-39,-2-4 39,1-1 5,7 12-5,-6-10 6,5 7-3,-8-13-1,-1-3 60,-1-1-3,-1-2 428,-1-2-3662,-2 0-102,-12-4 0,13 0 2457,-19-2 1,20 3 0,-7 0 0</inkml:trace>
  <inkml:trace contextRef="#ctx0" brushRef="#br0" timeOffset="47731">21713 4206 10225,'1'6'3276,"0"-1"-6553,-1-5 3235,3 43 132,-2-15 34,-2-3 0,0 5 0,-1-2-97,0-6 0,-2-1-27,-1 8 0,-2-1 5,-1 10-963,-1-4 980,3-14 1,0-1 39,-3 7-70,-3 2 14,5-15-68,-1 0-28,-5-5 1658,10 0-2198,-8-4-2092,4 0 1003,-3-3 1719,-9 1 0,13-2 0,-1 0 0</inkml:trace>
  <inkml:trace contextRef="#ctx0" brushRef="#br0" timeOffset="47937">21535 4602 6756,'0'-4'3276,"0"1"0,0 3-1982,-6 33-1025,5-18-55,-1 8 0,1 1 231,10-4-260,-1-4 221,14-3-336,-5-11-70,12-3-263,-6-4-12,-5 1 1,3-2-523,4-5 1,1-2-843,-1 3 1,-1 0-1,4-4 1,-2-1-553,4-4 2191,0-5 0,-17 13 0,0-1 0</inkml:trace>
  <inkml:trace contextRef="#ctx0" brushRef="#br0" timeOffset="48397">22095 4001 13156,'-5'-4'1933,"1"0"-1516,4 4-736,0 0 185,36 1-886,-19 2 975,6-1 1,-1 2-2897,-9 5 2941,-3 2 0,-4 1 89,-3 1 186,-3 7 72,-14 8-347,4-5-663,-11 3 663,9-14 2845,-3 3-3032,4 1 231,3-4 108,5-1 192,15-6-156,1-3-128,6 0 0,4-3-1674,11-6 1,2-1 1222,-6 2 1,0 0-68,-4-1 1,1-1-1,-1 0-1181,5-3 1,-2 0 125,-9 4 0,1-1 1513,6-3 0,-2 1 0,-10 3 0,-1 1 0</inkml:trace>
  <inkml:trace contextRef="#ctx0" brushRef="#br0" timeOffset="48930">23570 3687 4388,'12'3'2465,"-3"0"520,-9-3-3475,0 0 1058,-20 33-470,7-12 461,-2 3 1,-1 2-556,0-6 0,1 0-1255,-9 9 1251,9-11 0,1 0-6,-5 3 2043,3-2-2037,-3-3 0,1-2 0,5-2 0,-14 8 0</inkml:trace>
  <inkml:trace contextRef="#ctx0" brushRef="#br0" timeOffset="49118">23311 3755 11804,'-9'1'1033,"2"0"-192,7-1 181,0 0-3175,28 36 2156,-12-17-6,7 9 0,1 0-5,-4-7-279,-5-5 1,0-1 286,11 7 0,-11-8 0,0-3 0</inkml:trace>
  <inkml:trace contextRef="#ctx0" brushRef="#br0" timeOffset="50648">24034 3714 9987,'2'8'3276,"-2"-2"-2268,0-6-632,0 0-376,25 25 2,-13-11-2,4 3 0,0 0 0,-3-2-3277,10 8 1763,-10-11 856,6 5 486,-11-13-1315,0-2-16,-1-1-1308,0-1 2811,2-4 0,-5 3 0,1-3 0</inkml:trace>
  <inkml:trace contextRef="#ctx0" brushRef="#br0" timeOffset="50832">24335 3714 10508,'5'5'3190,"0"-2"-3098,-5-3-266,0 0-3103,-10 32 2798,0-8 482,1 2 0,-2 1-689,1-8 0,0-1 686,-5 2 0,1-1-458,5 0 1,0 0 434,-4-2 1,0 1-77,2 3 0,0 0-995,-5-2 0,0-2 525,3-1 1,0-2 1062,-11 4-494,10-16 0,7-1 0,0-2 0</inkml:trace>
  <inkml:trace contextRef="#ctx0" brushRef="#br0" timeOffset="51020">23993 3523 13106,'-2'-4'3276,"1"1"-3097,30 1 1,14 4-1719,-21-2 1,2 0 1423,9 0 0,6 0 0,-4 0-186,-4 0 0,-2 0-792,2-1 1,1 1 0,-2-1 743,-2-2 1,-2 1-1,8 1 1,-6-1 0,-13-2-1</inkml:trace>
  <inkml:trace contextRef="#ctx0" brushRef="#br0" timeOffset="52182">23256 4220 7176,'-4'-5'3276,"0"1"-1605,4 4 1264,0 0-2714,35 7-78,-13-5-138,2 2 1,4-1-355,1-3 1,-1-2-2636,8 0 2124,-8 0 0,0 0-1277,-2-2 1980,8-2 1,-18 3-1,5-2 1</inkml:trace>
  <inkml:trace contextRef="#ctx0" brushRef="#br0" timeOffset="52398">24130 4261 13989,'1'5'2371,"0"-1"-1923,-1-4-84,49 0-3477,-19-1 3113,5 1 0,3-1-178,-6 0 1,-3 0 146,-5 0 0,0 1-189,7-1 0,-1 1-214,-9 0 0,-2 0-1111,18 0-1679,-10 0 192,4 1 3265,-12 0 0,-2-1 0,-8 0 0</inkml:trace>
  <inkml:trace contextRef="#ctx0" brushRef="#br0" timeOffset="53381">23557 4821 12059,'8'8'1195,"-2"-1"-564,-6-7 399,0 0-4307,16 40 2944,-13-16 576,5 5 1,-2 1-616,-12 5 552,1-16 1,-2 0-564,-2 1 1,-1 1 480,-2 0 0,-1 1-144,-2-2 0,-2 1 0,-2 0 276,-1-2 1,-3 0-1,-1 0 1,1-1-160,-3 3 1,0 0 0,-1-1 127,2-4 0,-1 1 0,-1-2 0,3-2-131,-8 1 1,2-2 5,-4 1 0,0-1 20,0 0 0,-3 0-71,10-5 1,-1 1 0,-1 0 0,0 0-163,-2 0 0,1-1 0,-1 1 1,0-1 137,0 1 0,0-1 1,0 1-1,1-1-123,-9 2 1,2-1 0,2 0 32,-1 0 0,1 0 16,7-1 0,-2 0 1,1-1-360,-7 3 0,0-1 590,2 0 0,2-1-1518,7-2 0,3-3-1915,-4-6 0,14-1 2843,0-13 0,16 12 1,-4-5-1</inkml:trace>
  <inkml:trace contextRef="#ctx0" brushRef="#br0" timeOffset="53609">22382 5435 15373,'-30'19'304,"1"0"1,-1 0-1,-4 1 1,4 0-195,15-3 1,5-1-109,3 6 84,4-5-92,9 8-72,22-5-362,-2-4-111,-6-8 0,2-2-978,2-3 0,-1-2-1748,15 1 1638,-14-2 1,-1 0 1054,11-4 0,-18 2 0,0-2 1</inkml:trace>
  <inkml:trace contextRef="#ctx0" brushRef="#br0" timeOffset="56566">24048 5339 3802,'8'3'2437,"-1"0"296,-7-3-2220,0 0-435,-16 42-8,7-21-70,-2 6 0,-1 0-59,-1 0 59,4-10 1265,0 0-1139,6-11 1330,1-1-1142,2-4 2723,0 1-3037,4-4-568,10-10 453,4-1-1524,8-6 1,3-1 1467,-13 9 0,0 0 216,11-7 0,-1 1-466,-1 3 597,-4 3-58,-5 3-12,-4 3-106,-4 2-694,-4 2 3781,-2 3-3026,-2 4 867,-1 14-1004,-1-3-352,-1 9-443,-3-7 871,-4 12 0,6-18 0,-3 7 0</inkml:trace>
  <inkml:trace contextRef="#ctx0" brushRef="#br0" timeOffset="56733">24444 5421 14451,'6'6'1568,"-2"-1"-1568,-4-5-1104,0 0-2173,45 1 0,-27-1 2767,11-2 1,-3 1-1,-16 0 1,-2-2-1</inkml:trace>
  <inkml:trace contextRef="#ctx0" brushRef="#br0" timeOffset="57017">24690 5298 12190,'4'5'2373,"-1"-2"-2595,-3-3 348,22 17-3403,-29 1 2930,18 10-47,-27-10 1,-5-1 401,2-1-265,-10 8 257,14-15-3,12 1 3,-6-4 2154,13 2-2047,-4-2 3145,2-1-3241,3 1 570,0-2-586,3 0-208,0 0-322,1 0-207,-1 0-2535,2-1 2752,-5-1 0,0 0 0,-5-2 1</inkml:trace>
  <inkml:trace contextRef="#ctx0" brushRef="#br0" timeOffset="57266">23816 5749 14459,'-2'-5'3276,"0"2"-1842,2 3-1118,85 11-1136,-54-10 1,2 0 0,1-1 0,2 1 432,-4 0 0,1 1 0,1-1 0,1 1 0,-1-1 0,0-1 59,3 1 0,-1-2 0,0 1 1,0-1-1,-2 0 195,3-1 1,0 0 0,-2 0 0,-2 1-252,0-1 1,-3 0 0,1 0-201,-2 0 0,1 0 0,-2 1-399,-2-1 0,0 0 0,0 0 983,4-1 0,0 0 0,-3 0 0,-6 1 0,-2 0 0,3-1 0,1 0 0</inkml:trace>
  <inkml:trace contextRef="#ctx0" brushRef="#br0" timeOffset="58733">20033 6978 13420,'5'9'2201,"-1"-1"-1829,-4-8 1952,63 2-2104,-39-2 0,1 1-1313,10 0 1,4 0 0,0 0 928,-7 0 0,-2-1 0,1 1 193,5-1 0,1 1 0,1-1-382,-8 1 1,2-1 0,-1 0-1,1 0 344,3 1 1,-1-1 0,1 1 0,1-1-358,0 1 0,-1-1 0,3 1 1,3-1 91,-8 1 0,3 0 0,2 0 1,2 0-1,0 0 0,-1 1 1,-2-1-1,-2 0-220,0 0 0,-2 0 0,-2 0 1,1 0-1,0 0 0,3 0 84,-1 0 0,2 0 1,2 1-1,0-1 1,0 0-1,-1 1 0,-1-1 1,-3 0 405,5 0 0,-1 1 0,-3-1 0,-1 0 0,-4 0 0,0 0 1,-3 0-1,-1 0 0,3 0 0,0 0 0,1-1 0</inkml:trace>
  <inkml:trace contextRef="#ctx0" brushRef="#br0" timeOffset="71271">15745 9436 13429,'2'6'449,"-2"14"0,-2 6-309,1 2 0,0 2 0,-1 0-1056,1-4 1,-1-1-1,0 2 963,1 11 1,-1 1 0,1-6 221,-1 1 990,0 4-853,-1-20 612,2-3-1211,0-10-700,5-15 350,3-8-157,5-13 0,4-4 555,-2 7 1,1-1-165,-3 6 0,0-2 1,1 2 326,2-3 0,-1 2-18,5-6-92,-2 4-379,-1 4-416,-8 4-2390,16-4 2457,-18 11 1,13-1 0,-17 11 0</inkml:trace>
  <inkml:trace contextRef="#ctx0" brushRef="#br0" timeOffset="71610">16018 9723 15089,'2'10'17,"-1"-2"64,-1-8-81,0 0-1713,68-13 1717,-43 5 0,1 0-376,4 1 1,2 0 0,-2-2 385,2-5 0,-5 0-14,-1-2-138,-1-4 1286,-23 0-952,-5 10-188,-9-3-8,-1 12 0,-2 5 73,-3 3 70,-1 6 153,1 5 1,-2 3 207,5-4 0,1 1-80,-5 5 0,2-1-259,-1 8 305,10-12-495,4-3-185,2-2-437,8 1-389,10-4 45,4-2-522,7-4 233,-7-7 1,0-1-1998,12-3 3086,-2-4 1,-2 0 0,-6 2 0,5-5-1</inkml:trace>
  <inkml:trace contextRef="#ctx0" brushRef="#br0" timeOffset="71870">16606 9545 13067,'6'0'3237,"-1"-1"-1596,-5 1-1719,-36 20-2307,26-9 2336,-10 2 0,3 1-117,16-2 215,7 9-217,1-5 28,3 5 51,0-6 327,-2-3-398,-2 2 65,0 1 86,-3 8 301,-11 7-150,-1-6-111,-15 4-426,9-19 783,-4 0-388,4-19 0,7 8 0,0-9 0</inkml:trace>
  <inkml:trace contextRef="#ctx0" brushRef="#br0" timeOffset="72020">16797 9641 6174,'4'6'3276,"-11"29"-2444,2-16-832,-1 3 0,0 1 359,1 2-1252,3-1-2384,0 10 2587,-1-17 0,2 4 0,-1-18 0</inkml:trace>
  <inkml:trace contextRef="#ctx0" brushRef="#br0" timeOffset="72175">16756 9436 16523,'7'1'520,"-2"0"-774,-5-1-2700,0 0-323,40 4 2621,-9 6 1,-8-6-1,-1-1 1,-2 6 0</inkml:trace>
  <inkml:trace contextRef="#ctx0" brushRef="#br0" timeOffset="72820">17015 9545 6812,'7'3'3276,"-2"-1"0,-5-2-736,0 0-885,-48 42-1552,28-19-1196,2-5 1,-3 3 0,4-2 980,3 8 39,5 0-366,3-2 333,3-3-23,4-3-322,9-1 118,1-9 25,9-1-348,1-13 300,3-5-36,-3-5 0,1-3 172,-5 3 1,0-1 4,6-7 1,1-2-428,-2-3 1,-2-3-128,-3 1 0,0-3 0,-1 2 604,-3 5 0,0 1 1,0-1 316,0-5 0,0 0 0,-3 3 198,-3 7 0,-2 2 339,4-12 162,-5 9 2114,-3 9-1767,-7 16-548,-1 7-90,-2 9 0,0 4-359,-3 11-120,3-8 1,0 1-10,1 2 1,1 0-190,2 1 0,1 1 61,-1-2 0,2 0 16,1-4 1,2-2-353,7 9 70,0-14-25,6 0-1562,15-19 755,-7-6 544,-3-1 0,0-1-384,5-12 185,1-3-1874,0-1 2683,-3 0 194,-2 1 2542,1-6 375,-12 15-2582,-2 0 328,-13 19-431,-1 5-132,-3 6-140,1 4 0,0 3-154,-1 5 143,2-5 0,2 0-255,4-1 2345,2-3-2476,2-3-96,2-3 42,3-4-910,12-3 197,-4-11 912,16-1-82,-12-8-203,4 1-418,-7 0 488,-2 0 1264,-1-3-368,-6 9 2693,0 0-1846,-10 18-1131,1-2-122,-4 11-328,4 7-591,0-7 168,5 4-244,3-13-98,6-7 737,3-1-390,5-1-769,3-5-1939,15-7 2621,-18 1 1,-1 0-1,10-4 1,-9-1 0</inkml:trace>
  <inkml:trace contextRef="#ctx0" brushRef="#br0" timeOffset="72977">17780 9409 12063,'-20'33'108,"0"-1"0,2-2 1,3-1 396,8-5 0,3-2-740,-8 12 81,8-13 0,2 0-373,-5 6-294,14 6-2193,-3-2-263,4-3 2710,-4-6 0,-3-16 1,-1 0-1</inkml:trace>
  <inkml:trace contextRef="#ctx0" brushRef="#br0" timeOffset="73672">17753 9600 7002,'-7'-5'3276,"2"2"-1649,5 3 1649,0 0-3035,-34 33-62,24-16-59,-8 11 1,3 1-121,16-11-33,4 9-57,2-18 90,2-3-3,0-2-86,2-3 2,1-2-610,18-17 44,-3-8 309,-11 10 1,0-2 239,-3-4 1,-3 1 103,-2-6 171,1-6 378,-14 2-183,6 13-186,-10-3-110,8 14-65,-2 6-2,1 0 291,1 1 852,2 13-908,0-3 0,1 12-70,2-5-168,2 1 0,1 2-17,10 6-133,-7-9 1,1-2-140,17 10-520,0-1 185,-9-18-308,-3-2-2345,3-10 2644,-3-4 1,0 2 0,-8-1 0</inkml:trace>
  <inkml:trace contextRef="#ctx0" brushRef="#br0" timeOffset="73971">18149 9231 12364,'5'3'3276,"0"-1"0,-5-2-2421,-11 45-1477,12-13 622,-5-3 0,-3 5 0,2-2-5,4-6 1,0 2-125,-4 7 1,-2 3-1,1-1-181,0-3 1,1-1-238,0-6 0,0 0 1,1-2 126,0-1 0,1-3-582,-1 3-1002,1-3 1280,-2 5 1,3-14 0,-1 3 0</inkml:trace>
  <inkml:trace contextRef="#ctx0" brushRef="#br0" timeOffset="74489">15486 10133 8011,'-2'-8'1363,"1"2"-1005,18 9 1,15 7 0,-1-1-191,-3-4 0,2-1-80,-1 2 0,4 1 0,3-1 1,2 0 26,-8-4 0,1-1 1,3 0-1,0-1 1,1 0-1,-1 0 1,1 0-126,-1 0 0,1 0 1,0 0-1,0-1 1,0 1-1,1 0 1,1-1-4,0 1 1,0 0 0,1 0-1,0 0 1,1 0 0,0 0 0,1 0-1,0 0-40,-5-1 1,1 1 0,1 0-1,0-1 1,1 1 0,-1 0 0,-1-1-1,0 1 1,-2 0 0,-2 0 27,8 0 1,-2 0-1,-3 1 1,1 0 0,0-1-1,3 1 25,-4-1 0,0 1 0,1-1 0,1 1 0,0 0 0,1 0 0,0 0 0,0 0-4,-3 1 0,0 0 1,2 1-1,-1-1 1,1 1-1,0 0 1,-1 0-1,-1 0 0,-2-1 1,-1 1-38,7 0 1,-4 0 0,-1 0 0,0 0 0,1 0 0,3 0 15,-5 1 0,2-1 0,2 0 0,0 1 0,0 0 1,0-1-1,-3 1 0,-2-1 0,-3 1-51,6 1 1,-4-1-1,-2 1 1,1 0-132,2 1 1,0 1-1,-1 0 1,-2-1-247,7 3 1,-3 0 508,4 2 1,-15-2-165,-45-4 1,-14-1 178,7-2 0,-2-1 9,2 0 0,-5-2 0,0 1 0,1-1 44,5 0 1,2 0-1,-1-1 1,-4 0 86,3 0 1,-3 0 0,-3-1 0,-1 0 0,0 0-1,0 0 1,1 0 0,3 0-80,-7 0 1,3 0 0,1 1 0,-1-1 0,-3 0-121,5 1 0,-1-1 0,-2 0 0,0 0 0,-2 0 0,0 0 0,-1 0 0,-1 1-53,6 1 0,-2 0 1,-2 1-1,0-1 0,-1 1 1,1 0-1,0 0 1,0 0-1,2 0 0,2 0 1,2 0 64,-9 0 0,4 1 0,2-1 1,0 0-1,-1 1 0,-5 0-107,9-1 1,-3 1 0,-2-1-1,-1 1 1,-1 0 0,0-1 0,1 1-1,1 0 1,2 0 0,4 0-1,2 1 186,-11 1 1,5 0 0,2 0 0,0 0-17,2 1 1,1-1-1,0 0 1,1 1 21,-5 0 0,1 0 0,0 1 232,-1 0 1,0 2 0,4-1-475,9-1 0,4 2 133,-11 7 141,57-8 0,18-3-110,-20-1 0,1-1 0,2 0-16,1 1 0,3-1 1,2 1-1,3-1-33,-5-1 1,2 0-1,2-1 1,2 1 0,1-1-1,0 0 1,0 1-1,-2-1-133,-1 1 1,1 0 0,-1 0 0,0 0 0,0-1 0,1 1 0,0 0 0,1 0 24,-3 0 1,0-1-1,0 1 1,1 0 0,0-1-1,1 1 1,-1 0 0,1-1-1,0 1 1,0 1 125,-1-1 0,2 1 0,1 0 0,0 0 0,1 0 0,-1 0 0,-2 0 0,0 0 0,-3 0 0,-3 0 0,-3 0 0,11 0 0,-7 0 0,-1 0 0,3 0 0,-1 0 0,0 1 0,0-1 0,1 1 0,-1 0 0,0-1 0</inkml:trace>
  <inkml:trace contextRef="#ctx0" brushRef="#br0" timeOffset="78873">19405 8890 8374,'6'0'1731,"-2"1"1247,-4-1-2303,-1 69-751,0-49 1,0 1-552,-1 11 0,0 8 0,0 1 1,0-5 613,-1-7 1,0-3 0,0 1 1,-1 6 0,0 2 0,0-4-640,0-1 1,-2-5 720,-3 3 36,1-6 583,0-7-599,1-5-1776,4-12 739,1-5 160,6-12 370,3 0 0,1 0 364,8-14 200,-3 12 1,3-4-1,-1 3 238,-1 3 0,1 2-245,4-6 0,-1 4 42,1 5 1643,-9 11-1507,-1 18-346,4 9 46,-13-3 0,-2 1 1473,9 15-1382,-22-1-11,7-14 20,-9-3-93,-3-2-25,-8-3 0,5-10 0,0-1 0,-1 2 0,-8-5 0</inkml:trace>
  <inkml:trace contextRef="#ctx0" brushRef="#br0" timeOffset="79172">19787 9231 9724,'0'15'1092,"-7"6"0,-4 7 0,3-3-753,4-6 0,0 2-1197,-4 4 0,-2 3 1,3-4 451,6 12 218,6-12-383,0-11 62,6-1-320,12-26 829,-13 0 150,6 0 0,0-1 55,-5-8 94,8-1 9,-7 1-154,-3 1 210,-2 1-19,-3-5 218,-3 2-409,-3 2-154,-5 6 904,-10 8-1475,3 3-546,-7 2 312,-10 10 1,18-5-1,-9 5 1</inkml:trace>
  <inkml:trace contextRef="#ctx0" brushRef="#br0" timeOffset="79431">19979 9300 9816,'5'3'1753,"-1"-1"-1745,-4-2-8,1 35-265,1-16 1,0 1-12,-1 4 1,0-1 275,2 11 150,-2-27-114,-1-4-30,0-2 649,3-12-230,1 1-35,3-10-99,0 2 3,2-1-193,1-2-101,2-1-163,1-1-793,7-9-683,-8 13 1,1 0-1639,7-11 2728,2 1 1,-17 23 0,-1 0 0</inkml:trace>
  <inkml:trace contextRef="#ctx0" brushRef="#br0" timeOffset="79572">20279 9259 6420,'6'5'1638,"-4"18"0,-4 3 1638,0-6-3592,0 8 0,0-1-443,0-9-501,2-2 440,2-1 1,-2-7 0,1-1 0</inkml:trace>
  <inkml:trace contextRef="#ctx0" brushRef="#br0" timeOffset="80273">20265 9068 14103,'7'-4'54,"-2"1"-709,-5 3-867,0 0 1458,38 44-2525,-25-23 2384,8 6 1,0 2 109,-13 2 95,-10-8 256,8-3 0,1 2-275,-5 3 511,12 1 396,0-13 79,14-27-581,3-1-264,-14 2 0,0 1 85,8-7-81,-9 9 1811,0 1-1839,-3 3-42,1 3-51,-2 6 40,-2 3-37,3 16-8,-4-4-480,1 2 0,2-1-1464,14 2 1591,-1 1 160,8-23 241,-16-8 78,5-9 151,-11 0 0,-2-2 412,1-14-446,-3 13 1,-2 0 90,-7-6 1192,-7 10-904,0 7-356,-8 2-56,-1 18-210,4-1-135,-4 17 93,12-10-22,0 5-211,6 11-3002,6 2 3155,-3-14 1,1 1 88,2-2 1,1-1-938,5 11 712,1 3 160,1 2-795,-5-3 1,-1 2 323,-5-8 0,-2 1 364,1 5 1,-3-2-67,-13 3 271,-3-18 235,-1-6-145,-1-4 671,-7-10-91,0-13-3,6 3-60,5-8 508,13 8-558,7 2 154,7-1 0,5-1-603,2 4 0,2 0 828,4-3 0,1 0-1079,-2 4 0,0 1-169,-4 3 0,-1 0-293,0 0 0,0 1-986,0 0 1,1 0 1214,4-2 1,-1 0-1,0 1 1,2-2 0</inkml:trace>
  <inkml:trace contextRef="#ctx0" brushRef="#br0" timeOffset="81273">19815 15418 12238,'11'-2'2344,"-3"1"-1560,-8 1-873,45-50-3188,-21 22 3172,-5 7 1,3-5 0,-2 3 28,-3 4 1,-1 1 52,1-1 1,2-3 18,-1 0 1,2-3-1,2-1 1,-2 0 27,0 2 1,0 0-1,-1-1 1,2 0-446,-2 1 0,0 0 0,1-1 0,0 0 0,-1 1 492,2-2 0,0 0 1,-1 1-1,-1 1-181,2-3 0,0 2 1,-1-1 109,3 0 0,-1-1 0,1-1 0,0 1 0,0 0 0,4-4-12,-7 9 1,2-2 0,2-2 0,1 0 0,0 0 0,0 0-1,-1 0-269,3-1 1,0 0 0,0 1 0,0-1 0,1 0 0,0-1 280,-4 4 0,1 0 0,0-1 0,1-1 0,-1 1 0,0 1 0,0-1 0,0 2-73,3-3 1,0 0 0,-1 1 0,1 1 0,-2 1 0,-1 0 72,6-4 0,-2 2 0,-1 0 0,1 0-12,0 0 1,0 0 0,0 0 0,0-1 2,0 2 1,-2 0-1,2 0 1,2-3-7,-4 4 1,2-2 0,2-1 0,0-1 0,0 1-1,-1 1 1,-3 1 29,0 1 1,-2 2 0,-1 1 0,0-1 0,3-2 8,-1 2 0,2-3 1,0 0-1,1-1 1,0 2-1,-3 1 0,-3 2 29,8-5 0,-4 3 1,0 1-10,-1 0 0,-1 1 0,1 0 41,-3 2 1,1 1 0,-1 0 67,-2 1 0,0 1 0,-1 0-51,9-5 1,-1-1 205,-5 5 1,0-1 0,1-1-239,3-3 0,1 0 0,-2 1 9,-4 3 1,-1 0 0,0 1-78,1-1 1,0-1 0,-4 3 5,4-4 1201,-5 4-1209,-6 4 758,-5 4-1573,-4 3 1058,-2 2-1130,-2 1 2163,-2 1-2783,-5 2 747,-3 2-1247,-3 3 1187,-9 5 1,13-6 0,-3 1 0</inkml:trace>
  <inkml:trace contextRef="#ctx0" brushRef="#br0" timeOffset="81891">19883 15472 9978,'-5'-2'2890,"0"0"-1305,5 2-1478,16-3 324,-5-1 129,17-3-179,-5-3-971,5-1 915,5-2 13,-4 3 1,6-2-254,-8 4 1,3-1-1,2 1 1,-2-1-793,4-1 1,-1 1 0,4-1 705,-3 1 1,4-1-1,1 0 1,-1 0-1,-4 2-1,1-1 0,-3 1 0,5-2-24,-6 2 1,4-1 0,2-1 0,2 0 0,0-1 0,-1 1 0,-2 0-425,-1 0 1,0 0 0,-1 1 0,0-1-1,0 0 1,2 0 429,-1 0 0,0 1 1,0-1-1,1-1 1,1 1-1,0-1 1,1 0-124,-3 1 1,2 0 0,1-1 0,0 0 0,1-1 0,-2 2-1,0-1 1,-3 1 0,-2 1 185,5-2 1,-4 1 0,-1 0 0,1 1 0,3-2-84,-6 2 1,2 0 0,1-1 0,0 1 0,1-1-1,0-1 1,0 1 0,-2 0 70,4-1 0,0 0 0,0-1 1,-1 1-1,-1 0 0,0 0 0,-3 1-78,1-1 1,-2 2 0,-1-1 0,1 1 0,2-2 59,-1 1 1,3-1-1,1-1 1,0 0 0,0 1-1,-3 0 1,-3 1 82,3 0 0,-4 0 0,-1 1 0,0 0-59,10-3 0,-1-1 1,0 1-4,-1 0 1,-1 1-1,1 0-16,-3 1 0,1-1 0,-1 1-18,-2 1 0,0 0 0,1 0-7,-3 2 0,0-1 0,2 0 0,-1 0 17,4 0 1,0 0-1,1-1 1,-2 1-32,4-1 1,-1 1-1,-1-1 19,1 1 0,0 0 0,-6 1-25,-8 2 1,-4 0-41,14-3-48,-6 1 304,-4 0-1071,-12 3-784,0 0-1454,-11 2-157,0 1 3064,-7-3 1,5 3-1,-3-1 1</inkml:trace>
  <inkml:trace contextRef="#ctx0" brushRef="#br0" timeOffset="82676">28008 13724 7123,'2'7'3276,"0"-1"-2019,16-12 0,5-5-1131,7 0-1069,-3 0 0,7-2 1,-3 2 1132,-1 0 0,-2 2 10,-1 0 0,1 0 0,2-1 289,4-1 0,4 0 1,0-1-1,-3 1-936,-1 1 0,-2 0 0,3-1 490,-3 1 1,2 0 0,1-1 0,0 0 0,-3 2 6,5-3 0,-3 1 1,1-1-51,1-1 0,0 0 0,1 0-311,-5 2 0,0 0 0,1 0 1,-1 0 296,1-1 1,-2 0 0,2-1 0,-1 1-214,-3 1 1,0 1 0,0-1 0,1 0 0,2-1 188,-2 0 1,0 0-1,2 0 1,0-1-1,1 0 1,2-1-1,0 0-104,-3 1 1,1 0 0,1 0 0,1-1 0,1 0 0,0-1 0,-1 1 0,0 0-1,0 1 1,-1-1 141,2 0 0,0 0 0,0 0 0,-1 0 0,0 0 0,0 0 0,1 0 0,1 0-21,-4 1 1,1 0 0,1-1-1,1 1 1,-1-1 0,1 0 0,-2 1-1,-1 1 1,-2 0 0,-2 1 20,8-3 0,-2 2 0,-3 0 0,0 1 0,0 0 61,-1 0 0,-1 0 0,0 1 0,1-1 1,2 0-120,-2 0 1,1 0 0,2 0 0,1 0 0,-1-1-1,-1 1 1,-2 1 13,3-2 0,-2 1 0,0 1 0,0-1 0,0 0 42,-1 1 1,1-1-1,1 0 1,-1 1 0,-3 0-1,-2 0-13,5-1 0,-3 1 0,-4 1-52,-1-1 0,-3 2 390,3-3-782,-6 1-1359,-20 6 1818,-16 5 0,-3 2 0,6-3 0,-4 3 0,-1 0 0</inkml:trace>
  <inkml:trace contextRef="#ctx0" brushRef="#br0" timeOffset="83243">27257 14079 12006,'12'2'1778,"-3"0"-2841,-9-2 1867,46 10-250,-18-3-368,2 2 1,3 0-26,-8-2 0,-2 1 21,0 1 0,0 1-1243,9 2 1,1 0 1293,-1 1 1,3 1-116,-7-2 0,4 1 1,2 1-1,1 0 0,-2-1-107,0 0 1,-1 0 0,0 0 0,1 0 0,1 0-165,-1 0 0,0 1 0,2-1 1,-1 1-1,0-1 0,-1 0 161,1 0 1,0 0-1,-2 0 1,1 0-1,1 0-264,2 0 0,0 1 0,0 0 0,0 0 0,-2-1 256,2 1 0,-3-1 0,1 0 0,1 1-92,-6-4 0,-1 1 0,1 1 0,2 0 0,0 0 1,2 1 87,-3-1 1,1 1-1,3 1 1,0 0-1,0 0 1,0 0 0,-1 0-1,-1-1 1,-3-1 14,7 2 1,-4 0 0,-1-1 0,2 0 0,3 2-4,-7-3 1,4 1 0,1 1-1,1 1 1,0 0 0,0-1 0,-2 0-1,-2-1 1,-3-2 30,8 4 0,-4-3 1,-1 0-1,0 0-31,1 1 1,1 0-1,0-1 1,0 0-1,-1 0 0,-1-1 1,2 1-1,3 0-28,-4-1 1,2 0 0,3 1 0,0 0 0,1-1 0,-1 1 0,-1-1-4,0 0 1,0 0-1,-1 0 1,0 0 0,1 0-1,0 0 23,0 0 0,1 0 0,1 0 0,0 1 0,-1-1 0,-1 0 0,-2-1 0,2 1 0,0-1 0,-3 0 0,0 0 0,-3-1 0,6 1 0,-4 0 0,0 0 118,-2-1 0,-1 0 0,0 0-152,-4-1 1,-1 0-1,2 0 36,6 2 1,2 0 0,-2-1-76,3 2 0,-1-1 325,-7-3 1,-1 1 0,-2-1-291,-2-1 1,-2-1 1373,15 5-1485,-9-2 1390,5 2-4518,-6-2 2204,-16-4 1073,-27-6 0,9 0 0,-23-5 0</inkml:trace>
  <inkml:trace contextRef="#ctx0" brushRef="#br0" timeOffset="85192">20156 15199 6509,'7'5'3276,"-2"-2"-2747,-5-3-265,38-31 282,-19 14-243,0 2 1,7-4 0,0-1 0,-4 3-1943,-2 2 1,0 1 922,4-2 0,3-2 0,-1 0 972,-3 4 1,-1 0 0,-1 1 303,6-4 0,2 0-472,1 0 0,3-3 0,3 0 1,-1 0-45,-7 5 1,0 0 0,0 0 0,0 0 0,1 0-151,-1 0 1,0 0-1,-1 0 1,2 0 0,1 0 103,-2 0 1,1 1-1,1-1 1,1-1 0,0 1-1,0-1-27,0 0 0,2-1 0,0 0 1,0-1-1,1 1 0,-1 0 1,-1 0-188,-1 1 0,-1 0 1,1 0-1,-1 1 0,0-1 1,1 0-1,0-1 228,-1 1 0,1 0 0,1-1 1,0 0-1,-1 1 0,0 0 1,-2 0-1,-1 1 182,4-2 1,-2 1-1,-1 0 1,0 1-1,-1 0-140,8-4 0,-1 1 0,-1 0 0,-1 1-24,0 0 0,-1 0 0,3-1 1,-7 4 0,3-2 0,1-1 1,0 1-1,0-1 0,-2 1-20,0 0 0,-1 1 1,0-1-1,-1 1 0,0-1-176,0 1 1,-1-1 0,1 1 0,-1-1 0,1 1 185,4-2 0,1-1 0,-1 1 1,-1 0-1,-4 2 11,-2 1 1,-3 1 0,3-1 111,-1 1 0,4-1 0,1 0 0,0-1 0,1 1-86,3-2 0,1 0 0,0-1 1,0 1-1,-2 1-63,-2 0 1,-1 1 0,0 1 0,2-2-8,2 0 0,3-1 1,0-1-1,-3 2 0,-5 3 673,0 0 0,-2 1-744,8-3 1,2-2 0,0 0 15,-4 2 1,-1-1 0,-1 1 248,1 0 1,-1 0 0,2-1-224,-1 0 0,0-1 1,1-1-1,-2 1 307,1 0 0,-1 0 1,1 0-266,-1 1 0,3-2 1,-1 1-1,-2 1 4,-1 0 1,-2 1 0,0 1-6,1 0 0,-1 0 0,-4 1 0,8-4 1306,-6 1 1,0-1-1458,6-5 114,-1 0-318,-14 8-110,-13 11-2812,-2 1 891,-12 4 2497,4 5 1,-6-3 0,8 1 0</inkml:trace>
  <inkml:trace contextRef="#ctx0" brushRef="#br0" timeOffset="86792">20361 14776 6537,'1'5'3276,"0"0"-1509,-1-5-1621,0 7 271,0 5-227,0 4 281,-1 18-418,-2 2-64,0 0-22,1-15 1,0-2-49,1-2-1045,-1 10-775,1-16 689,0 2-3,1-10 725,0-2 0,0-1 0</inkml:trace>
  <inkml:trace contextRef="#ctx0" brushRef="#br0" timeOffset="88568">21727 13711 6383,'0'6'3276,"1"-2"0,-1-4-1133,2 1-5420,-1 2 2347,3 7 1756,-3 2-826,1 6 6,-1-2 69,-1 1-72,0 2 0,0 1-3,0-1-2324,0 0 2391,0 13-73,0-11 2241,0 8-2263,0-15 31,1 5-3,0-4-9,5 14-100,2-6 64,-2 0 3321,3-2-3160,-6-15-113,1 2-51,-3-3 57,0-1 27,-1 0-33,0-2-48,0 2-33,1 2-121,-1-1-42,0-1-1347,0-3 768,-7-10 1,6 7 0,-6-7 0</inkml:trace>
  <inkml:trace contextRef="#ctx0" brushRef="#br0" timeOffset="89476">22000 13574 6336,'4'7'1926,"-1"-1"180,-3-6 80,0 0-2015,2 3 39,-2 3-154,2 3-61,-2 16 55,0-2-56,0 6-38,-1-4 44,-3 0 5,2-6 29,-3 17-43,2-6-19,0 0-5,1 0 33,2-16-34,0 11 29,3-3 5,-2-2-45,1 3 31,-1-12-23,-1 8 12,0-7 20,0 0 5,0-6-9,0-4-3268,0-1 2513,-2 0 0,0-1 0</inkml:trace>
  <inkml:trace contextRef="#ctx0" brushRef="#br0" timeOffset="89876">22095 13847 6372,'6'5'3276,"-2"0"-2629,-4-5-429,0 0-170,0 8-6,0-2 19,1 6 121,-1 0-128,-2 6-144,2-1-19,-2 0-608,2-10-67,0-5 120,0 0 1,0-2-1</inkml:trace>
  <inkml:trace contextRef="#ctx0" brushRef="#br0" timeOffset="90493">22341 13629 0,'7'1'3276,"-2"0"0,-5-1-2790,0 0 1497,11 18-1712,-9-9-134,9 14-64,-11-13 557,0 1-731,-1 10 914,0-4-2132,1 1-442,-1-8 1761,1-9 0,0 0 0,0-1 0</inkml:trace>
  <inkml:trace contextRef="#ctx0" brushRef="#br0" timeOffset="91428">22792 13547 6190,'-5'-6'123,"2"1"216,3 5 2937,0 0-2545,0 4-591,0 7-140,0-2-6,0 4-95,0-7 1,-1-1-108,0-2-1404,1 0 1612,-2-1 0,2-2 0,-1 0 0</inkml:trace>
  <inkml:trace contextRef="#ctx0" brushRef="#br0" timeOffset="92226">22901 13492 0,'5'5'636,"-1"-1"2077,-4-4 563,0 0-713,3 1-2392,-2 1 834,3 2-898,-2 3 3169,-1 0-2981,1 2-222,-1 19-146,0-6 73,0 9 64,-1-12-13,0 6-138,0-8 81,0 4-38,0-13-29,0-6 3,0 0-31,0 0-992,0-1 1,0 0 0</inkml:trace>
  <inkml:trace contextRef="#ctx0" brushRef="#br0" timeOffset="93280">22956 13478 6308,'0'-5'2198,"0"1"-1650,0 4-156,3 0 126,-2-1 1076,2 1 44,-3-1-2403,1 0 986,2 5-184,-1-2 271,2 7-182,-1-4-115,0 3 239,-1 14-239,0-1 42,-1 7-53,0-7 0,-1-6 138,0 14 293,0 4-305,-2 0-20,-1-3-25,-1-13-28,0-1-53,-1 1-3277,1 6 3059,-6-5 218,11 5 39,-8-2-36,12-6 39,-8 9-34,1-7-5,-2 10 5,1-11 3268,-1 7-3160,3-15-3393,-1 3 2992,2-2 282,0-3 3,-1 2-3,1-5-5,0 0 8,0-1-465,0-1-782,-8-1 2066,2 0 0,-3 0 0,4 0 0</inkml:trace>
  <inkml:trace contextRef="#ctx0" brushRef="#br0" timeOffset="94081">22587 13683 6336,'2'3'33,"0"-1"3243,-2-2-81,2 2-2951,-2 1 64,2 4-100,-1 0 332,-1 15-2179,1-3 1,-1 2 1585,0 13 44,0-12 1,0-1-1169,0-3 1179,0 1-1880,0-1 1788,1 7 79,-1-8-20,1 5 29,-1-10 1838,0-1-1895,0 3 1144,0 0-1228,-5 1 3336,10-5-3429,-9-4 12,10-3-112,-6-1-2941,0 3 1769,-6-3 1508,7 2 0,-7-4 0,8 0 0</inkml:trace>
  <inkml:trace contextRef="#ctx0" brushRef="#br0" timeOffset="95411">22177 13943 9396,'5'-7'1823,"-1"2"-1442,-4 5 425,1 0-543,1 6-103,0 9-124,2 15-30,-3-5 67,-1 5-37,0-12-3313,0 9 3210,-1 9 67,0-6-514,-3 8 514,1-21-39,-3 10 39,2-11-2090,-2 11 2037,-3-12 50,9 6 869,-7-2-866,11-4 427,-5 2-427,0-5 28,1-1 30,0 7-108,0 0 2777,0 0-2732,0-3 1963,0-10-2067,0 1 224,0-2-42,0-1-82,-2 1-30,2 1 28,-1-1 8,0 1-39,1-2-3,0-2-2673,0 0 2718,2-17 0,-1 12 0,2-12 0</inkml:trace>
  <inkml:trace contextRef="#ctx0" brushRef="#br0" timeOffset="96127">22191 13902 1113,'4'6'101,"0"-1"2060,-4-5-2618,0 0 2928,16 0-2034,-12 1 518,12 0-426,-18 2 1232,-5 3-1853,0-1 139,-2 0 91,4-3 335,2-9-255,1 0-218,2-3-3,2 1-187,4 2-157,2 1-126,5-1 389,-6 4 19,1 1 65,-6 5 0,-2 0 45,0 2 45,0 1 2088,-7 3-1825,2-5 84,-9 1-320,7-5-97,-8-1-194,5-1-36,1-1-115,4 2-411,4 0-84,0 7 1,1-4 0,-1 4 0</inkml:trace>
  <inkml:trace contextRef="#ctx0" brushRef="#br0" timeOffset="96631">22109 14421 6355,'3'5'1465,"-1"-1"-99,-2-4-1122,20-9-116,-13 6-46,14-7-26,-16 8 16,-1 0-77,2 1-51,-2 0 165,-2 2-36,-3 3 25,-14 11-109,5-5-43,-6 4-172,9-8-3051,5-4 2814,0-1 463,2-1 278,-4-3-284,12 0-117,-5-3-252,12 0-62,-4 1 1567,15-1-1377,-11 3 300,7 0 258,-16 3 621,-5 2-422,-1-1-510,-12 1 0,9-2 0,-9 0 0</inkml:trace>
  <inkml:trace contextRef="#ctx0" brushRef="#br0" timeOffset="97262">21877 14107 6630,'-3'-4'3276,"1"1"-2330,2 3-918,21-6-28,-14 5-90,16-5 18,-20 6 164,-1 0 129,-1 0-215,-5 0 8,0 0 50,-3 0 26,3 0-681,3 0-375,0 0 0,1 0 0</inkml:trace>
  <inkml:trace contextRef="#ctx0" brushRef="#br0" timeOffset="97628">21877 14393 612,'0'-7'2472,"-1"1"-173,1 6-2327,0 0-2678,14 8 2460,-7-6 1042,11 7-933,-10-9 1377,-2 1-1232,2 0 230,-3 3-210,-2 5-28,-1 0-3,-2 3 3279,-7-5-3171,10 0-105,-11-1 238,7 1 1039,-5-3-894,-1 0-108,0-4-513,4-1 238,-1-6 0,2 4 0,2-3 0</inkml:trace>
  <inkml:trace contextRef="#ctx0" brushRef="#br0" timeOffset="98330">21740 13751 6235,'-3'-2'2699,"0"1"-2514,3 1-129,-1 0 182,6 0-165,-4 0-23,5 0-50,-4 0-3277,2 0 3302,-1 0 93,1 0 136,-3-1 2824,0 1-3330,-4-2-48,2 1-1268,-2 0 1905,3 7-337,0-1 0,-1 2 0,1-3 0</inkml:trace>
  <inkml:trace contextRef="#ctx0" brushRef="#br0" timeOffset="99030">21740 14202 3239,'0'-4'3276,"0"1"-785,0 3-3639,2-5 1015,-3 2 133,10-4 382,-10 4-273,9 1 1653,-7 0-866,-1 1 205,-2 0-712,1 1-64,-2 0-17,1 0-381,0-1-1139,0 1-1182,1 0 924,-1-1-219,1 1 1689,-1-3 0,1 3 0,0-2 0</inkml:trace>
  <inkml:trace contextRef="#ctx0" brushRef="#br0" timeOffset="99383">21768 13765 1765,'0'6'1854,"0"-2"-1168,0-4-415,-6-3 1941,5 2-1630,-5-2 467,6 3-1164,0 0 0,0 0 0</inkml:trace>
  <inkml:trace contextRef="#ctx0" brushRef="#br0" timeOffset="100963">22983 14147 12199,'-1'-3'1580,"0"-1"-539,1 4-772,52-20-1715,-32 14 1,2-1 1576,7-2 1,7-2 0,1 0-1,-3 1-836,-2 2 1,-1 1 0,1 0 779,2 0 0,1-1 0,1 0 0,-1 1-89,-5 1 0,-1 1 0,-1 0 0,2-1 106,1 1 0,2-1 1,-1 1-1,1-1-368,1 1 0,-1 0 1,2-1-1,5 1 288,-10 0 0,2 1 0,3-1 0,2 0 0,0 0 1,0 0-1,0 0 0,-2 0 0,-3 1-127,5-1 0,-2 0 1,-2 1-1,0 0 1,2-1-1,3 1 97,-4-1 1,3 1-1,2-1 1,1 0 0,0 0-1,-1 0 1,0 0 0,-3 1-1,-2 0-22,7 0 1,-2 0 0,-3 0 0,1 1 0,0 0-9,1-1 1,-1 1-1,1 0 1,1 0-1,1 0 6,-8 1 0,2 0 1,1 0-1,0 0 1,1 1-1,-1-1 0,-1 0 1,-1 1 17,2-1 1,-2 1 0,0 0-1,0-1 1,1 1 0,3 0-27,-3 0 1,2 0 0,1 0 0,2 1 0,0-1 0,-1 0 0,-1 1 0,-2-1-1,-3 1 4,6-1 0,-3 1 0,-1 0 1,-1 0-1,2 0 3,0 0 0,1 0 0,1 1 0,-1-1 0,-1 0 0,-3 1-64,1-1 0,-2 1 0,-2-1 0,0 1-138,7 0 1,-1 1-1,-1-1 67,-4 1 1,-1-1 0,0 0 103,7 0 1,-1 1-140,-7-1 0,-1 0-36,-3 0 0,-1 0-84,4-1 139,-7 1-120,-22-4-834,-7 0 1579,-13-1 0,-1 1 1,7 0-1,-20-1 0</inkml:trace>
  <inkml:trace contextRef="#ctx0" brushRef="#br0" timeOffset="101182">26219 13751 5088,'-5'-7'1073,"1"1"1789,4 6-2862,0 0-73,58 15-511,-35-4 1,1 1 556,12 1 1,0 1 520,-15-1 0,-4 2-503,-5 7-44,-7-5 2321,0 3-2304,-5-8 28,-9 3-965,-9 2-630,-4 1 1603,1-5 0,-1 0 0,6-4 0,-9 6 0</inkml:trace>
  <inkml:trace contextRef="#ctx0" brushRef="#br0" timeOffset="103310">19719 15513 8900,'7'5'3114,"-2"-1"-2842,-5-4-345,0 0 210,14-5-47,-6 1 64,12-4-20,-11 3 392,11-9-284,-6 3-88,9-8 98,3-3-750,-3 4 557,-6 4 0,1 1-51,11-9 55,-5 5 0,2 0-1568,-6 3 0,1 1 1595,7-5 0,1 0-64,-8 4 1,0 1 36,2-1 0,-1 1-10,1-1 0,0-1-676,0 1 1,1-1-1,-1 0 711,3-2 0,2-1-4,-2 1 1,3-3 0,1 0 0,-4 2-704,3-3 1,-1 2 667,0-1 1,3-2-1,-3 2 7,5-3 0,-4 2 53,-5 5 1,0 0-110,6-5 0,0 2 74,-10 5 1,0 2-57,-1 0 0,1 0 35,8-5 0,1 0 291,-7 4 0,0 0-343,6-3 1,2-1-4,0 1 1,-1 0-16,-6 4 1,0-1 157,2-1 0,3-2 0,-1 0-146,1 0 0,0-2 1,-1 1-10,-4 2 0,-1 1 0,1 0 14,3-3 0,0-1 0,-3 3 1,-5 2 1,0 0 599,6-4 1,0 0-620,-6 5 0,0-1 16,5-3 1,0 1-30,10-6 4,-1 3 1,2-1 22,-12 7 0,0 0 4,7-4 1,3-1 0,-3 2-1,-5 3 0,-1 1-14,9-6 0,0 1 11,-9 4 1,2 0 6,5-4 1,3-2 0,-2 2-476,-1-1 1,0 1 470,0-1 0,3-1 0,-4 2 0,-4 2 0,-3 1-486,1 1 0,0-1 487,0 1 1,0-1 455,0 1 1,0 0-427,1 0 0,0 0-27,-1 1 0,2-2-1,6-2 0,3-1 0,-2 1 15,0-1 0,1 1-330,0-1 1,3-1 0,-4 2 274,-2 0 1,-2 2-6,2-2 0,0 0 40,1-1 1,0 0-76,1 0 0,0-1-24,0 0 1,3-2 76,-6 3 0,4-3 0,1 1 1,-3 0-107,-4 3 1,-1 0-1,3-1 110,-1-1 1,5-1-1,0-1 1,-1 1-1,-4 2 20,-2 2 0,-3 2 0,0-1-3,8-4 0,1 0 1,-2 2-21,3-2 1,-2 1 22,0 1 0,2 0 0,-4 1 0,3-1 0,-3 1 1,3-3 1,-1 1-2,-1 3 0,2-2 0,-3 2 545,-3-1 1,-1 1-503,4-1 1,-1 1 127,-4 0 1,-1 1-154,-2 0 0,-1 0 64,-2 0 1,0 1-80,14-9 672,-13 6 0,0 1-675,3-3 2372,7-5-2450,-20 15 25,0 0 326,-4 3-379,-2 1-185,-1 1-2311,-1 1 2849,-10 0-1638,-2 3-1886,-24 6 3141,16-3 0,1 0 0,-12 4 0,8-3 0</inkml:trace>
  <inkml:trace contextRef="#ctx0" brushRef="#br0" timeOffset="103664">22955 12550 8581,'-4'-7'787,"-14"14"1,-11 13 0,-3 5-1,4-3-1880,7-3 1,1-2 0,-2 4 853,-1-2 1,-3 2-1,-1 2 1,-1 1-1,1-1 1,3-1 337,-2 2 0,2 0 1,1-1-1,-1 1-258,-2 3 1,-1 0-1,0 1 1,0 0 233,4-4 1,-1 0 0,1 1-1,-1 0 1,0 0-139,-2 1 0,1 1 1,-1 0-1,-1 1 1,1-1 96,3-3 1,0 0-1,-1 1 1,1-1-1,-1 1 1,0 0-205,0 0 1,0 0 0,-1 0 0,0 0 0,-1 1 0,-1 2 120,4-5 1,-2 2-1,-1 1 1,-1 0-1,0 1 1,0-1-1,1 0 1,0-1 0,1 0-35,-2 1 1,2-1-1,0-1 1,0 1-1,0-1 1,-1 1-1,-1 1 9,3-3 1,-2 2-1,0 0 1,0 0 0,-1 1-1,1-1 1,-1 0 0,1 1-1,0-2-52,-1 3 0,-1-1 1,1 1-1,-1-1 1,1 0-1,1 0 1,0-1-1,1-1 27,-2 3 1,1-2-1,0-1 1,1 1 0,-1 0-1,0 1-26,-1 0 0,-1 1 0,0 1 1,-1 0-1,1-1 0,2 0 1,1-3-83,0 1 1,3-3 0,1 0 0,-2 0 0,-2 3 206,2-2 0,-4 3 0,0 1 0,-2 1 0,1-1 0,1-1 0,2-1 0,3-4 0,-1 2 0,3-4 0,1 0 0,-2 3 0,-4 1 0,1 0 0,0 1 0,0-1 0,-1 0 0,1 1 0</inkml:trace>
  <inkml:trace contextRef="#ctx0" brushRef="#br0" timeOffset="103947">20197 15254 9122,'31'-11'497,"-1"0"0,-5 1 0,2 0 1,2-2-1,1 1-1317,3-3 1,0-1 0,2 0 0,3-1 817,-5 3 0,2-1 0,1 0 0,2 0 0,-1 0 0,0 0 0,-4 2-198,4-1 1,-3 1 0,0 0 0,0 0 0,3-1 199,-4 2 0,2-1 0,1 0 0,0 0 0,1 0 0,-2 0 0,-1 1-36,-1 0 0,-2 1 0,-1 1 1,1-1-1,2 0 0,3-1 50,-7 2 0,2 0 0,1-1 1,2 0-1,1 0 0,0 0 1,1-1-1,1 1 0,-1-1 1,-1 1-1,0 0 0,0 0-180,-1 0 1,1 0 0,-1 0 0,0 1 0,-1-1 0,1 1 0,0-1 0,0 0 0,1 1-1,0-1 1,1 0 129,-2 0 0,0 0 1,2 0-1,0 0 1,0 0-1,0 0 1,0-1-1,1 1 1,-2 0-1,1 0 1,-1 0-1,-1 1 1,-1-1-30,3 0 0,0 0 0,0 1 0,-1-1 0,-1 1 0,0-1 0,0 1 0,-2 0 0,0 1 0,-1-1-131,5 0 0,-2-1 0,-2 1 0,1 0 0,-2 0 0,1 1 0,0-1-120,5-1 0,0 0 0,-1 0 0,0 0 0,2-1 0,0 1 316,-4 1 0,1-1 0,2-1 0,0 1 0,-1 0 0,-1 0 0,-2 1 0,-3 1 0,6-2 0,-3 1 0,-2 0 0,1 0 0,-1 0 0,1 1 0,-1-1 0,0 1 0,0-1 0</inkml:trace>
  <inkml:trace contextRef="#ctx0" brushRef="#br0" timeOffset="105431">27681 13915 11958,'7'2'244,"-1"0"162,-6-2-2086,49-19 1686,-15 9-8,-10 1 0,4 0 0,0 0-1021,1 0 1,1 1 0,-1 1 1038,-4 0 0,0 0 0,1 0-5,7-2 0,3-1 0,0 0 90,-5 1 0,1-1 0,-1 1 0,0 0-86,2-2 0,0 1 0,1 0-443,-1-1 1,2 0-1,0-1 1,-2 1 427,-1 0 0,-2 0 0,3-2-11,-2 1 1,3-1 0,3 0-1,0-1 1,-1 0 0,-4 1-238,2 0 1,-4 0-1,1 1 1,3-2 195,-1 1 1,4-1 0,2-1-1,-1 0 1,-2 1 0,-3 2 48,-1-1 1,-3 2 0,-2 0 0,2 0-33,1 0 1,0 0 0,0-1 0,0 1-233,1 0 1,0-1-1,0 1 1,0-1 200,1 1 1,0 0 0,1-1 0,-1 1-98,0-1 1,-1 1 0,1 0 0,4-2-127,-4 2 0,3-1 0,2-1 0,1-1 1,0 1-1,-2 0 0,-2 2 183,-1-1 0,-2 1 0,-1 0 1,1 0-1,2 0 13,0-1 0,2 0 1,1-1-1,0 1 1,0-1-1,-1 1 1,-2 0 92,2 0 0,-1 0 0,-1 1 0,-3 0 0,-2 2 0,0-1 0,-4 2 0,1 0 0,5-3 0,1 1 0,0-1 0</inkml:trace>
  <inkml:trace contextRef="#ctx0" brushRef="#br0" timeOffset="105965">26807 14407 2456,'31'10'596,"1"1"1,0-1-1,0 0 1,-1 0 0,-1-2-274,4-1 0,0 0-67,-8-3 1,1 1 0,1 0 27,3 0 0,1 1 0,1-1 224,2 1 0,1 0 0,4 1-365,-10-2 1,1 1 0,2 0-1,1 0 1,2 0 0,2 1-145,-7-1 0,3 0 0,1 1 0,1 0 0,1 0 1,0 0-1,0 1 0,-1-1 0,0 0 0,-1 0-10,4 1 0,-2-1 0,0 0 1,0 1-1,0-1 0,0 1 0,1 0 1,2 0 5,-6-1 0,1 0 0,1 1 0,1-1 0,0 1 1,0 0-1,-1 0 0,0-1 0,-1 1 0,-2-1 0,-1 0-13,9 3 1,-3-1 0,-1 0 0,-1 0 0,0 0 0,1 0 3,-5 0 0,0-1 0,0 0 0,0 0 0,1 0 0,0 1 0,2 0-23,-2 0 1,2 1 0,0 0 0,1 0 0,0 0 0,1 0 0,1 1 0,0 0 0,0 1-26,-4-2 0,0 0 1,1 1-1,1 0 0,0 0 1,0 1-1,1-1 1,-1 1-1,0-1 0,-1 0 1,0 0-1,-1 0 73,3 1 1,-2-1-1,1 0 1,-1 0-1,-1-1 1,1 1-1,-1 0 1,1 0-1,0 0 1,0 1-12,-1-1 0,0 1 0,1-1 0,1 1 0,-1 1 0,0-1 0,-1-1 0,0 1 0,-2-1 0,-1 0 0,-3-2-41,7 3 0,-2-1 0,-3 0 0,0-1 0,0 0 0,0 0-33,4 2 0,0 1 0,0-1 0,0 0 0,0 0-52,0 0 0,0 0 0,1-1 0,-1 1 0,-1-1 39,-2 0 1,-2 0 0,1-1-1,1 1 1,2 1 86,-3-2 0,2 2 0,3-1 0,0 2 0,0-2 0,-1 1 0,-4-2 0,-2 0 0,10 3 0,-6-1 0,4 0 0,-1 0 0,0 0 0,0-1 0,0 1 0,0 0 0</inkml:trace>
  <inkml:trace contextRef="#ctx0" brushRef="#br0" timeOffset="107781">28268 11266 13044,'3'3'1843,"0"0"-2058,-3-3 178,-1 30 29,-1-13-55,0 3 0,1 1-18,-2-2-3196,-2 9 1235,2-12 99,-2 5 1943,-1-16 0,3-3 0,-1-1 0</inkml:trace>
  <inkml:trace contextRef="#ctx0" brushRef="#br0" timeOffset="107915">28295 11102 12706,'4'-3'207,"-1"0"-455,-3 3 1,0 0 0</inkml:trace>
  <inkml:trace contextRef="#ctx0" brushRef="#br0" timeOffset="108218">28445 11471 11306,'-7'4'1694,"1"-1"-1162,6-3-638,0 0-203,4-36-731,5 19 868,-1-6 0,2 0-181,12 2-1280,3 2 0,1 0 1641,5-3 42,-10 6 1,1 1 285,6 5-291,-18 6-45,11 0-25,-14 5 134,-6 10-103,8-2 428,-9 10-336,7 2-98,-9-4 3244,-1 3-3661,-1-8-2860,0 1 3078,2-7 1,0 1-1,2-7 1</inkml:trace>
  <inkml:trace contextRef="#ctx0" brushRef="#br0" timeOffset="108398">28896 11048 13232,'3'6'723,"-1"0"-686,-2-6 231,0 0-268,-1 37-249,-3 1-308,2-10 0,1 1 242,-2-7 0,1-1-500,1 6-537,0-3-812,1-3 503,-1-5 1661,0-2 0,1-8 0,-1-2 0</inkml:trace>
  <inkml:trace contextRef="#ctx0" brushRef="#br0" timeOffset="108765">28855 11198 15226,'-9'-3'1084,"2"0"-2008,7 3 985,0 0 197,53 19-190,-26-14 1,1-1-1077,9 6 1,0 0 1081,-9-7 0,-3-2 86,3-5-528,-10 0 368,3-4-1169,1-18 1116,-13 12 50,5-14 3,-13 17 42,-4 3 1317,-2 2-1359,-5 2-187,-4 2 294,-14 9 1,-4 3-115,-2 3 29,1 1 1,1 1-23,10 5-25,5-1 347,5 10-428,10-10 0,3 1-9,3 13-252,12 2-879,14-15-242,-4-7 826,-7-6 0,0-1-1013,10-2 1329,-1-5 0,0-2 0,-5 2 1,-4-2-1,1-1 0</inkml:trace>
  <inkml:trace contextRef="#ctx0" brushRef="#br0" timeOffset="109082">29428 11252 11014,'-6'-2'977,"2"1"-795,4 1-182,-28 39-235,18-17 0,1 1 144,-8 6 0,1-1 199,8-4 0,3-3-271,1-4 355,2-7 713,-1-4-362,-2-13-373,2 0-18,-1-9 57,3 0-279,1-1 65,2-2 5,3-2-48,4-1-68,5 0 0,2-1-797,6-5 854,-3 5 1,0 2-267,5 1-120,0 3-115,1 2-350,-2 3-118,0 2-2249,-3 3 2978,10 1 1,-18 3 0,6 2 0</inkml:trace>
  <inkml:trace contextRef="#ctx0" brushRef="#br0" timeOffset="109486">29620 11307 4561,'28'-3'-48,"1"0"1,-3 1 0,-2-2 1558,2-10-1511,-7 4 1552,5-9-1235,-16 2 92,-3 3 820,-9-1-1193,-5 10 3106,-4 1-2988,-2 2 786,-10 4-932,6 7 1,-1 1-4,-11 5-91,10 4 1,4 3-41,6-2-208,1 16-898,25-12 479,-1-5-1213,15-4 314,-6-12 1652,16-4 0,-21 1 0,7-3 0</inkml:trace>
  <inkml:trace contextRef="#ctx0" brushRef="#br0" timeOffset="109720">30098 11239 10121,'-11'-7'3276,"3"1"-2397,-13 4 1,-3 3-1263,-4 8 293,1-6 0,2 1-72,6 11-17,15 3 142,2-3-77,1 5-130,3-4-134,-1 13 342,8-10 27,-5 11-2,3-8-34,-7-7-101,-7 6-3131,-8-10 1044,2-3 2233,-3-7 0,12-2 0,2-1 0</inkml:trace>
  <inkml:trace contextRef="#ctx0" brushRef="#br0" timeOffset="109899">30275 11061 13420,'3'6'1658,"0"-2"-2397,-3-4 487,-16 48-2448,6-22 2352,-1 5 1,-1 3-1161,3-12 1,-1-3-1770,-3 10 2929,2-10 0,0-1 0,5-7 0,-2-1 0</inkml:trace>
  <inkml:trace contextRef="#ctx0" brushRef="#br0" timeOffset="110660">30125 11252 12966,'7'2'2876,"-1"-1"-2142,-6-1-1812,0 0 551,38-16-425,-15 12 0,2-1 708,4-4 1,0 1 93,-3 4 0,-2 1 377,6-3-48,-15 2 31,3-1 474,-15 3-754,-2 2-174,-4 9 342,0 1-25,-4 10-73,-1-3-163,-3 10 127,3-8 19,-2 7-20,7-14 225,0-2 76,3-7-93,0-3-398,5-3-124,2-2-408,16-11 423,-4 2 0,2-1 255,-4 3 0,0-1 107,10-6 1,-1 1 455,-4 3 268,10-5-197,-17 12-705,-2 2 54,-6 7 42,-9 4-3,11 4 56,-7 2-31,13 13-75,-2 3-34,5 8 143,-2-10 297,8-3-143,-8-13-154,6-2-190,-4-5-68,1-4 1,1-1 49,7-2 176,-6 0 0,1-2-114,9-9 93,-9 1 286,6-9 752,-16 4-668,-2 3-93,-11 5-179,-4 10-45,-3 1-81,-3 2 8,-3 4-24,-2 6 1,0 4 72,4 0 0,0 1-147,-4 3 0,2 1 170,4 5 0,3-1-1292,1 7 1293,2-10 0,1 0 20,1 10-54,2-3 1,-1 2 69,1 6-18,0-8 0,-1-1-54,-3 7 36,0-12 20,-3 1 131,0-14 328,-18-5-328,7-5 98,-14-3-246,12-5 341,3-1-246,2-2-98,5-1 0,4-1-400,9-21 103,5 12 5,0 3 1,2 0-444,4 2 0,2 2-534,1 3 1,1 1 340,1-5 0,1 1 928,6 4 0,-1 1 0,-4-1 0,6 1 0</inkml:trace>
  <inkml:trace contextRef="#ctx0" brushRef="#br0" timeOffset="110783">31286 11594 12588,'4'7'3276,"0"-2"-1475,-4-5-2894,0 0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4:07:20.47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21522 9354 12778,'-8'26'-29,"1"-1"1,-1 1-1,1-2 1,0 1-1,0 0 24,-2 9 1,0 2-1,1-3-1634,0-1 1,0-1 1220,1 0 0,-1 2 0,1-4 188,2-5 1,-1-4 1373,-2 7-2012,-3-1-2409,8-30 1590,1-6 1687,6-16 0,-2 12 0,2 1 0</inkml:trace>
  <inkml:trace contextRef="#ctx0" brushRef="#br0" timeOffset="275">21440 9627 6966,'14'-26'655,"0"-1"0,1 1 1,-1-1-1,3-1 0,0 0-367,-2 1 0,2-4 1,-1 0-1,-2 7-1927,-1 7 1,0 3 1362,4-4 1,0 2 329,7 3 300,-1 10 0,0 2-354,7 5 54,-7 1 1,-2 4 18,-1 10-1092,-11-1 1,-1 1 1147,1 11-52,-5-10 0,-3 0 312,-11 4 0,-3-2-63,-4 5-355,-1-7 1,-1-3 101,-4-5 33,1-3 318,2-3-365,3-2-54,3-2 2511,0-1-2390,7 0 2138,0-1-2289,6 4 902,4 0-933,5 8-67,9-1-14,2 1-404,5-3-207,-4-4-204,1-2-476,0-2-588,-1 0 2016,3-6 0,-12 4 0,1-4 0</inkml:trace>
  <inkml:trace contextRef="#ctx0" brushRef="#br0" timeOffset="549">22123 8876 11815,'8'1'325,"-1"0"-9,-7-1 1203,0 0-1108,19 37-1129,-15-19 807,5 5 1,-3 1 0,-18 1-90,1-7-93,-6 8-473,10-10 334,1-1 151,6-5 53,4-6 129,6 1-292,-5-2 227,15-1-36,-11-2-625,19-1-170,-11-1-558,7-2-579,-6 0 1932,9 0 0,-14 1 0,4 1 0</inkml:trace>
  <inkml:trace contextRef="#ctx0" brushRef="#br0" timeOffset="800">22205 9505 10734,'7'4'1518,"-2"0"-4795,-5-4 2924,42 0 479,-17 0 522,4 0 0,3 0-619,-4 0 0,0 0 59,-6 0 0,0 0-129,9 0 1,-1 1-18,-9-1 1,0 1-574,5 0 1,0 0-910,-5 1 0,0-1-711,15 1 2251,-19 1 0,-13-3 0,-4 1 0</inkml:trace>
  <inkml:trace contextRef="#ctx0" brushRef="#br0" timeOffset="951">22205 9682 14585,'4'4'196,"25"3"0,9-1-616,0-1-549,-11-1 1,6 1-1,-2-1 969,-2-2 0,0-1 0,-4 0 0,11 1 0,-8-1 0,0 0 0</inkml:trace>
  <inkml:trace contextRef="#ctx0" brushRef="#br0" timeOffset="1452">22751 9682 10767,'30'-1'7,"0"0"1,0 0 0,6 0-1,1-1-1,-6-2 1,1-1 0,-1-1 88,3-3 0,-2 0-32,1 0 0,-3 0 55,-8 0 0,-5-2 423,-1-11-418,-9 4-42,-5-7 870,-7 7-1157,-8 3 0,-3 2 69,-19-4 58,14 7 0,-2 2 152,-4 7 0,1 3 285,-6 6-169,10-1 0,1 1 472,-6 11-469,10-4 0,2 4-161,2 1 0,2 1-58,-1 0 0,4 1-36,4 5 0,3 0-109,3 4 86,12-6 1,5-1-152,0-8 1,3-2-370,4 0 0,2-2 195,0-3 1,-2-4-187,-6-3 1,-1-2-242,1-1 1,-1-3 837,7-4 0,-1 0 0,-1-1 0,5-6 0</inkml:trace>
  <inkml:trace contextRef="#ctx0" brushRef="#br0" timeOffset="1641">23652 9559 13790,'1'7'3024,"0"-1"-2910,-24 14 1,-9 4-1955,7 0 1761,1-2 1,-5 5 0,5-3-25,11-7 1,2-2-105,-3 6 0,0 0-387,-1 4-2400,-2 9 673,2-16-956,9 4 2947,-1-18 0,12-3 0,-6-1 1</inkml:trace>
  <inkml:trace contextRef="#ctx0" brushRef="#br0" timeOffset="1818">23447 9477 14154,'3'7'941,"-1"-1"-561,-2-6-200,0 0-180,-11 33-115,8-13-340,-2 15 0,2 3-175,17-6-287,-7-6 0,1-2-214,17-1-513,-4-4-972,1-4 662,-2-5 1776,3-5 0,-13-3 0,0-2 0</inkml:trace>
  <inkml:trace contextRef="#ctx0" brushRef="#br0" timeOffset="2018">23857 9559 13100,'7'0'1395,"-2"0"-771,-12 19 1,-8 7-583,0 8-1135,4-11 1,-2 4 0,1-1 504,1 2 1,0 0 515,0 2 1,1 0-9,1 1 0,0 1-955,1-1 0,1 1 788,1-3 1,0 3-448,1 0 1,0 4-1,1-4 64,-1-3 1,1 0 293,0-1 0,0 2 0,0-6-720,-2 4-1198,-4-4 1444,3-11 902,-1-6 1,5-6-1,1-4 1</inkml:trace>
  <inkml:trace contextRef="#ctx0" brushRef="#br0" timeOffset="2209">23734 9764 9220,'9'-24'800,"0"-1"1,0 2 0,0 3-801,4 2-64,2 0-57,3 4 5,1 7 0,1 1 116,5 0-611,-5 4 0,-1 1 756,-1 8 337,-1 16-202,-7 0 88,-5 1 1,-3 2-348,-6-4 0,-2 0-18,2 0 0,-2-1-1136,-3-3 1,-2-2 824,-6 0-2969,-9-3 0,8-6 3348,-7-5 0,17-1 1,1-3-1</inkml:trace>
  <inkml:trace contextRef="#ctx0" brushRef="#br0" timeOffset="2419">24198 9177 15361,'5'3'1831,"-2"-1"-1662,-7 17 1,-6 7-2021,-1 6 1819,-1 4 0,0 2 26,3-13 1,1 1-306,-1 5 0,0 3 0,0-3-82,1 0 0,0-1 3,0-1 1,0 2 0,2-2-1233,1-2 1,1-3-1185,0 10-471,0 1 2831,3-21 0,1-7 0,0-4 0</inkml:trace>
  <inkml:trace contextRef="#ctx0" brushRef="#br0" timeOffset="2775">24471 9559 12179,'3'1'3276,"0"0"-2738,-3-1-636,-45-4-42,11 16-38,-1-5 1,-1 2-541,17 3 1,3 1 440,-12 13-155,17-10 119,4-2-121,3-1 137,2-2-263,10 2 260,0-7 29,9 0-718,10-14 642,-4 0 385,8-8-38,-9 3 976,6-5-466,-13 9 1083,3-1-1259,-15 10 251,-1 4-207,-1 3-415,3 16-27,1-7-294,3 11-68,-1-12-2030,7 5 480,-2-6 1976,10 1 0,-13-10 0,2-2 0</inkml:trace>
  <inkml:trace contextRef="#ctx0" brushRef="#br0" timeOffset="2917">24690 9627 10877,'7'6'1834,"-1"-1"-1408,-6-5-173,0 0-2862,-36 51 2150,22-27 183,-6 9 1,0-1-434,11-10-1946,1 3 1179,4-10 1473,0 1 1,3-12 0,1-2 0</inkml:trace>
  <inkml:trace contextRef="#ctx0" brushRef="#br0" timeOffset="3074">24745 9382 12717,'1'-4'-3277,"0"1"2244,-1 3 0,0 0 0</inkml:trace>
  <inkml:trace contextRef="#ctx0" brushRef="#br0" timeOffset="3352">24813 9764 7789,'-3'-6'1960,"1"2"-1277,-12 36-227,10-22 88,-11 23 301,15-31 15,0-4-14,1-1 95,6-12-353,7-9-468,-2 7 1,1-1-328,-1 2 1,0 1 183,6-5 1,0 1-59,5-2 15,-7 8 0,-1 1-60,4 0-148,3 1 184,-9 6-25,-1 1 141,-9 10 153,-2 3-134,-3 9 423,-4 4-615,0-4 0,-2 2-821,0 1 1,-1 0-115,1 0 0,-1 0-1169,-6 13 1447,6-12 0,5-12 1,0 0-1</inkml:trace>
  <inkml:trace contextRef="#ctx0" brushRef="#br0" timeOffset="3670">25182 9709 6695,'2'7'451,"1"-2"1902,-3-5-2396,0 0-189,37 4 293,-7-7 2,-2 3 0,0-1 1210,0-9-831,-10-6-246,-13 1 84,-1-4 520,-8 7-442,-17-2-1673,4 7 1315,-15 0 45,11 11-40,-2 3 40,0 5-45,2 4-50,2 1-268,3 0 0,4 1-211,6 3-130,-10 13-329,22-18-538,-1-1-361,4-1 162,2-3 2544,9 0 0,-11-6 0,3 0 0</inkml:trace>
  <inkml:trace contextRef="#ctx0" brushRef="#br0" timeOffset="4036">25550 9750 11048,'4'4'3246,"-1"-1"-2734,-3-3-201,-38-2-151,16 5-116,-4-2 1,-2 3-90,1 10 1,3 3-639,-2 1 611,5-1 1,3 0-35,12-4 64,3-2-112,2 0-70,2 0-90,9 0 188,-4-4-36,20-1-127,-9-6 32,6-5 1,0-2 164,10-5-235,-5-4 0,1-3 349,-5-3 1,-1-2-787,1 0 1,-1-2 777,0-3 0,-1 0-639,-5 6 1,-2 0 764,1 0 0,-1 0 36,0 2 1,-1 0 97,-2 3 1,-1 1 2,6-9 65,-6 9 44,-6 10 94,-7 9 284,-15 22-518,-1 1 324,1 3 0,-2 2-650,5-2 0,0 1 227,0 0 1,2 0-210,2-2 1,3-1-196,3 9-1382,5-14 1,1 0 804,7 9-1029,8 5 396,6-17-172,-4-10 1,4-2 1483,2-3 0,0-2 0,12 3 0,-6-7 0</inkml:trace>
  <inkml:trace contextRef="#ctx0" brushRef="#br0" timeOffset="4341">26452 9573 13936,'-3'4'1217,"2"0"-825,1-4 311,-39 40-888,24-18-9,-7 5 0,0 2 92,15-8 0,3-2 40,-2 12-81,3-6 1,1-1-84,7 9 181,3-1 50,3-14 85,0-9 221,6-9-194,-4-6-33,9-3-162,4-17-12,-10 10 1,-1-2-106,0 1 0,0-1 101,2-5 0,-2 1-20,1-2-236,0-5-6,-9 15-2921,-4-4 0,-1 6 2870,-1-3 0,-1 10 0,0 2 0</inkml:trace>
  <inkml:trace contextRef="#ctx0" brushRef="#br0" timeOffset="4702">26820 9696 12526,'5'1'2636,"-1"0"-895,-4-1-1679,-52 0 36,24 5-741,-7-3 0,0 3 573,4 8-111,13-2 1,1 0-165,-6 5 360,-1 5-335,15-8-962,4 7 571,3-8-49,5 5 164,3-11 114,6-1 239,3-2 181,2-2 264,19-10 142,-4-7 278,-13 7 0,0-1-328,-1-3 0,-3 1 67,0 0-2,-5 0-160,-1 9-109,-10 2-1,8 3 127,-5 3-26,0 5-83,1 2-107,0 3-73,1 1-70,1 1-1498,7 9-1636,3-8 1376,1 2 1901,1-14 0,-11-4 0,1-2 0</inkml:trace>
  <inkml:trace contextRef="#ctx0" brushRef="#br0" timeOffset="4975">27080 9778 13224,'-15'21'-147,"0"0"1,1 1 0,-4 3-1,3-1 209,3 4 573,9-15-419,2-9 222,1-2-628,2-8-32,1-1-30,5-7 117,2-1 118,3-2 17,3-1-101,0 0 337,2-1-199,0 1 142,10-9-196,-6 7-1648,8-4 1376,-10 9-1106,8-3-343,-8 6-88,5-2 1826,-14 7 0,-4 3 0,-4 2 0</inkml:trace>
  <inkml:trace contextRef="#ctx0" brushRef="#br0" timeOffset="5104">27325 9737 191,'6'15'1638,"-14"11"0,-5 0 1638,-1-7-2877,-2 6 1,-1 0-400,3-5-25,2-2 474,0 5-1418,6-11-803,1 3 2003,-1-19 1,5 4 0,-3-5 0</inkml:trace>
  <inkml:trace contextRef="#ctx0" brushRef="#br0" timeOffset="5275">27421 9491 15291,'-2'4'812,"1"0"-4089,1-4 1289,15 28-1218,-6-13 2311,1 3 1,1 0 985,3-1 1,-8-9 0,2 0 0</inkml:trace>
  <inkml:trace contextRef="#ctx0" brushRef="#br0" timeOffset="5584">27653 9709 9730,'-30'6'582,"0"0"1,3 2-1,-2 2 1,4 1-583,7-2 0,1 2-65,-11 5 1,2 2 22,5 1-112,4 0 1087,6-1-1042,4-3-42,3-1 224,8 2-163,2-8 20,8 0-129,4-7 450,3-5-424,3-2 114,1-6 59,0-1 158,-4-1 0,0-1 299,8-7-170,-11 8 0,-2 1-153,-4 1 851,-8 8-1251,-4 6 417,-6 8-103,0 1 260,-5 9-1410,0 4 0,2 1-2175,0 4 3006,3-6 0,2-2 0,4-9 1,5-11-1</inkml:trace>
  <inkml:trace contextRef="#ctx0" brushRef="#br0" timeOffset="6238">27749 9832 11546,'3'2'1378,"0"0"-1263,-3-2-213,-20 35-775,11-19 836,-3 6 1,1 0 123,5-5-207,1 9 114,3-14 43,0 6-32,2-16 40,4-4-361,8-7 89,2-1-17,7-5 62,-1 1 705,1 0-434,2 2-16,0 0 36,-1 2 199,-2 1 101,-9 2 729,7 2-690,-16 2-152,9 2-231,-14 3-40,-2 2 20,-5 5-90,-8 12-285,-1 8 229,1 1-87,11-10 1,2-1-40,2 1 64,3 5 9,5-13-62,13 1-181,16-7 275,-15-3 0,1-1-1154,4-1 0,0-2 1229,-3 0 1,-1 0 43,0-2 1,1 0-628,-1 0 1,1-2 629,-2 1 0,1-1-157,6-3 0,0-2 252,-2-1 1,-1 0-24,-1 0 1,-2 0 370,-3-3 0,-3 1-235,-6 0 366,-4-2 1559,-10 9-1920,-13 2-1578,-12 10 1418,-3 3-51,15-1 1,1 2-123,-7 8 165,1 2-30,5 1-24,3 0-2055,3 7 1966,6-8 62,1 6 1853,6-11-1820,4-2 627,3-2-846,6-3 186,6-3-465,7-3-279,8-4 0,5-4-711,-7 0 1,1-1 1331,-7 1 1,2 1-1,-3-2 325,5-2 1,-6-1 3109,-5 2-2092,-3 1 715,-16 9-255,-12 12-1297,0 0-347,-6 12-53,9-4-107,4 1-716,9 0 680,10 2-897,10-11 1,9 0 0,0-2 1082,-1-4 0,0-2 0,1 1 0,0 3 0,-1 0 0,-1-3 1,1-5-1,0 0 0</inkml:trace>
  <inkml:trace contextRef="#ctx0" brushRef="#br0" timeOffset="10291">30357 3660 9648,'4'1'1215,"-1"0"2061,-3-1-721,7-1-1973,-5 1-356,5-1 316,-8 1-128,-7 0 89,3 0-449,-7-2-49,4-1-5,-2-3-53,-3-1 47,-3-1 4,-2-1-1,-15-4-326,5 3 329,1 1 0,0 0-676,-9-1 658,13 3 0,-2 1-43,-3-1 1,0 2 39,7 0 0,-2 1-8,-2 0 0,-3-1 1,0 1 1,-7-1 0,0 1-574,-1 0 1,0 0 583,1 1 0,2 1 17,8 0 0,0 1 0,1 1 0,-3-1-167,3 1 1,-3-1 0,0 1 166,-2 0 1,0 0 0,-2 1-3,3 0 1,-2 0 0,-1 0 0,3 1-661,-4-1 0,1 1 0,0 0 661,2 1 0,-1 0 0,1 1-13,0 0 0,0 0 0,1 1-17,-5 0 0,0 1 14,5-1 0,-1 1 1,1-1-794,-1 2 1,0 0 782,-6 4 1,-4 2 0,3-1 23,0 0 1,1 1-254,9-3 0,-3 1 1,0 0-1,4 0 221,-6 2 0,4 1-188,-2 1 0,-1 0 179,1 2 1,0-1-1,-4 2 1,1 0 39,6 0 0,-2 2-20,1-1 0,-3 3 1,-1 0-1,4-1 24,4-2 0,3-1 0,-2 2 2,-5 2 0,-2 2 0,-1 1 1,4-3-1,4-3 1,3-1 0,-1 0-1,0 1 1,-1 1 0,1-1-3,-1 0 0,1 1 0,-1 0 0,1 0 0,0 0 0,-1 1 0,0 1 0,-1 1 0,-1 1 0,0 0 0,-3 2 0,1 0 0,-1 0 0,1 1-132,1-1 0,2 1 0,0-1 1,-1 1 130,0-2 0,-1 0 0,1 0 1,1 1-12,3-1 0,0 1 0,1 0 0,-1 0-19,-3 2 0,0-1 1,0 2-1,-1 2-10,4-2 1,0 3-1,-1 1 1,1 0-1,0-1 1,1-1 39,0-4 1,2 0-1,-1-2 1,2 1-1,-1 1-5,0 4 1,0 2-1,1-1 1,1 0-1,1-4 6,0 3 0,1-4 0,0 1 166,0 1 1,1-1 0,-1 1-153,1 0 0,0-1 0,1 1 110,-1-1 1,1 1-1,1 0-124,-1-2 0,1 0 0,0 3-7,1-2 0,-1 3 1,0 1-1,1 1 1,0-2 6,1 2 0,0 0 0,0 0 0,0 1-16,1-3 0,-1 1 1,0 0-1,1 0 0,1 0-20,0 6 1,2-1-1,1 0 1,1-4 35,0-4 0,1-2 0,2 1-14,0 6 0,1 3 0,1 1 0,1-5 2,-1-5 1,1-2 0,1 1-10,2 5 1,1 4 0,1-1 0,-1-4 23,0-4 1,-1-3 0,1 1 341,2 6 0,1 1 0,1 0-345,0-2 0,1 0 0,0-2-372,2 5 0,1 0 372,-3-6 0,2 2 0,-1-2 3,1 0 0,2 0-121,2 1 1,4 5 0,1-1 0,-3-3 117,-3-6 0,-3-1 0,3 1 8,4 5 1,3 4-1,-1-1 1,-2-5-8,0-1 1,-1-3-335,2 0 1,0 0 358,0 0 1,1-1 2,0 0 1,2-1 131,-3-2 1,1 0 0,2 1-194,1-2 0,0 1 1,1-1 31,-1 0 0,0 0 0,2 0-33,-3-3 1,1-1 0,1 0 0,-3-1 32,7 2 0,1-1 37,-7-3 0,3 0 0,2 0 0,-2 0 19,5 0 0,0-2 0,-1 1-25,1 0 1,1 0 0,-1-1 17,-1 0 1,1-1 0,-3-1 283,4 2 0,-1-2-333,-3 1 0,1-1 1,4 0 1,1 0 66,-5-1 1,0 1-67,3-2 1,4 1-85,-10-2 0,2-1 0,2 1 0,-2-1 98,6 1 0,-1-2 0,0 1 111,-4 0 0,1-1 0,0 1 0,-1-1-82,-1-1 1,0-1-1,-1 0 1,-2-1-3,8 0 1,-2-1-125,-3 1 1,0-2-1,-1 1 138,3-2 1,-1-1 14,-1 0 0,2 0 0,1-1 19,2-1 1,0 0-1,0 0-54,1 0 1,-1-1-1,0 1 3,0-1 0,-1 1 0,-2-1 369,3 0 0,0-1-392,-3 0 0,3 0 0,-3 0-17,-7 2 0,-2 0 0,3-1-2,2-1 1,4-1-1,-1 0 1,-1-1-164,4-1 1,-3-1 0,1 0 151,0 0 0,0-1 0,-1 1 12,-1-1 0,0 0 0,-2 0-2,3-2 1,0 0-15,0-1 0,1 0-89,-11 6 1,0-1 0,0 1 104,0-1 0,0 1 0,1-1-8,1-1 1,2-1 0,0 0-1,1 0 12,1-1 1,1 0 0,-1-1-1,1 0-2,0 1 1,-1-1-1,1 0 1,-1 0-107,-1 1 0,1-1 0,-2 1 0,-1 0 84,-1 1 1,-1 0-1,-1 0 4,0-1 0,0 1 1,-1-1-75,7-7 0,-1-1 43,0 1 1,1-2-16,-4 1 1,1-1-1,0 0 78,1-2 0,0-1 0,0 1-1,-1-1 0,-1 0 0,1 0-12,-1 1 1,0 0 0,-2 1 28,-3-3 0,0 2 120,6-2 0,-1 0-135,-2-1 1,-2 0-13,1 0 1,0-1 52,-2 1 1,2-2 0,-2 0-67,-4 7 0,0-1 1,-1 0-1,0 0 28,0 0 0,1-1 0,-1 1 0,-1 0 4,3-7 0,-1 0 1,-1 0 24,-2 0 1,-1 0-1,-1 1-19,-2 6 0,-2 2 0,1-2-4,2-5 0,-1-2 1,0 0 5,-1 3 1,-1-1 0,1 1-7,-1-2 0,1 0 0,0 0-23,-1 1 0,1-1 0,-1 1 153,0 2 1,0 1-1,1 0-153,-1 0 0,-1 0 0,1 2 37,1-5 0,-1 1-14,-1 5 0,0-1 1,-1 0 25,1-8 1,-2 0 80,-1-1 0,0 0 191,-1 1 1,0 0-291,-1 2 1,-1 3-12,0 8 1,-1 1-6,-3 1 0,0 0-17,6-19 0,-9 1 777,11 0-797,-4 3 1,-1 0 21,1 12 1,-1 1 15,1-12 1,-1 0-19,-1 11 0,-1 2 0,-9-12 37,10 12 1,-1 0-38,-9-6-13,5 3 1,1-1 4,-8-5 1031,4 6 0,-1 1-1100,1 4 0,-1 1-1264,-6-11 1341,6 10 0,-1-1-122,-6-6 1,0 1 121,-4-7-466,3 7 1,2 0 439,-2 1-38,-1 0-711,0 0 778,0 0 1304,-2 0-1391,7 7 0,-2-1 82,-2-1 1,1 0-54,-1-1 1,1 1 31,0 0 1,0 1-20,-6-7 67,-2 0-25,1 2 62,-1 0-317,2 4 0,-2 0 253,10 6 1,-1 1-15,-9-6 1,1 1-63,-5 0 10,1 1-1273,-1 2 1296,1 0 12,-1 1 187,4 0 1,-1 1-155,5 1 0,-1-1-35,-3-1 0,-2 0-82,-6-4 1,0 2 64,14 6 1,0 0 4,-13-4 1,0 1 359,12 5 1,-1 0-407,-5 1 1,-5-1 0,3 1 27,1-1 1,-1 1-23,-6-1 0,-4 0 0,4 0 35,10 2 1,0 0-2,-3-1 1,-4 0 0,3-1-17,-2-1 1,-1-1-72,2 2 0,-2-1 0,1 1 472,-2-2 0,2 0-518,-4 1 0,1 0-22,9 3 1,2 0-41,-2 1 1,1 0-136,0 0 1,0 0-107,1 1 1,0 0-904,-6 0 0,0 0 266,8 1 1,1 1 1125,-11-1 0,4 0 0,8 1 0,-2 0 0</inkml:trace>
  <inkml:trace contextRef="#ctx0" brushRef="#br0" timeOffset="11305">29019 2745 10149,'11'6'2996,"-2"-1"-2751,-9-5 365,0 0-590,2 44-75,-3-8 0,1 3-488,0-13 1,0 0 0,1 2 470,-1 6 0,0 2 0,0-5-756,2-10 1,0-3 823,1 5 0,1-3 1,5-3 255,4-5 527,4-10-779,-5-5-54,12-9-564,-9-21 447,0 19 0,1-1-97,-4-7 0,0-4 0,0 0-825,-1 3 1,1 0 0,-1 0-547,5-12 1,-2 1 1089,-4 4 1,-1 3 908,1 0 1,-6 14-1,1 2 1</inkml:trace>
  <inkml:trace contextRef="#ctx0" brushRef="#br0" timeOffset="11654">29647 2772 10762,'6'1'3276,"-2"0"-2671,-20 8 1,-8 2-2136,0 3 1530,-4 1 0,-1 2-31,0 7-75,1 0 20,12-8 1,2 1-245,-8 13 178,5-4 453,10-8-1127,9-10 666,3-4-229,5-1-418,15-8 200,7-10-1032,-10 2 1,-1 0 1470,-4 1 0,-1-1 541,10-10 956,-10 6-604,-5 7-409,-8 2-25,7 8 77,-11 5-105,16 12-173,-6 0-90,5 9-121,4 4-1207,3-2 1887,0-1-2370,-1-9 1811,-3-14 0,-9-2 0,1-2 0</inkml:trace>
  <inkml:trace contextRef="#ctx0" brushRef="#br0" timeOffset="11905">29865 2813 4050,'8'0'1223,"-2"0"810,-16 36-1918,4-11-154,0 0 1,-2 6 0,1-3 2,0 10-19,1-9 0,2-1 24,4-7 68,6-4 260,-4-8 1483,5-2-1161,-5-7-471,4-18-184,0 3-111,0-7 0,2-1-1326,3-8 1275,-3 11 1,2-1-479,4-4 0,0 1-432,4-6 482,-5 9 1,1 1 625,3-2 0,-9 13 0,3-3 0</inkml:trace>
  <inkml:trace contextRef="#ctx0" brushRef="#br0" timeOffset="12054">30139 2813 8044,'5'8'3276,"-1"-2"0,-5 32-2699,-5-5-1957,3-6 1,1 1 1338,-2-7 1,0-3 392,1 8-1991,1-6 1,1-1-1106,0 0 608,1 8 2136,0-26 0,0-1 0,0-1 0</inkml:trace>
  <inkml:trace contextRef="#ctx0" brushRef="#br0" timeOffset="12204">30084 2649 14809,'8'-1'1210,"-2"0"-1210,-6 1-3277,0 0 995,26 23 2282,-6-6 0,-5-4 0,-1-1 0,0 0 0</inkml:trace>
  <inkml:trace contextRef="#ctx0" brushRef="#br0" timeOffset="12544">30398 2854 12638,'-2'4'2062,"1"-1"-1651,1-3-402,-41 35-9,25-16-68,-9 9 1,2 3-1572,17-9 1,4 0 199,-2 13 1305,8-1 478,4-23-495,2-4 140,0-4-177,8-6-243,4-12 195,1-3 200,-6-10-12,-4 10 0,-1 0 48,-3-11 1552,2 11 1,1-1-788,0-13-387,-6 15-82,0-2-100,-5 17 129,-1 2-325,-1 6-3188,-1 10 3157,0 3-351,0 8 284,1-5-82,1-2-1212,5 6 322,0-9-237,4 2-1647,2-13 3617,0-6 1,-3 0-1,-2-3 1</inkml:trace>
  <inkml:trace contextRef="#ctx0" brushRef="#br0" timeOffset="13210">30712 2799 10222,'3'4'2526,"-1"-1"-966,-2-3-1230,-11 54-349,6-27-572,0-1 0,0 5 0,2-5 586,0 6-93,1 7-996,3-6 870,0-15 88,1 3 128,-1-17 8,2-3-101,0-5-504,3-3-467,2-6 282,9-18 257,-6 11 0,2-2 470,0 0 0,0 0-262,2-1 0,0 0 361,-4 7 1,1 1 590,12-13 596,-1 4-203,6 2-449,-14 13-45,1 6 404,-14 23-652,-1 0-197,-2 12-80,-2-8 1,0 1-28,2-5 1,-1-1-20,-1 5 1,1-1 35,1 5-55,1-18 64,0-2-9,0-6 1880,5-2-1650,7-4-221,3-1-403,16-14 21,-9 3 183,-7 4 0,0 0-25,6-9 192,-2 2 0,-1 1-3245,-1 1 3450,9-9-44,-24 25-76,-1 1 219,-2 3 294,-2 3 277,-7 16-599,-2 7-244,0 1-52,7-10 0,1-1-717,0 3 690,6 6 79,5-9 54,16 9-110,0-8-105,1-4 0,2-1-75,9-2 53,-12-6 0,0-2-387,9-2-135,-3-5-625,-7-16 0,-2-3 42,-2-4 942,-2-1 0,-5 0 957,-14 1-611,-3 5 2520,-4 4-1929,-3 7 56,-1 4 1145,-9 11-669,-2 13-933,10-3 1,1 1 16,-6 16-829,8 1 711,12-11 65,9-1 33,7-7 1,4-1 46,9-1 0,4-2-523,-8-2 1,2-2-1,0-1 255,2 0 1,0-2-1,-1-2-568,10 1 0,1-2 602,-8-3 0,0 0 0,-3 1 0,-5 0 0,-2 0 0,5-2 0,-1 0 0</inkml:trace>
  <inkml:trace contextRef="#ctx0" brushRef="#br0" timeOffset="13356">31996 3373 17402,'9'14'-3277,"-2"-4"2457,-7-10 1,0 0 0,0 0 0</inkml:trace>
  <inkml:trace contextRef="#ctx0" brushRef="#br0" timeOffset="13605">29743 2950 10732,'-1'-4'-820,"1"2"1,0 2 0,0 0 0</inkml:trace>
  <inkml:trace contextRef="#ctx0" brushRef="#br0" timeOffset="14587">27216 1830 13061,'2'3'1224,"0"-1"-392,-2-2-2006,28 36 1214,-13-17-22,4 5 0,0 0 366,0-4-404,7 5-263,-3-7 15,-2-1-653,-4-9-74,-10-6-366,2-2 1361,2-15 0,-6 11 0,3-11 0</inkml:trace>
  <inkml:trace contextRef="#ctx0" brushRef="#br0" timeOffset="14787">27544 1789 9385,'-6'26'172,"0"1"1,0-1-1,0 0 1,0 0 0,0-2 663,-3 2 1,1-1-733,-1 0 1,-1 2 0,1-2-14,-2 5 0,0-1-477,2-5 1,-1 1 0,0 0 403,-4 6 1,-1 1 0,2-4-42,2-5 1,1 0-149,-2 2 1,-1 2 0,2-6-438,3-3 722,1-5-1444,3-4-105,1-4 1435,-1-11 0,3 5 0,-2-8 0</inkml:trace>
  <inkml:trace contextRef="#ctx0" brushRef="#br0" timeOffset="15038">27039 1516 13524,'5'2'1657,"-1"0"-660,-4-2-787,43 4-2039,-10-3 1829,3 1 0,2-1-1241,-9-2 0,-2 0 1069,2-1 0,0 1-1003,9-3 1,1 1 1097,-4 0 1,-2-1 0,-6 2 0,-3 0 0,7-2 0</inkml:trace>
  <inkml:trace contextRef="#ctx0" brushRef="#br0" timeOffset="17606">26902 2636 10715,'-21'-13'124,"0"0"1,-4-4 0,-2-3-1,-1 0 67,3 2 0,0-1 0,-2 0 1,2-1-1012,-1-1 1,0 0 0,1 0 0,2-1 419,-2-5 1,1-1 0,3 1 432,6 6 1,1-1 0,0 0 95,0-1 1,1 0 0,1 0 12,0-1 0,1 1 0,0-4-55,0-6 1,1-4-1,1-2 1,1 2-68,3 5 1,1 1-1,1 0 1,-1-1-333,0-6 0,0-1 0,1 0 0,2 3 225,4-1 0,1 3 0,3 3 50,3-4 1,3 4 22,2-1 0,3 0 11,0 2 1,5-1 31,-4 11 0,3-3 0,2 1 0,2 0 0,-1 1-107,5-2 0,1 1 1,1 1-1,0 0 140,-1 0 1,0-1 0,1 1 0,0 0 0,0 3-312,3 0 0,0 1 0,0 3 1,-1 1 292,3 0 1,-2 2 0,1 0-125,0 1 0,1 1 0,0 0 77,-1 1 0,0 1 1,4 3-83,-9 2 0,2 1 0,2 1 1,0 2-1,0 0 0,-3 1 49,2 2 0,-2 2 0,-1 0 1,1 2-1,0-1 24,0-1 0,1 0 1,0 0-1,0 1 1,-2 1-1,-2 1-16,3 6 1,-3 2 0,-2 2 0,-2-1 222,-1 1 0,-3 1 0,-1 3-197,-2 2 1,0 3 0,0 1-1,-3-2 5,1 2 0,-1-1 0,-2 4 13,-3-3 0,0 4 0,-1 2 1,-1-1-1,-3 0-23,-3 2 0,-3 0 0,-2 0 0,0 0 6,1 0 0,-1 1 1,-1-1-1,-2 0 31,-1-2 1,-3 1 0,0-2-1,-1-2-30,-2-1 0,-1-2 0,0-1 30,-1 0 0,-1 0 0,0-1 42,1-2 1,-1 0 0,-4 2 263,2-5 0,-4 3 0,-1 0 0,0-1 0,-1-2-213,-2 1 1,-1-1 0,0-1 0,-1 1-44,2-1 1,0 0 0,-2 1 0,1-2 0,1-2-32,-2-2 0,0-2 0,1-1 0,-2-1-38,-3 0 0,-2-1 0,1-1 0,1-1-123,-3 1 0,1-1 0,-2 0 44,2-1 0,-1 0 0,-1-1 1,0 0-244,0-3 1,-1-1 0,1-1 0,1 0-107,-2-1 0,1-1 0,-1-1-39,3 0 1,-3 0 0,1-2 0,3-1-638,2-1 1,1-2 0,0-2 1085,1-3 1,-2-3-1,1 1 1,4 1 0,-3 1-1,2 0 1,-6-8 0,0 0-1</inkml:trace>
  <inkml:trace contextRef="#ctx0" brushRef="#br0" timeOffset="18026">25659 1707 8808,'-23'26'58,"-1"-1"0,1 1 0,-1-1 0,1 1 0,-2 1 0,0 0 0,0-1 0,1 0-129,0 0 1,1-1-1,0 1 1,2-3-1023,-1 0 1,1-2 0,2-2 158,-2 1 0,2-3 364,1 0 0,-1-1 866,-3 2 1,1-2-1,0 1 1,-3-1 0</inkml:trace>
  <inkml:trace contextRef="#ctx0" brushRef="#br0" timeOffset="18210">25209 1721 13313,'8'3'1359,"-1"0"-1102,8 29-3534,-1-7 2326,-1 0 1,4 4 914,3-4 1,2 1 0,2-1-1008,2 1 0,1-1 1,1 0 612,-1 2 1,0-1 0,0-2-123,-2-3 0,1-2 1,-3-4 655,1-1 0,-3-4 0,0 1 0,4-1 0</inkml:trace>
  <inkml:trace contextRef="#ctx0" brushRef="#br0" timeOffset="18390">25728 1966 15515,'26'0'-53,"1"-1"1,-1 1 0,10-2 0,1 1 0,-2-2-11,0 0 0,-1 0-581,-4 0 1,2 0-1,-1-1-449,-3 1 1,0 0 0,-2 0 580,8-2 1,-2 0-1,-4 1 1,-3 1 0,2-3-1</inkml:trace>
  <inkml:trace contextRef="#ctx0" brushRef="#br0" timeOffset="18891">25100 1625 6539,'8'25'123,"1"-1"0,0 1 0,-1-1 1,1 0-1,2 1 25,3 0 1,4 2 0,0-1 0,-1-2-149,-2-2 0,0-2 0,0 2-22,3 2 0,0 1 1,2 0-1,0-2-217,4-1 0,0-3 1,0-1-206,2 0 1,-1-1 298,7 3 1,-3-2-100,-1-9 266,-14-15-929,-6-4-656,-3-13 1,-2-5 1562,-1-7 0,-2 0 0,2 7 0,-2 1 0,0 2 0,0 1 0</inkml:trace>
  <inkml:trace contextRef="#ctx0" brushRef="#br0" timeOffset="19390">25578 1748 10732,'7'-3'3276,"0"0"-386,-7 3-2887,0 0-3168,-8 31 3478,-1-3-240,0 2 0,0 3-140,0-6 0,0 3 86,-1 3 1,0 2 0,-1 0-3,3-6 1,0-1 0,0 1-497,0 0 1,-1 2 0,1 0 0,0-2 494,1 1 1,0-1 0,0 2 44,0 0 0,0 2 0,-1 1 0,2 0-344,-1 0 0,1 0 0,-1 1 1,1-1 292,0 0 1,0 0-1,0 0 1,0-2 128,0 8 1,0-1-1,0-4-183,1 0 1,0-3-318,1-2 0,0-2 361,0-3 0,1 0 512,-2 4 0,1-2-579,-1 4 16,0 0 1730,5-26-1799,0-7 1278,0-4-2211,0-26 959,0 13 1,0-1 431,1-6 0,0 1-361,1 0 1,1 2-118,4-14 105,-3 16 0,0 1-103,1-2 1,1-1 40,-1-1 1,2-2-184,0-1 0,2-5 0,0 0 0,-1 2 158,0 2 1,-1 1 0,1-2-582,1-4 0,1-4 1,0 0-1,-2 4 643,0 3 1,-2 2-1,0-2-37,-1-2 1,-1-2-1,0-1 1,1 2 138,1-1 0,1 2 0,0-5-132,-3 5 0,0-5 0,-1-2 0,0 0 0,0 2 0,1 5 220,1-3 1,1 5 0,-1-3-278,-1-2 1,-1-2-1,0 1 1,0 8 224,0-6 822,-2 23-858,0 4 1630,-1 4-2249,1 1 3065,-1 11-2149,0 3 202,0 17-365,0-10 0,0 2 1036,0 4 0,-1 4-1138,0 3 0,-1 3 0,-1 1-719,0-7 1,0 1 0,-1 0 0,1 1 644,0-1 0,-1 1 0,0 0 0,0-1-40,-2 8 1,0-1 0,0-1-111,-1-2 1,0-2 0,1-1-112,-2 4 1,1-1-18,0-6 0,1 1 0,-1-2-439,2-2 0,-2-1 584,-4 1 0,-2 2 1,3-4-1,-2 8 0,-2-7 1,0 0-1</inkml:trace>
  <inkml:trace contextRef="#ctx0" brushRef="#br0" timeOffset="19959">25059 1625 11602,'3'7'1034,"-1"-1"-840,-17 2 1,-8 4-36,2 5 1,-1 4 0,-1 0-1253,-2-2 1,0-1 0,-1 3 781,4-1 0,0 2 0,0 0 1,2-2 644,-8 8 1,2-3-602,1 1 0,-1 0 492,2-2 0,-1 1 126,1-1 0,0 3 0,2-2-510,-1 2 1,2 0 61,4-6 0,-1 1 0,5-3-303,-1 13 268,16-16 71,8-2 49,10 0-6,2-7 1,6-2-1,-2 0 18,1 0 0,0 0 369,3-1 1,3 0-1,-3-1-427,-4-1 1,-2 0-86,6 3 1,-2 1 2343,7 4-2201,-1 7 268,-26 1 183,-18 4 1,-9 7 0,-1-3-378,4-4 1,-3 2 201,-2-2 0,-6 5 0,-3 1 0,2-2 0,4-3-201,-2 1 1,-1 0-160,1-4 0,-5 3 0,2 0 0,7-3-242,9-4 0,3 0 256,-7 3 0,7-2-532,20-1 593,14-6 9,12-2-2,-12-6 1,1 0-14,3-2 0,2-1-9,4-4 1,3-1 0,2-1-295,-4-1 0,1-1 0,1-1 0,0 1-195,-7 0 1,0 1-1,1 0 1,-1-1 0,1 0 116,2-2 0,1 1 0,-1-1 0,0-1 0,-1 2-424,0-1 1,-2 0 0,1 0 0,2-1 706,-4 1 0,2-1 0,2 0 0,-2 0 1,-1 0-1,-3 2 0,4-2 0,-4 2 1,1 0-1,-1-1 0,1 0 0,0 0 1,-1 0-1</inkml:trace>
  <inkml:trace contextRef="#ctx0" brushRef="#br0" timeOffset="20432">27530 1775 15781,'-3'-4'910,"0"0"-1812,3 4-140,103-26-597,-78 21 1,0 0 896,5-1 1,6-3 0,-1 1 0,-5 2 507,-5 3 0,-4 1 103,-1-1 1,0 2-250,10-1 1014,-10 1-295,-13 8 530,-12 4-295,-14 11-413,-1-3 1,-5 4-1,2-2-1139,1 1 1,0-1 977,-2 1 0,-2 3 0,2-1-229,-1 4 1,3-1 918,10-11 1,1 1-750,-4 6 1,4-2 4,10-3 788,8-3-782,5-2 48,9-3 95,5-3-92,-4-4 0,4-1-30,11 1 1,0 0-233,-6-1 0,0 1 183,-5 1 1,2 0 0,-6 2 75,4 5 8,-1 8 829,-25 6-287,-10-9 1,-4 1-404,1 0 0,-3 0 649,-8 1 1,-3-1-797,4-3 0,-1-2-84,-2 1 0,-1 0-104,-2 0 1,0 0-345,0 0 0,-3 0 532,3-2 0,-4 2 0,0-1 0,5-2 0,2 0 0,1 0 0,-4 0 0,-1 0 0,1 1 0</inkml:trace>
  <inkml:trace contextRef="#ctx0" brushRef="#br0" timeOffset="21076">25100 1502 10684,'3'1'2621,"-1"0"-1474,-10 20 0,-6 10-2786,9-12 1,-1 2 1144,-3 6 0,-1 4 0,2 1 550,1 3 0,2 2 0,3-2-372,2-6 1,2-1 0,0 1 315,-2-1 0,-1 2 0,1 0 0,3-1 58,3 0 1,1 0-1,3-1 1,0 2-27,1-2 1,0 2-1,2-1 1,-1 1-1,0-2-241,1 3 1,-2-2 0,2 0 0,1 1 215,2-1 0,2 1 0,1 1 1,0-3-1,-2-4-4,6 5 0,1-3-5,-6-4 0,2-1 0,5 0-81,0-6 1,5 0 0,2-2 0,-1-1-1,-4 0-123,-1-2 0,-4-1 0,4 0-286,4 1 0,5 1 1,2-1-1,-3-1 0,-7-5-882,-3-4 0,-2-3 1374,10-6 0,-4-2 0,-9 2 0,0-8 0</inkml:trace>
  <inkml:trace contextRef="#ctx0" brushRef="#br0" timeOffset="21974">27694 1297 9778,'0'4'3276,"0"-2"-2173,0-2-649,34 34-356,-23-13 0,-1 3-348,4-4 1,2 2 0,-3 3 284,-4 7 0,-3 4 0,-2 2 0,0-5-3,0-4 1,-2-3 0,1 3-40,-1 2 0,1 4 1,-1 1-1,1 0 0,-2-2-17,0 0 0,-1-1 1,0-2-1,0 1-664,-1 4 0,0-1 0,0 0 686,-1 1 0,-1-1 0,-1-4-78,-2-10 0,-1-2-352,-1 0 1,0-2 431,-11 14 108,5-13 1,-2-1 535,-3 2-274,-4 0-292,16-16 437,3-7-688,2-9-180,1-1 224,8-8 0,4-6 1,0 2 936,-4 7 1,0 0-700,7-12 0,2-4 1,-2 4-75,-6 11 0,-1-1-63,1-10 0,-1-6 0,-1 2-49,-2 4 1,-3 2-1,1-1-303,0-6 1,1-2 0,-2 2 379,-2 6 0,0 0 0,-2 1 19,-1 1 1,-1 0-1,0 2-1001,-2-3 1,-1 0 1027,-2-5 0,-2 0 17,-3 9 0,-2 2-256,-2 3 0,-1 0 193,-1 1 0,1 1-52,-2 4 1,2 3-366,-8-1-897,2 3 1146,5 4 603,2 2-1205,10 7 2824,4 2-1920,14 18 0,0-8 1,1 2-131,6 8 0,3 2-99,-5-5 1,2 0 0,0 0 94,4 8 0,1-1-17,0 2 1,-1 0 10,-6-7 0,0 0 6,-1 1 0,0 0 59,0 1 0,-2 0-45,0 0 0,0 2-163,-3-5 1,-1 3 0,-1 1 201,-3 5 0,-2 1 1,1-1-251,2-5 0,1-1 0,-3 1 262,-6 7 0,-3 1 1,0-5 426,2-8 1,-1-2-412,-5 5 0,-5 2-180,-6-1 0,-5 2 0,3-4 560,5-5 0,-1-1-1554,-8 7 1,-4 2 0,5-6-2185,0-8 2457,-8-2 1,24-9 0,2-4 0</inkml:trace>
  <inkml:trace contextRef="#ctx0" brushRef="#br0" timeOffset="22390">27817 942 7384,'3'2'877,"16"3"1,6-1-4155,-1 1 3207,5 1 0,0 0 1542,-1 3-1462,-9 1 0,-2 2 858,0 14 392,2 6-577,-24-2-145,-6-8-208,-5 1 518,-2-2-414,-7 7-378,0-1 3111,5-5-3361,7-4 127,12-13 67,2 0 896,11 0-148,9-2-1816,14-4 0,3-1 1068,-9-2 0,0-2-134,0 1 1,3-1 0,-2-2-384,0-2 1,0-2-304,-4 1 1,2-1 0,1-1 0,-3 0 409,-1 0 0,-2 1 1,1-1-1,5-1 1,0 0-1,-6 1 0,3-4 1</inkml:trace>
  <inkml:trace contextRef="#ctx0" brushRef="#br0" timeOffset="23223">24540 3496 14078,'2'6'1361,"0"0"-3000,18-17 1,13-9 1732,-9 8 0,3 0 1,2-1-1,2 0 34,-3 1 0,2-1 0,1 0 0,1 0 0,-1 0 0,1 0-269,-1 1 0,1 0 0,0 0 0,0 0 0,0 0 1,0 1 178,1 0 1,0 1 0,0-1 0,0 1-1,0 0 1,-1 1-95,3-2 1,-2 2 0,1-1-1,-1 1 1,1 0 67,-4 0 0,-1 1 0,1 0 0,0 0 1,3-1-1,3 0-106,-7 1 0,2 1 0,3-1 0,0-1 0,2 1 0,0-1 1,2 0-1,-1 1 0,0-1 0,0 0 0,-1 1 0,-2 0 76,2 0 1,-2 0 0,1 0 0,-1 1-1,0-1 1,0 1 0,0-1 0,1 0-1,-1 1 1,2-1 0,0 0-3,-2 0 1,1 1 0,1-1 0,0 0 0,1-1 0,0 1 0,0 0-1,-1 0 1,1 0 0,-2 1 0,0-1 0,-1 1 0,-1 0-21,6-2 1,0 1 0,-1 1 0,-1-1 0,-1 1-1,0 0 1,-2 0 0,-1 0 0,0 1-40,3-1 0,-2 0 0,-1 1 0,-1 0 0,0 0 1,0-1-37,4 0 0,0 1 0,-1-1 0,0 0 1,-1 1 88,5-2 0,-1 1 0,-1 0 0,1 0-253,-7 1 0,1 0 0,0 0 1,-2 0-1,-1 1-257,7-3 0,-1 1 1,-4-1-413,8 0 0,-14-2 35,-27 1-1229,-32 6 2156,-2 4 1,1 0 0,13 0 0,1 0 0,0 0 0</inkml:trace>
  <inkml:trace contextRef="#ctx0" brushRef="#br0" timeOffset="23596">26069 3223 13291,'-13'35'507,"0"1"0,2-7 0,-1 2 0,1-3-764,0-5 0,0 2 370,-2 6 0,-3 5 0,3-4-870,0-2 0,0-2 779,-2 7 0,1-2 60,-2 3 320,10-23-287,1-2-115,4-9-496,1-1 227,5-5-86,1-5 220,5-6 1,3-2 89,-4 1 0,2-1 13,4-5 1,3-4-1,1 0-526,-1 4 0,2-2 1,0 1-1,-1 1 560,3-3 0,-1 1 0,1-1-4,5-2 0,1-1 0,-3 5-20,-8 7 0,-1 4-23,4 1 0,-1 1 836,7-2-925,-5 8 0,-1 5 383,-1 14-140,1 4 75,-17 13-158,-8-10 1,-2 0-27,-5 14-957,2-13 0,-3 3 0,1-1 957,-2 2 0,1-2 0,0 0 0,0-2 0,0 4 0</inkml:trace>
  <inkml:trace contextRef="#ctx0" brushRef="#br0" timeOffset="23957">26670 3455 15251,'1'5'1487,"0"-1"-1733,-1-4-62,73-27-1039,-38 11 1062,-7 4 0,8-1 0,0-1 1,-6 2-1355,-4-1 1,-2 0 1118,1 1 1,2 0-1,-2 0-447,-2 0 0,-2-1 205,0 0 0,-1 0 762,-3 1 0,-1 1 0,3-3 0,-8 5 0</inkml:trace>
  <inkml:trace contextRef="#ctx0" brushRef="#br0" timeOffset="24108">27394 2922 14596,'2'9'1865,"-1"-2"-1584,-9 10 1,-4 3-44,0 6-285,1-2 0,-3 5 1,1 1-1047,3 0 1,0 0 0,0 0 116,2-5 1,0-1-1,1 1 976,-4 13 0,1 1 0,2-7 0,3-3 0,0-9 0,1 1 0</inkml:trace>
  <inkml:trace contextRef="#ctx0" brushRef="#br0" timeOffset="25593">29046 3619 2412,'-1'-7'1697,"1"2"1579,0 5-1301,4 1-1030,-2 0-436,3 0-166,-17 1-551,-10 3 206,-4-1-46,5 0 0,-1 1 549,-5 0-691,-10 2-265,15-2 0,-3 2 455,-1 0 0,-6 2 0,1 1 0,3-2 0,0-1 0,1 1 0,-5 1 0,0 1 0,0 0 0</inkml:trace>
  <inkml:trace contextRef="#ctx0" brushRef="#br0" timeOffset="28845">23966 5572 13672,'0'-7'1397,"-1"3"-1103,-10 15 0,-5 9 149,-1 4-278,1 1 0,-4 6 0,0 3 1,2-6-1805,2 1 1,1-1 1065,1-3 0,-1 4 0,0-1 1,3-5 527,0-2 0,2-2-568,0-1 0,0 0 207,-8 14 796,1-4-2029,4-10 1,0-1 818,-4-5 1,-2 7 0,12-22 0</inkml:trace>
  <inkml:trace contextRef="#ctx0" brushRef="#br0" timeOffset="29014">23625 5776 11082,'2'4'2733,"0"-2"-695,-2-2-1912,44 41-2515,-19-16 2387,-6-7 0,3 3 0,0 0-200,1 1 1,-1 0 0,2-1-892,2 2 1,1-1 0,0 0-1,0 1 1,0 0 0,0-2 581,-3-2 0,1-2 0,-3-3 511,2-3 0,-4-2 0,2 1 0,2-2 0</inkml:trace>
  <inkml:trace contextRef="#ctx0" brushRef="#br0" timeOffset="29309">24417 5749 14302,'10'-27'306,"-1"-1"0,1 4 0,1 0 0,1-2-659,0-3 1,1-1 0,1-1 379,2-1 0,1-1 0,2-2-847,-1 3 1,1-3 0,1 1 0,-1 1 846,-3 5 0,0 1 0,0-1 0,1-1-237,0-1 0,2-2 1,0-1-1,0 1 1,-1 1 261,0 0 1,0 1-1,-1 1 1,1-1-253,0 0 0,-1 0 0,2-1 0,0-2 223,-3 6 0,2-3 1,-1 0-1,1 0 1,0 1-1,-2 1 14,3-5 0,0 2 0,-1 0 0,1-2-20,-1 3 1,1-2 0,0 0 0,0-1 0,-1 1 0,-1 3-38,2-5 0,-2 2 1,0 1-1,-1 0-352,3-4 1,0 2 0,-2 1 339,-3 4 0,-1 1 0,-3 5-82,-1-1 559,-3 7-860,-3 4-274,-1 3-692,-1 5-1219,-7 1 561,2 3 2039,-11 0 0,10 0 0,-4 0 0</inkml:trace>
  <inkml:trace contextRef="#ctx0" brushRef="#br0" timeOffset="29542">25072 4056 13198,'-5'-2'2997,"1"0"-2213,4 2-249,44-11-537,-15 2 1,2 0-981,-4 2 0,2-1 0,-1 0 950,0 0 1,1-1-1,-2 1-30,3-1 1,0 1 61,-1 0 0,-1 1 0,-2 0 0,0 2-27,3-2 1,-1 7-159,-5 13 0,-2 5 0,-5-5 0,-3 3-719,-11 13 1,-6 7 0,-3-3-736,-4 1 1,-5 0 1596,2-4 1,-3 3 0,0 0-1,3-6 1,1-2 0,0-3 0,-4 7-1,0 0 1</inkml:trace>
  <inkml:trace contextRef="#ctx0" brushRef="#br0" timeOffset="31414">23475 7210 15375,'6'3'1100,"-1"-1"-1005,-5-2-221,25 39-103,-8-16-452,-2-3 0,4 4 1,-1-4 520,-3-6 0,0-1-1443,5 4 1,1-2 806,-1-3 1,0-1-583,8 3-184,5 0-115,-15-9-543,-5-3 2220,-2-4 0,-6 1 0,-2-1 0</inkml:trace>
  <inkml:trace contextRef="#ctx0" brushRef="#br0" timeOffset="31595">23925 7128 15201,'-5'18'633,"-7"10"0,-5 9-573,7-11 1,-1 6 0,-1 2-1,0 1 1,0 0 0,0-4-881,-2 3 1,-1-3 0,0 0 0,1 4 389,3-5 0,0 3 1,0 3-1,1-1 0,-1-1 1,2-3-1,0-5 328,-2 4 0,0-6 1,2 0-95,0 12 0,0 2-603,0-11 1,-1 2 0,0 0 0,1-1 798,-1 3 0,0-1 0,1-1 0,-1 0 0,1 0 0,1-4 0,2-4 0,-1-1 0</inkml:trace>
  <inkml:trace contextRef="#ctx0" brushRef="#br0" timeOffset="31914">23393 7156 14924,'6'-35'34,"0"0"1,0 2-1,1 4-780,6 3 752,2 0 301,-1 3-160,-1 5 0,1-1 343,10-9-462,-9 12 0,0 1-31,2 1-59,-3 9-19,-5 5 375,9 6-1224,7 13 331,-4-1-412,5 10-2266,-8-1 2773,-5-4 0,-2-4 1,-7-9-1</inkml:trace>
  <inkml:trace contextRef="#ctx0" brushRef="#br0" timeOffset="32427">24062 6350 11614,'2'4'2459,"-1"-2"131,-1-2-2434,36-5 4,-5 4-160,-5-2 0,2 3-9,3 8 1,0 7 41,-6 10 1,-3 4-1103,4-4 1,-3 3 1041,-9 0 0,-3 3 0,-3-2-1546,-4-6 1,-2 0 1537,2 6 0,-3 1-120,-4-3 0,-4 0-1137,-5 5 0,-2-1 677,3-5 1,-1-1-768,-5 1 0,1-3-1569,0-4 3047,-4-2 1,11-8-1,-1-2 1</inkml:trace>
  <inkml:trace contextRef="#ctx0" brushRef="#br0" timeOffset="32660">24185 6773 8828,'-8'26'1003,"1"-1"1,4 12-951,-3-11 1,2-2 536,14-1-452,-2-17 77,5-2-106,4-6-1366,13-15 20,-5 3 391,-8 2 0,-2-2 846,7-9 0,-11 12 0,1-4 0</inkml:trace>
  <inkml:trace contextRef="#ctx0" brushRef="#br0" timeOffset="33262">24772 5681 13597,'-2'-6'1229,"0"2"-507,2 4-895,8 45 66,-1-22-1001,0 7 1,1-1 1045,6-5 120,0-3-1697,2-6 1,1-3-1639,-2 0 2815,14 0 0,-25-12 0,-1-4 0</inkml:trace>
  <inkml:trace contextRef="#ctx0" brushRef="#br0" timeOffset="33410">25018 5667 11155,'3'1'1638,"-8"15"0,-5 10-1391,0 1 0,-1 3-473,2-5 1,-1 1 0,1 2 80,0 1 0,1 3 0,0-1 1,1 0-597,0 0 1,1-2-1,1 1-352,-2 1 1,1 1 0,0-3-547,0 2 1,0-5-1106,0-10 2976,-2-7 0,5-4 0,-2-4 1</inkml:trace>
  <inkml:trace contextRef="#ctx0" brushRef="#br0" timeOffset="33588">24676 5681 15666,'6'4'1296,"-2"0"-1626,-4-4 330,0 0-87,35-20-707,-9 7 326,-3 2 1,5-2-1,-3 1-161,-3 3 1,-1 2-1011,12-5 1,-1 2 1236,-1 2 0,-5 2 1,-17 4-1</inkml:trace>
  <inkml:trace contextRef="#ctx0" brushRef="#br0" timeOffset="33994">24745 6432 7218,'8'3'2137,"0"-1"223,-8-2-1618,0 0-652,42 25 57,-25 2 0,-1 2-469,10-4 0,-3 2 397,-7 8 1,-8-2 305,-11 1 227,-4 0-15,-4-11 1,-5 2-436,-1-4 0,-4 1 1,-2-1-1,3 0-117,0-1 1,2 0-1,-3 0-237,-5 2 0,-4 3 0,1-2 0,3-3-186,4-4 0,0-1-711,-3 1 1,-1 1 0,2-3 545,6-4 1,1-2 0,-3 4 0,3-3 0,7-6 0</inkml:trace>
  <inkml:trace contextRef="#ctx0" brushRef="#br0" timeOffset="34494">24198 6937 11045,'4'7'3276,"-1"-1"0,-3-6-3037,11 37-245,-4-15-33,2 10 0,1 5-166,0-3 1,-1-2-1435,-2-8 1,0 0 384,2 5 1,-1-4 1158,-2-12 1376,-1-3-1631,0-4 157,5-2 193,-1-3 864,6-1-895,0-3-39,4-3-238,3-2-504,4-2 341,3-1-450,3 0 921,0 2 0,-1 1 0,-5 0 0,-4 3 0,1-1 0</inkml:trace>
  <inkml:trace contextRef="#ctx0" brushRef="#br0" timeOffset="39154">27162 4902 7927,'1'5'2321,"0"-1"955,-1-4-127,1 0-3029,1 0 609,0 0-684,0 0 229,-1 0-280,1 0 858,0 0-737,10 2-40,-2 0-19,16 5-53,-9-2 11,17 4 42,-2-1-52,-6-2 1,4 1 0,-3-1-621,-2 0 1,0 0 615,1 0 0,3 1 0,-4-1-2,11 2 2,-18-4 0,2 0 4,5 1 1,2 1 0,-1 0-1,-1-1 0,1 1-4,11 3 0,-1-1-973,-11-3 0,-3 0 965,15 5 3,-5-3 1,3 0-1161,-3 1 0,3 1 1163,-4-2 1,4 2 0,1-1-1,-3-1 1,-4 0 0,-2 0 1,2-1-223,0 1 1,3 0-1,-1 0 1,-4-2 220,1 2 1,-2-2-2,2 1 1,0 0-17,-1 0 1,1 1 6,2 1 0,3 0 0,0 1-286,0 0 0,-1 1 0,1 0 297,-1-1 0,1 0 0,0 1-2,-1 0 0,1 0 1,-5-1 370,-7-4 0,-1 1-368,10 2 0,2 0 0,0-2 0,-1 0 1,-8-2 1,0 1 755,9 0 1,-2 0-758,-7-2-34,2 0 0,1 0-33,-1 1 0,0-1 50,0 0 0,0 0 16,-1 0 0,-2 1-69,3-1-34,-1 1 984,12 1-1010,-12-1 0,1 1 78,-5-2 0,0 1 826,2 0 1,-1 0-783,0 1 15,-2 0-4,-2-1 3,14 6-6,-12-5-3,10 4-2248,-16-5 2293,-1-1 72,-3-1-105,-1-1 1117,-3 0-936,0 0 244,-4-1 73,1 1 2769,-2 0-3096,0 0-275,0 1 62,0 0 19,0-1 8,0 1 37,0 1 72,0 3 26,0 3-53,0 4-31,0 4-45,-1 3-2,0 2 1,0 3-4,-1 5 1,1 1-1556,-1-1 1,1 0 1557,-1 1 1,1-1 1,-1 4-42,0 0 39,0 1-513,1-11 1,-1 4 0,1-2 514,0-4 0,-1 0-8,1 4 1,0 2-1,0-4 9,0 9 0,1 2-5,0-1-1858,0 1 1845,0-9 0,0 0 19,0-7 1,0 1-184,-1 15 1,0-1 181,0-13 0,1-2-2,-2 8 1,1-1-7,-2 10 8,1 0 1480,0 0-1502,1-4 0,0 3 23,0-6 0,0 1-73,-1 6 1,1-1 71,0-9 0,0 0 7,-1 0 0,0-1 1163,1-6 0,0 1-1155,-1 6 0,-1 2 0,1-2-38,1-6 1,0 0-48,-2 17 1,1-2 69,1-3-35,0-8 0,0 3-1099,-1 9 0,1 0 1134,0-12 0,-1-1-1,0 12 0,0-3 1425,-1-9-1427,-1 9-5,0-8 6,1 0 1,-1 3-22,2-5 1,-1 0 18,1 0 0,-1 0-59,1 3 0,1-3 861,-1-1-815,1-1 0,0 1 51,-2 8-15,2-7 1,-1-1 2892,-7 9-2917,10-2 5,-8-8-9,7 17 7,-3-18 1,-1 0 0,0 0 0,1 0-27,-1 2 0,1-3-6,0 0-95,-2 15-8,3-14-45,0 2-8,1-12-43,1-6-3044,0-1 0,0-8 0,0 2 3181,-1-7 1,0 8 0,0-1 0</inkml:trace>
  <inkml:trace contextRef="#ctx0" brushRef="#br0" timeOffset="41712">28008 6145 10468,'6'2'3101,"-2"-1"-1055,-4-1-3139,0 1 1,0 0 0</inkml:trace>
  <inkml:trace contextRef="#ctx0" brushRef="#br0" timeOffset="43864">28008 6118 6089,'7'6'-182,"-1"-1"138,-6-5 2017,0 0-1917,-5 0 54,1 1-105,-4 0 132,4 1-128,0 0 128,0 0-36,1 1-37,0-1 9,1 0 89,1 0 3114,0-2 0,4 1-2749,-2-2-493,3 1 142,-3-1 9,1 1-179,-1 0 92,2 0-62,0 0-2,3-1-29,1-1-2,2 0-3,1 0-39,0 0 39,3-1 0,-4 0-3,1 1-5,-3 1-1,-9 1-77,13 0-99,-5 1 104,9 1 72,-1 2-187,-1 6 28,-4-1 115,3 5 47,-6-2 121,-3 12-8,-4-8 19,-4 9-20,-5-11-64,-3 0-42,-2 0 36,-9 2-3313,-2 0 3174,1-2 103,4-3-107,9-7 26,1-1 81,5-1 0,1-2-50,5 0-1261,0 0 4587,9-1-3079,-2 0-197,8-1-162,3 1 100,-6 2-136,10 4 195,-12 1-6,1 3 9,-4 0 45,-1 8 0,-3-4 36,-1 8-75,-5-10 165,-4 6-110,-2-9 18,-8 8-3356,-5-3 3100,3-1 151,-12 0 26,14-8-98,-7-1 0,-3-2-1073,-9-10 529,6 2-309,-2-8-833,17 2 42,1-1 1742,-4-10 0,10 13 0,-3-4 0</inkml:trace>
  <inkml:trace contextRef="#ctx0" brushRef="#br0" timeOffset="44265">28336 6254 13240,'5'4'1950,"-1"-1"-1693,-4-3-612,-16 56 265,13-34-821,-5 12 1,4-2 649,9-17-279,17 5 174,-2-16 0,1-3 257,14 3 64,-9-12 0,-2-5 48,-7-4 222,-6 1 1,-1-1-669,-3-2 723,-1-5 258,-5 9-250,-2 2 26,-2 0 956,-3 2-1144,-2 1-81,-2 2-45,-10 2-1402,0 3 0,-2 2-104,-7-2 1506,5 2 0,2 1 0,12 0 0,0 0 0</inkml:trace>
  <inkml:trace contextRef="#ctx0" brushRef="#br0" timeOffset="44646">28609 6009 13684,'-2'9'-488,"1"-2"252,1-7-2158,0 0 1291,42 14 1103,-25-13 10,8 5 0,-2-2 427,-12-11 1310,-2-4-165,-5-1-940,-1 0 315,-8-1-957,0 7-151,-5-2-53,1 4-121,-2 2 325,-9 6 0,0 2 0,6-4 0,-19 10 0</inkml:trace>
  <inkml:trace contextRef="#ctx0" brushRef="#br0" timeOffset="45264">28978 6159 6409,'8'-1'3259,"-2"0"-471,-6 1 488,0 0-1239,-18 28-1710,4-9-829,-1 3 1,-1 1 616,-8 7-86,6-7 1,-1 1-30,5-6 0,-1 0-65,-8 12 1,-1 1-457,4-2 0,1 0-926,0 2 1,2-2 348,2-4 0,3-3-2179,2 5 3253,10-20 0,0-3 0,1-3 0</inkml:trace>
  <inkml:trace contextRef="#ctx0" brushRef="#br0" timeOffset="45598">29019 6514 11768,'3'7'1918,"0"-2"-1162,-3-5-1061,0 0-210,-14 31 75,10-21-59,-9 24-862,22-28 899,6-6 580,0 0 72,0-8-44,-8 0 44,-1 0 410,-6-7-581,2 0-310,-5 1-81,6 2-272,-5 7-241,1 1-1249,-7 1 2134,-5 0 0,8 2 0,-2 1 0</inkml:trace>
  <inkml:trace contextRef="#ctx0" brushRef="#br0" timeOffset="48797">15431 8371 5972,'5'0'-43,"-1"0"0,-4 0 0</inkml:trace>
  <inkml:trace contextRef="#ctx0" brushRef="#br0" timeOffset="49387">15773 7879 11961,'8'0'2045,"-2"-1"-1740,-6 1 854,0 0-697,-24 58-401,17-39 1,0 0-404,-3 8 1,-2 4 0,0 0 378,2 2 0,0 1 1,0-1-73,0-4 1,1 0-1,0 1 23,-1 0 0,1 1 0,0-3-37,-1 2 0,2-6-279,4-10 147,1-7-435,2-4-3,0-4-1750,2-17 730,1 0 1,2-2 1379,-1-2 0,0-1 154,3-5 0,0-1-102,-1 5 1,1 1 206,0-1 0,1-1 68,-1 1 1,1-2 258,0 2 1,0-2 0,2 0 136,3-5 0,2-1 0,0 0-208,-3 6 1,-1 1 0,2 0-740,2-2 0,0 1 0,0 5 914,9-4-196,-2 8-129,0 6 65,4 7 155,-8 18 0,-4 7 464,-8 5 0,-5 2-304,3 3 0,-5 0-369,-10-4 1,-5-1 0,-3-2 33,0-5 0,-2-2 0,1-1-73,-5 6 1,1-2 3,-2-1 1,4-2 82,5-1-103,10-2 936,1 12-894,13-7 0,3-1-76,3 13 1054,0-12 0,3-2-1169,7 0-70,3-2-198,3-3-107,1-2-65,1-2-1112,-3-7 1,1-4 1375,-7-5 0,-1-2 1,2 6-1,-2-2 1,-2-13-1</inkml:trace>
  <inkml:trace contextRef="#ctx0" brushRef="#br0" timeOffset="49647">16100 7579 5163,'6'5'1849,"-1"0"1083,-5-5-2781,0 0-856,-3 33 1038,1-14-113,-3 3 0,0 1 1185,7-2-1117,-8 5-190,11-10 2171,-6 2-2320,1-10-78,15 2 121,-5-6-62,24 3-70,-12-6 1625,10-1-2003,-7-1 39,9-3 0,0 0 0,-10 0 0,3 1 0,0-1 0</inkml:trace>
  <inkml:trace contextRef="#ctx0" brushRef="#br0" timeOffset="49788">16360 7948 13274,'5'3'2540,"0"0"-1957,-5-3-653,35-3-471,-15 0 159,4 0 0,2 0-1257,-6 1 1,-1 1-1639,2-1 2647,6 6 1,-23-2 0,-4 3-1</inkml:trace>
  <inkml:trace contextRef="#ctx0" brushRef="#br0" timeOffset="49931">16414 8194 11521,'2'4'2549,"-2"-1"-2907,0-3-2919,48 8 991,-21-11 1333,6 5 0,2-3 565,-6-9 0,-4-2 1,0 2-1,9-5 1</inkml:trace>
  <inkml:trace contextRef="#ctx0" brushRef="#br0" timeOffset="50180">17002 7893 13726,'-8'-5'2410,"2"1"-1626,6 4-1872,-44 48 1088,32-26-73,-5-1 0,-3 4 0,9-4-100,21 0 235,3 9-417,4-21 1,2-3 282,5 7 72,3-12 151,-18-6 312,-2-4-262,-3-4 217,-2-8-486,-11-9-102,2 5 1075,-9 0-2101,0 14 171,4 6-823,-4 0-1429,5 8 2457,-3 7 1,8-5 0,-1 5 0</inkml:trace>
  <inkml:trace contextRef="#ctx0" brushRef="#br0" timeOffset="50299">17179 8248 11596,'5'7'1313,"-2"-2"-1167,-3-5-1239,0 0 1,0 0 0</inkml:trace>
  <inkml:trace contextRef="#ctx0" brushRef="#br0" timeOffset="50683">17384 7757 16679,'0'3'1669,"-1"0"-2187,1-3 515,37-4-170,-4 5 16,-8 3 0,3 2 0,-3 1 157,-6-1 0,-1 2 63,3 11 0,-5 2 35,-13 1-1810,-8 8 1782,-5-9-556,-6 0 521,-1-5 0,0 0-80,-3 2-50,-9 7-87,21-18-98,5-3-47,4 0 178,20 1 141,-4-1-37,18 2-17,-10-1-790,3 3 852,1 2 3,0 4 1116,-2 3-533,-11 3 1,-2 3 37,-4 2-318,-5-3 1,-5 0 83,-18-5-197,-8-1 267,-4 0-838,-3-3-1261,5-3 1,-3-1 1091,8-3 1,-1-1 0,1 1 0,1 0 0,0-3 0</inkml:trace>
  <inkml:trace contextRef="#ctx0" brushRef="#br0" timeOffset="50977">15540 8945 18130,'-11'-7'173,"3"1"-30,31 5 0,14 2-1782,-9-2 1,3-1 1353,-1 0 1,3 1 0,2-1 0,0 0-9,-3-1 0,-1 0 1,3-1-1,6 0 358,-11 1 0,4 0 1,3-1-1,2 0 1,2-1-1,1 1 1,0-1-1,0 1 1,-1 0-1,-2 0 1,-2 0-138,3 0 0,-2 0 0,-2 1 1,0-1-1,1 1 0,0-1 1,3 0-1,2 0 67,-8 1 0,2 0 0,2-1 0,1 0 1,1 1-1,1-1 0,0 0 0,0 0 1,0 0-1,0 1 0,-1-1 0,-2 1 1,0 0-1,-3 0-133,7-1 0,-1 1 0,-2 1 0,0-1 0,-1 0 0,-1 1 0,1 0 0,1-1 0,0 1 96,-1 0 0,0-1 0,0 1 0,0 0 0,1 0 0,-1 0 0,1-1 0,-1 1 0,1 0 0,0 1-45,-1-1 0,-1 0 0,0 0 0,0 0 0,0 0 0,1 1 0,1-1 0,0 0 0,2 1 0,2-1 87,-9 1 0,3 0 0,1 0 0,1 0 0,1-1 0,1 1 0,0 0 0,1 0 0,0 0 0,-1 0 0,0 0 0,-1 0 0,-1 0 0,-2 0 0,-1 0 0,-2 1 0,-2-1 0,8 0 0,-3 0 0,-2 0 0,-2 0 0,-1 0 0,1 0 0,2 0 0,3 0 0,1 0 0,1 0 0,0 1 0,-1-1 0,1 0 0,0 1 0,-1-1 0,1 0 0,0 0 0,-1 1 0,1-1 0</inkml:trace>
  <inkml:trace contextRef="#ctx0" brushRef="#br0" timeOffset="53503">27790 5148 12638,'-29'18'84,"1"0"1,-1 0-1,3-2 1,1 0 0,0 0-39,1 3 1,1 1 0,0 0-1140,0-2 1,0 0 0,-1 0 978,-1 2 1,-1 0 0,-1 1 155,-2-1 0,0 1 0,-2 2-359,5-1 1,-3 2 0,0 2 0,1-1 0,2-3 123,2-2 1,2-2-1,0-1 1,-1 3 29,-1 1 1,-1 3-1,0 0 1,1-1-1,4-2-676,-6 5 1,4 0 838,-1 3 0,3-2 0,-1 0 0,3 1 0</inkml:trace>
  <inkml:trace contextRef="#ctx0" brushRef="#br0" timeOffset="53733">28322 5257 11082,'-21'17'429,"0"-1"0,2-1 1,-3 2-1250,3 0 1,-3 4 0,-1 0 0,1-1 818,-7 6 0,1-1 0,-1 2-203,4-5 1,0 0 0,0 1 0,-1 0 320,-1 2 0,1-1 0,-2 1 0,-3 4-58,9-9 0,-2 3 0,-2 1 0,0 1 0,-1 0 0,1 1 0,-1-1 1,2-1-1,2-2-163,-2 2 0,1-1 0,1-1 1,0 0-1,-1 0 0,-2 3 104,0 0 0,-2 2 0,-1 1 0,0 1 0,-1 0 0,2-1 0,1-2 0,2-3-322,-6 6 0,3-3 1,1-1-1,0 1 215,4-2 0,0 0 0,0 0 0,1 0-97,-1-2 1,1 0-1,0-1 1,1 0-173,-1 5 1,2-1 0,0-1 15,2-3 1,1 0-1,0-1 360,-3 10 0,2-3 0,0 1 0,7-4 0</inkml:trace>
  <inkml:trace contextRef="#ctx0" brushRef="#br0" timeOffset="53939">28868 5640 6004,'-29'24'134,"1"0"0,-1 1 1,0-1-1,0 0 1,1 0-1,-1 0 1,0 1-1,0-1 0,1 0 1,-2 2-1,1-1 1,-1 1-1,0 0 1,1 0-1,1-1 0,1-1 1,0-1-1,3-2-27,-7 5 1,2-2 0,2-1-1,1-1 1,-1 1-104,-1 1 0,2 1 0,-1 0 0,1-1 0,-1 1-4,1-1 0,-1-1 0,1 1 0,-1 0 0,1-1-73,2 0 0,0-2 0,1 1 0,-1 1 1,-1 1-397,2-1 1,-1 2 0,-1 1 0,0 1 0,1-1 0,1 0 0,2-2-188,-1 1 1,2-1-1,0 0 1,1-1 0,-1 2 425,-3 3 1,-1 3 0,0-1 0,2-2-1,5-4 1,-1 3 0,7-6 0,7-6 0</inkml:trace>
  <inkml:trace contextRef="#ctx0" brushRef="#br0" timeOffset="54150">29292 6172 3797,'-27'25'327,"0"0"1,0 0 0,0-1-1,0 1 1,0 0 0,2-3-1,3-1 1,-1-1 0,-1 2-1,-2 2-127,2-3 0,-1 2 1,-3 2-1,0 0 1,-1 1-1,1 0 1,0-1-1,2-1 1,2-3-124,-5 5 0,3-3 1,1 0-1,-1 0 0,-3 2-60,4-3 0,-2 2 0,-1 1 1,0 0-1,-1 0 0,1 0 1,0-1-1,3-1-178,-2 2 1,1-1 0,0-1 0,2 0 0,-1 0 0,1 0 13,-1-1 1,1 1-1,-1-1 1,2 1-1,-1-1 1,2 0-250,-7 6 1,1 0-1,3-2 1,1-1-315,6-4 0,1-1 0,2-1 710,-7 12 0,3-2 0,-1-1 0,6-1 0</inkml:trace>
  <inkml:trace contextRef="#ctx0" brushRef="#br0" timeOffset="54354">29469 6650 9824,'-17'23'819,"-1"0"0,-3 0 0,-3 3 0,-1-1-1639,3-2 1,-1 0 0,0 1 0,-2 0 816,3-3 0,-1 1 1,-1 1-1,0-2 1,2 0 10,-3 2 0,2-2 1,-1 0-1,-1 2 120,-2 1 0,-1 1 1,-1 1-1,0-1 1,1-1-207,1 0 0,2-2 0,-1 0 0,-2 3 64,2-3 0,-2 2 0,-1 1 0,-1 1 0,2-1 0,1-1-590,0 2 0,1-2 1,1 1-1,1-1 1,0-1-217,-2 2 1,2-1 0,-1 0 0,2 0-274,-5 6 1,1 0 0,8-6 962,8-2 1,6-12 0,6-6 0</inkml:trace>
  <inkml:trace contextRef="#ctx0" brushRef="#br0" timeOffset="54486">28814 7975 0,'-23'20'0,"-1"1"0,1-1 0,0 1 0,-2-2 0,3 2 0,0 0 0,0 0 0,0 0 0</inkml:trace>
  <inkml:trace contextRef="#ctx0" brushRef="#br0" timeOffset="56486">22778 10515 8920,'33'-7'1080,"-1"0"0,-6 2 0,4-1-835,-4 2 0,7-2 0,4-1 1,2 1-1,0-1 0,-1 1 1,-4 0-902,0 2 1,-3-1-1,-1 2 1,2-1 0,3 0 489,-3 0 0,3-1 0,2 1 0,1-1 0,1 0 0,-2 1 0,0 0 0,-3 1 51,2 0 1,-3 0 0,-1 1 0,0 0 0,2 0 0,2 1 202,-3-1 1,2 1 0,2 0 0,1 0 0,0 0 0,0 0 0,0 0 0,0 0 0,-2 1-95,0-1 1,-1 1-1,-1-1 1,0 1-1,0 0 1,1-1-1,1 1 1,1 0 43,-2 1 1,0-1 0,1 0 0,0 0 0,1 0 0,1 0 0,0 1 0,1 0 0,1 1 0,0 0-71,-6 0 0,1 1 0,2 0 0,0 0 0,1 0 0,0 1 0,0 0 0,1 0 0,-1 0 0,1 0 0,-2 1 0,0-1 0,-1 0 0,-1 0 0,-2 0 32,5 0 0,-1 0 0,-3 0 0,0 0 0,0 0 0,-1 0 0,1 0 0,1 1 0,1 0 0,2 0 0,-4-1 0,1 1 0,1 0 0,2 0 0,0 1 0,1-1 0,0 1 0,0-1 0,0 1 0,0 0 0,-2-1 0,0 1 0,-2-1 0,-2 1 0,-2-1-25,9 2 0,-3-1 0,-1 1 0,-2-1 1,-1 1-1,0 0 0,0-1 0,2 1 7,-2-1 0,0 1 0,0-1 1,0 1-1,0 0 0,1-1 0,0 1 1,2 0-50,-3 0 0,2 0 0,1 1 0,0-1 0,0 1 0,1 0 0,-1-1 0,-1 0 0,0 1 0,-3-1 10,5 0 1,-2 1 0,-1-1 0,-1 1 0,1-1 0,2 1-1,3 0-217,-7-2 1,3 1 0,1 1 0,2-1 0,0 1 0,1 0 0,0 0 0,-1-1 0,-1 0 0,-2 0 0,-2 0 0,-2-1 172,7 0 1,-4 1 0,-2-2 0,0 0 0,-1 1 0,2 0-1,5 1 1,3 0 0,-1 1 0,0-1 0,-5-1 0,-5-1 0,2-2-1,1 0 1</inkml:trace>
  <inkml:trace contextRef="#ctx0" brushRef="#br0" timeOffset="56661">27749 11048 15459,'9'8'-3277,"-2"-1"0,-7-7 2907,0 0 1,0 0 0</inkml:trace>
  <inkml:trace contextRef="#ctx0" brushRef="#br0" timeOffset="59202">23365 8398 13240,'2'14'392,"-12"8"1,-7 3-1847,-5-1-1,-3 2 1773,2 2 1,-1 4-1,0-1-271,2-6 1,-1-1 0,1 1-37,4-2 0,-1 2 1,1-1-1,1-2-978,-5 5 0,0-2 943,5-3 1,-1 0 0,0 0-493,-1 3 0,-1 1 0,3-3-211,0-1 0,1-1-204,0 1 1,-1 0 0,3-3-2347,-3 3 3137,-1-5 0,11-9 1,-1-3-1</inkml:trace>
  <inkml:trace contextRef="#ctx0" brushRef="#br0" timeOffset="59384">22846 8521 11898,'-7'27'-308,"-1"0"0,6-4 1,5-4-1,8-9 1,6-5-1</inkml:trace>
  <inkml:trace contextRef="#ctx0" brushRef="#br0" timeOffset="59558">23215 8986 6648,'3'13'-160,"-1"-2"2241,-2-11-3174,0 0 1,0 0 0</inkml:trace>
  <inkml:trace contextRef="#ctx0" brushRef="#br0" timeOffset="59983">23597 8603 6792,'-2'-4'3276,"1"2"0,1 2-1310,11 39-2125,-2-25 73,0 9 1,2-2-901,15-13 294,2-4 356,-1-5 92,-12-4 135,0-4 106,-14-2 1,8 0 2,-8-1 453,-12-7-335,3 10 61,-12-4-61,7 12-228,-4 2 113,-1 3-3,-1 4 37,-1 6 102,5 3 0,0 3-166,5-2 0,1 0-1006,-2 4 1,1 1 751,4 9-69,8-10-627,2-2 115,5 0 862,9-5 0,1-1 0,-5-2 0,16 6 0</inkml:trace>
  <inkml:trace contextRef="#ctx0" brushRef="#br0" timeOffset="67038">13506 16496 12221,'6'2'2666,"-1"33"-2262,-4-10-1105,0 3 0,0 1 771,0-6 0,1-1-623,0 2 0,0 1 557,0 0 0,0 2 49,1 2 0,-1 4 1,0-2-1035,1 7 1,0 0 990,-2-8 1,1 1-1,0-2-7,-1 5 0,0-3-165,-2 0 174,-1 3 384,-1-17-912,0-12 1166,0-4-1224,3-18 482,0-1 92,0-10 36,4 2-16,1 4 0,2 0 16,5-11-80,-2 11 0,-1 0 80,-1-3-324,19-2 173,-15 11 34,16 1-48,-13 12 54,11 14-18,-11 0 93,6 14 297,-16 10-56,-5-7 36,-6 10 35,-9-13 1,-2-1-264,5-9 0,0 0 16,-9 9 0,-1-2-93,-9-1-50,10-1-1913,-6-3 1697,13-3-232,-3-4-2751,-1-5 2959,10-12 1,-1 4-1,8-6 1</inkml:trace>
  <inkml:trace contextRef="#ctx0" brushRef="#br0" timeOffset="67388">13970 16920 14274,'11'36'166,"-1"0"0,-2-7 1,1-2-239,0-2 1,-1-2 74,0-1 61,-2-1 0,-1-1 88,-3-6-82,-2 2-70,-1-12-98,-2-4 19,2-2-22,0-2-120,1-4 59,4-22 279,1 8-37,-1 2 0,1 0 242,10-13-1868,-2 10 1602,4-4-56,-4 14-107,4 2-72,-1 3-45,0 2-493,-4 4-2263,-3 1 903,-2 2 2077,4 3 0,-7-3 0,2 4 0</inkml:trace>
  <inkml:trace contextRef="#ctx0" brushRef="#br0" timeOffset="68537">14434 17138 11084,'6'10'1596,"-1"-3"-1080,-5-7-3062,0 0 3510,-486 223-921,497-220 0,17-3 0,11-4 0,9-2 0,3-2 0,1 0 0,-5 1 1,-8 1-1,-13 3 0,-16 3-142,-14 2 1,-9 1 0,-8 2 0,-8 2 0,-5 1 0,-6 0 0,-5 2 0,-4 0 0,-3 0 0,-2 1 0,-2 1 0,-1-1 0,1 0 0,0 0 0,1 0 0,3-2 0,3 1 0,4-2 0,5-1 0,5-1 0,6-1 0,8-2 0,7-1 0,9-3 138,14-3 1,17-3 0,12-2-1,8-3 1,4 0 0,0-1-1,-4 0 1,-8 1 0,-12 2-1,-18 2 680,-550-11-2431,542 19 2156,0 0-1155,45-1 745,-20 0 0,3-1-271,-2 1 0,1-1 0,1 1 238,11-3 1,-1 0 1,-5-1 1,-1 0-1,4-1 0,0 0 17,-10 1 1,0 0-1,0 0-18,1 0 0,0 0 0,3-1-10,-1 0 1,4-1 0,1 0 0,0 0 0,-3 0 117,3 0 0,-1 0 0,2-1-113,-6 2 1,4-1 0,0 0 0,-2 0 0,-3 1-36,9-3 1,-3 1-1,-6 2 1,1-1 0,-1 1 743,0-1 1,1 0-830,1 2 1,1-1 0,-5 1-78,4 0 1381,6 1-1874,-34 4 360,-2 0 332,-9 0 0,7 0 0,-8 0 0</inkml:trace>
  <inkml:trace contextRef="#ctx0" brushRef="#br0" timeOffset="70638">13642 16715 6775,'1'7'2929,"-1"-2"-801,0-5-1484,0 0-238,-39 6 11,13-4-862,2 1 0,0 0 481,-6-3 345,4-6 0,-2-1-225,8 2 1,-1-1-1017,-13-5 0,0-2 958,13 4 0,1-2 89,-12-9 1,-1-2-100,7 5 0,1-2-68,3 4 1,-1-2 0,1-2-470,-2-6 0,2-2 0,1 2 475,-2 0 1,3 0-27,4 1 0,2-3 0,2 3-320,3 5 0,4 1 225,6-19-65,0 0 54,7-1 61,-2 19 0,3 0-4,8-9 0,5 0 13,-3 9 1,2 0 0,0 1-128,-1-1 0,2 0 1,0 2 132,2 1 0,1 1 0,-1 2-41,4 0 0,0 2 31,0 2 1,0 1-24,0 1 0,0 2-4,-2 1 0,3 3-2,1 7 0,4 3 0,-3 1 67,-1 0 1,-1 3 5,1 1 0,1 3 0,-5 2-4,-4 1 0,-5 3 0,-1 1 0,-1 3 0,-2-1 223,2 5 1,-1 1-212,-4-5 0,1 1 1,-3 2-321,-3 5 1,-1 2 0,-2-3 448,0-1 1,-2 0-47,0-1 0,-1 2 1,-2-3-264,-3-7 1,-1-3 402,-2 0 0,-2 0-149,-1 0 0,-2-2 40,-5 0 0,0 0-28,4-1 0,-3 0 72,-9 1 1,-5 0-1,1-1-153,6-4 1,2-2 0,-2 1 117,-7 2 1,-1 1 0,1-3-120,5-6 1,1-2 0,2-1-34,2-2 0,1 0 17,-4-2 0,-1-2-57,6 0 0,0-4 299,-6-5 0,-3-5 0,2-1-416,3-3 0,3-1 1,-2-2 29,-3-1 0,-2-2 1,4-3 180,8 2 0,1-2 0,3-1 1,1 3-3,-1-9 0,2 0-35,2 6 0,0-1 0,4-2-54,5-5 1,4-1 0,1 3 9,2-1 1,1 1 13,1-1 0,3-2 1,0 5-29,5 3 1,2 4 13,1-2 1,2 0-302,1 4 1,3-2-1,0 2 341,-7 6 1,-1 2-1,4-1-41,2 2 1,3-1 0,2 0 0,0 3 0,-2 2 43,6 3 0,-2 5 0,2 0-6,-4-1 1,2 0 0,-1 2 0,-2 3-103,1 6 0,-2 4 0,-2 1 108,3 7 0,-3 2 1,0 2 0,-1 1 208,-1 3 0,-2 1-208,-1-1 0,-3 4 219,-6-5 0,-1 4 1,-2 0-1,0-2-120,1 8 1,-1 0-3,-2 0 0,0 2 0,-5-1 234,-10 2 1,-5-2-219,2-8 1,-1-1-68,0-4 1,-2 0 0,-3 0-84,-2-2 0,-4 0 0,-1-1 0,0-1-266,-4 2 1,-1-1 0,0 1 83,2-3 0,0 1 0,0 0 0,1-3-273,-2-1 0,1-3 0,2-1-1018,-1-2 1,2-2 365,1-2 1,-1-1 1143,-6-5 0,2-1 0,0 1 0,-5-5 0</inkml:trace>
  <inkml:trace contextRef="#ctx0" brushRef="#br0" timeOffset="71355">13383 16701 6764,'2'2'1764,"0"0"-759,-2-2-604,3 2-163,-2-1-20,3 1 1008,-4-2-1455,-5 0-116,8-4 99,-9 2 240,8-4-1097,-7 0-2174,1 1 1768,-1-1 851,3 2-820,0 2 1478,-5-2 0,5 3 0,-5-1 0</inkml:trace>
  <inkml:trace contextRef="#ctx0" brushRef="#br0" timeOffset="71790">13383 16701 7022,'2'2'3276,"0"0"-566,-2-2-2545,-47-13-588,30 16 541,-11-7 0,1 4 89,13 19-36,-2 2 44,2-2 1,-1 2-26,-2 1 0,0 1 1,-1 0-1314,-4 7 1,0-1 1154,4-4 1,-2 1 0,2-2-33,0 0 0,1-3-49,0 2 0,0 0 26,0-1 1,-2 3-25,2-3 0,-2 4 0,0 0 0,2-3-37,-1 3 0,0-1 0,-3 4 0,-1 2 0,4-5 491,3-3-830,4-4-247,3-5-623,3-4-1984,2-5 3119,0-11 1,1 4 0,1-7 0</inkml:trace>
  <inkml:trace contextRef="#ctx0" brushRef="#br0" timeOffset="72056">12645 17125 12481,'0'31'367,"0"1"1,2 0 0,0 2 0,0-5-530,1 8 317,1 1 1,0-2-84,-1-14-63,1 4-26,-1-10-154,-1-6 152,0-2-331,0-6 232,0-2 118,2 0 87,4-2-42,3-2-194,8-6 1,1-3-429,8-6-1062,-4 2 1,0-1 491,-9 5 0,1 0 1147,3-5 0,1-1 0,-1 2 0,5-5 0,-3 2 0,-1 1 0</inkml:trace>
  <inkml:trace contextRef="#ctx0" brushRef="#br0" timeOffset="73062">15090 16674 12070,'-4'-6'1039,"-18"-4"0,-14-2 0,5 1-1897,-2-6 832,9 6 0,-7-3 0,2-1 0,7 1 304,1-15-227,12 4 1,1-6-1,2 3-1644,2 3 0,2-1 1554,1-2 1,1-2 0,2 1-7,3 0 1,1 2-1105,3-3 0,2-1 1026,2 0 0,1-1-387,1 0 0,2 0 559,3 1 0,0 0 7,1 2 0,3 1-56,-1 5 0,3 0 0,1 2-1,2 1 0,2 2 0,-1 1 1,1 0 0,0 0 0,1 3-3,-1 2 0,1 3 1,-2 1-21,5 2 1,-2 3-580,1 0 0,0 1 598,-3 4 0,0 1-51,4 1 1,0 4-27,-8 3 1,-1 4 0,0 2 53,1 3 0,-1 3 0,-1 2 57,-2-1 0,0 0 0,-3 3-32,-3 0 0,-3 2 0,-3 1 63,-3 3 1,-4 2 0,-1-2-23,-2-7 0,0-1 0,-2 2-12,0 6 0,-1 1 1,-4 0 228,-4-3 1,-2 0 0,-3-1 18,0-1 0,-3 0 1,1 0-118,-1-1 1,0 0 0,-1-2-7,0-3 0,0-1 0,0-2 42,-3 0 1,1-3-24,-2 0 0,0-1-101,-1-2 0,0 0-66,1-2 0,-3-1-71,-10 1 0,-1-3-8,8-3 1,0-1 137,-9 0 0,1-3-175,10-4 0,1-2-444,0-1 1,-1-3 501,3-4 1,-1-4 0,1 0-19,-3-5 1,1-2 68,3 2 1,0-2-1,3-2-51,1-6 0,4-2 0,1-2 35,5 7 0,2-1 0,0-1 1,0 0 8,0 1 1,-1-1 0,2 0 0,1 0 9,3-8 0,1 1 0,3 2 0,3-1 0,2 3 0,3 0 0,3 2 71,1 2 1,3 0-72,0 3 0,5 0 3,-1 6 0,5-1 0,2 1 0,0 3-3,-3 3 1,2 2 0,0 0 0,0 0-89,6-2 1,0-1-1,1 0 1,-1 4 83,5 3 0,-1 3 1,-1 3 1,-9 2 0,-1 2 0,0 1 2,0 1 0,-1 0 0,0 2 542,11 4 0,0 6-491,-12 0 1,2 5 0,-2 2 0,-3 1-52,-1 4 0,-4 2 0,0 1 99,-1-4 1,0 1-1,-2 0 1,-4 1-60,-6 1 0,-4 1 0,-2-1 0,-2-2-314,-6 6 1,-4-1 338,5-5 1,-2 2-1,-1-4-15,-5 1 1,-3-2-133,1-3 0,-3 0 1,2-1-34,-4 2 0,-1 0-366,4-5 0,-1 1 0,2-3 110,-2-1 0,1-2-23,1-1 0,1-2-960,1-3 1,1 0-862,-11 1 2215,1-7 0,16-1 0,2-3 0</inkml:trace>
  <inkml:trace contextRef="#ctx0" brushRef="#br0" timeOffset="75790">15759 16838 13366,'3'0'1073,"0"0"-244,-3 0-826,50 37-3280,-23-18 2501,-6-4 0,3 3 1,0-1 757,-1-3 0,-1-1 1,-1 0 382,1-1 1,-1 0-366,13 6 0,-1-1-59,-2-4 6,-5-2-1022,0-2 237,-10-3-2439,-6-1 3239,-7-4 0,-6-1 1,3-1-1</inkml:trace>
  <inkml:trace contextRef="#ctx0" brushRef="#br0" timeOffset="76027">16141 16933 12876,'6'-1'1899,"-1"0"-2153,-5 1 186,38 29 71,-24-16-3,8 4 0,-2 2 28,-13 2 177,-3-4 182,-8 3 1,-4 2-422,-2-4 1,-2-1-571,-1 4 1,-2 0 141,0-4 0,0-1-1177,0 0 1,0-1-1639,-5 6 2893,-8 4 0,20-18 0,0-1 0</inkml:trace>
  <inkml:trace contextRef="#ctx0" brushRef="#br0" timeOffset="76677">16660 16879 13577,'-5'-6'504,"1"2"-504,4 4 297,-38 28-538,20 0-292,-1-2 1,4 0-596,13 5 921,16-6 33,0-15 263,1 0-316,8 1 437,4 5 14,-6-2 311,-1 5-209,-16-9 52,-1 2 277,-12 3-960,-4-3-163,-5 2-487,1-8-779,-1-4-368,12-2 2300,-8-2 1,15 1 0,-3-1 0</inkml:trace>
  <inkml:trace contextRef="#ctx0" brushRef="#br0" timeOffset="76845">16879 16797 14204,'-1'22'1072,"0"0"1,1 7-1170,-4-1 0,0 6 0,-1-5-102,3-8 0,-1 0-487,0 6 0,1 3 0,-1-2-953,-1-5 1,0-1 982,0 2 1,0-2-1,-2 1 1,2-18 0</inkml:trace>
  <inkml:trace contextRef="#ctx0" brushRef="#br0" timeOffset="77208">16742 17029 8214,'6'6'1509,"0"-2"610,-6-4-2681,0 0-2715,62-21 844,-34 12 1980,0 0 0,4-1 0,-4 3-31,-2 2 1270,4 1 63,-11 11 565,-5 9-748,-2 3 1399,-5 9-1802,-3-5-3056,-1 3 2921,1 0 164,-1 0 1,0 0 169,1-1-320,-1-3 1,-1-3 471,-1-13 489,-1-3 138,1-2-1446,2-19 74,-1 5-53,2-8 1,1-2 32,2-5 1493,-1 9 0,1-2-1691,1 0 1,1 0-882,1-4 1,1 1 742,-2 3 1,-1 2-325,1-1 1,-1 3 810,-1 1 0,-3 9 0,-1-1 0</inkml:trace>
  <inkml:trace contextRef="#ctx0" brushRef="#br0" timeOffset="77508">17206 17070 11149,'6'5'1361,"-1"0"-1235,-5-5-1196,0 0 972,39-9 361,-28 1-181,10 2 1,-3-3 1931,-16-10-687,-6 9-1105,-1-1-1,-5 11-104,-1 4-117,-1 4-50,-2 4 43,1 6 0,0 3 17,3-2 0,1 1-15,-2 4 1,1 1-125,5-4 1,2-1-158,1 1-44,3 2-675,5-9-2272,11-5 1434,-1-3 357,7-8 399,-8-4 1087,4-6 0,-10 6 0,0-1 0</inkml:trace>
  <inkml:trace contextRef="#ctx0" brushRef="#br0" timeOffset="77840">17425 17056 12496,'7'5'3231,"-1"-1"-2867,-6-4 482,0 0-961,-7 39-386,6-4-10,-3-9 1,1 0 342,5 8 111,1-19-111,1-5-420,0-2-93,1-14 239,0-3-108,3-9-110,1-1 181,1-4 353,2 0-967,-2 4 1,0 1 1506,1-2 130,6-6 112,-13 21-102,-1 3 98,-1 4-181,-1 4 103,1 23-681,1 5-313,-2-13 1,1 0-132,0 13 3133,0-14-3495,0-1-613,0-4-555,0-3 2081,1-2 0,-2-6 0,1 0 0</inkml:trace>
  <inkml:trace contextRef="#ctx0" brushRef="#br0" timeOffset="78191">17794 17138 15778,'-24'11'90,"0"1"1,-5 4-1,7 2-484,18 6 116,-10 2-245,19-12 299,-10-11 0,12-1-1843,17-25 1860,-3 12 187,-1-5 0,-1-1 219,-7 6 174,2-1 582,-8 8 481,2 9-1080,-8 3-28,14 21-264,-13-5-64,12 11 1,-10 2 1,-3 0-390,-1-2 165,-1 3 0,-3-3-900,-3-18 297,-4 1-2451,-4-9 2457,4-4 1,-1-2 0,9-3 0</inkml:trace>
  <inkml:trace contextRef="#ctx0" brushRef="#br0" timeOffset="78508">17944 16947 7732,'2'34'209,"1"0"0,-1-2 0,1-2 2031,-2 4-2238,1-11 1,0 1-5,1 10-19,0-13 0,0-1 1369,3 11-1818,0-8 1030,-2-5-1255,0-10 3690,-3-8-3292,1-1 439,6-9-148,3-3 6,1-2-45,-2 2-137,-5 7-176,-2 2-150,0 1-1485,-3 2 900,1 0 1,-1 1 0</inkml:trace>
  <inkml:trace contextRef="#ctx0" brushRef="#br0" timeOffset="78840">17903 17152 13966,'2'6'1963,"0"-1"-1999,-2-5-513,42-3-820,-12-2 719,-1 2 0,-2-1-1512,3-5 2162,-9-2 0,-10 5 0,-1-1 0</inkml:trace>
  <inkml:trace contextRef="#ctx0" brushRef="#br0" timeOffset="79208">18244 16824 14247,'2'31'-29,"-1"0"0,1 7 0,-2 0-81,0-3 1,0 0 94,-1-6 0,1-1 31,0 5 1,1-5 1502,0-9-1300,1-2-389,-6-15-306,11-4-350,-3-15 381,9 0 114,0-10 236,-1 6 0,2-1 652,5-6-294,-6 10 0,-3 2 367,-6 6 1484,4 11-1472,-10 6-113,9 7-303,-4 15 1,-3 3-810,3 4 458,-1-11 1,0 4 0,2-6-1146,2 3 881,5 1-1260,13-15-342,0-17-32,6-5-12,-4-15 321,-7-2 1095,-3 0 0,-7 10 1,-4 6-1</inkml:trace>
  <inkml:trace contextRef="#ctx0" brushRef="#br0" timeOffset="80959">11539 17766 12280,'3'2'1499,"-1"0"-2620,-11 15 0,-6 7 1121,0 3 25,3-4 0,-4 4 0,2-1-1143,-1 3 1,1-2 152,2-3 1,-1-2 964,-1 1 0,1-5 0,6-9 0,-3-1 0</inkml:trace>
  <inkml:trace contextRef="#ctx0" brushRef="#br0" timeOffset="81128">11321 17821 12871,'10'2'1745,"-2"0"-3384,2 14 1,0 5-443,4 2 2494,1 4 1,2 1-526,-6-11 0,1-1-269,0 0 1,1-1-153,1 0 1,1-1-321,1-1 1,-1 0-628,2-2 0,-1 0-242,14 5 1722,0-2 0,-15-8 0,-2-2 0</inkml:trace>
  <inkml:trace contextRef="#ctx0" brushRef="#br0" timeOffset="81308">11853 17766 14647,'7'6'2181,"-2"-1"-5458,-5-5 854,-6 39 1284,1-14 1042,1 4 1,-1 1 126,-5 5-1279,7-2-1742,-3-1 2991,10-12 0,1-1 0,-2 0 0,6 4 0</inkml:trace>
  <inkml:trace contextRef="#ctx0" brushRef="#br0" timeOffset="81860">12495 17917 8928,'2'3'323,"10"15"1,2 2-1136,-2-6 264,-1 6 1,2-1 547,6-8 0,-16-7 0,10 0 0</inkml:trace>
  <inkml:trace contextRef="#ctx0" brushRef="#br0" timeOffset="82042">12645 17835 11135,'-7'26'1242,"0"1"0,0 5-2136,-4 0 1,0-1 271,1 0-302,1 0-602,3-3 879,1-5 1,1-1 0,0-3 0,0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L4NaxSXARbw1bqGW7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tiff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1.png"/><Relationship Id="rId5" Type="http://schemas.openxmlformats.org/officeDocument/2006/relationships/hyperlink" Target="http://cocoanlab.github.io/" TargetMode="External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mxkQrTJrbWgNNcwS6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tiff"/><Relationship Id="rId7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5QmnpuRBqnKiJHjn9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kBPPWdpbxqKUwTsG7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10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tiff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1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tiff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203024" y="6058182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157451" y="6396756"/>
            <a:ext cx="5241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400" b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0187" y="2389681"/>
            <a:ext cx="71716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b="1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Spring 2021</a:t>
            </a:r>
            <a:endParaRPr lang="en-US" altLang="ko-KR" sz="4800" b="1" dirty="0">
              <a:solidFill>
                <a:schemeClr val="accent6">
                  <a:lumMod val="75000"/>
                </a:schemeClr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b="1" dirty="0">
                <a:latin typeface="Seravek Light" charset="0"/>
                <a:ea typeface="Seravek Light" charset="0"/>
                <a:cs typeface="Seravek Light" charset="0"/>
              </a:rPr>
              <a:t>SKKU Biostats and Big data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078CA0-315B-A648-BEB7-701E1BB65A21}"/>
              </a:ext>
            </a:extLst>
          </p:cNvPr>
          <p:cNvSpPr/>
          <p:nvPr/>
        </p:nvSpPr>
        <p:spPr>
          <a:xfrm>
            <a:off x="95864" y="95865"/>
            <a:ext cx="11997813" cy="6673644"/>
          </a:xfrm>
          <a:prstGeom prst="rect">
            <a:avLst/>
          </a:prstGeom>
          <a:noFill/>
          <a:ln w="190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CFDB0F-7FA9-6348-97E9-C9E56D1435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75" r="16061" b="25014"/>
          <a:stretch/>
        </p:blipFill>
        <p:spPr>
          <a:xfrm>
            <a:off x="9535849" y="247803"/>
            <a:ext cx="2380475" cy="16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3958492" y="2782669"/>
            <a:ext cx="42750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ko-Kore-KR" dirty="0">
                <a:latin typeface="Seravek" panose="020B0503040000020004" pitchFamily="34" charset="0"/>
                <a:hlinkClick r:id="rId6"/>
              </a:rPr>
              <a:t>https://forms.gle/L4NaxSXARbw1bqGW7</a:t>
            </a:r>
            <a:endParaRPr lang="en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622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06-1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blipFill rotWithShape="0">
                <a:blip r:embed="rId6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125" y="969995"/>
            <a:ext cx="6632071" cy="2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least square regression,  the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sum of the residuals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always zero.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residuals are the variation in the data that has not been modeled.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v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residual plot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 scatter plot of the residuals against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studying the residual plot we hope to see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pattern.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blipFill rotWithShape="0">
                <a:blip r:embed="rId6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73534" y="6166488"/>
            <a:ext cx="2953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partly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726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67915"/>
              </p:ext>
            </p:extLst>
          </p:nvPr>
        </p:nvGraphicFramePr>
        <p:xfrm>
          <a:off x="3009900" y="1141929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6802" y="2141978"/>
            <a:ext cx="3326892" cy="15547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8806" y="2141978"/>
            <a:ext cx="4185292" cy="32238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3234" y="3973618"/>
            <a:ext cx="780034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sum of the residuals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zero.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be the most boring scatterplot you’ve ever seen!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shouldn’t have any interesting features, direction or shape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stretch horizontally, with about same amount of scatter throughout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bends, no outliers</a:t>
            </a:r>
          </a:p>
        </p:txBody>
      </p:sp>
    </p:spTree>
    <p:extLst>
      <p:ext uri="{BB962C8B-B14F-4D97-AF65-F5344CB8AC3E}">
        <p14:creationId xmlns:p14="http://schemas.microsoft.com/office/powerpoint/2010/main" val="20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421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Residual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how much the points spread around the regression line.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  <a:blipFill rotWithShape="0">
                <a:blip r:embed="rId6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kumimoji="1" lang="mr-IN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blipFill rotWithShape="0"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174714" y="2762765"/>
            <a:ext cx="1021871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Revisit: Correlation assumptions and conditions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42900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 regression, one more condition:</a:t>
            </a:r>
          </a:p>
          <a:p>
            <a:pPr marL="800100" lvl="1" indent="-342900">
              <a:lnSpc>
                <a:spcPct val="160000"/>
              </a:lnSpc>
              <a:buFont typeface="Wingdings" charset="2"/>
              <a:buChar char="ü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Equal variance assumption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spread around the line should not increase as x or the predicted values increase.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660648" y="4200450"/>
            <a:ext cx="5165615" cy="1681119"/>
            <a:chOff x="6660648" y="4200450"/>
            <a:chExt cx="5165615" cy="1681119"/>
          </a:xfrm>
        </p:grpSpPr>
        <p:pic>
          <p:nvPicPr>
            <p:cNvPr id="16" name="Picture 8" descr="Lec6_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648" y="4200450"/>
              <a:ext cx="2241492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 descr="Lec6_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162" y="4200450"/>
              <a:ext cx="2241101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직선 화살표 연결선 14"/>
            <p:cNvCxnSpPr>
              <a:endCxn id="19" idx="1"/>
            </p:cNvCxnSpPr>
            <p:nvPr/>
          </p:nvCxnSpPr>
          <p:spPr>
            <a:xfrm>
              <a:off x="8902140" y="5041009"/>
              <a:ext cx="6830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88B01C0-E119-4842-B818-C2B240AC6A51}"/>
                  </a:ext>
                </a:extLst>
              </p14:cNvPr>
              <p14:cNvContentPartPr/>
              <p14:nvPr/>
            </p14:nvContentPartPr>
            <p14:xfrm>
              <a:off x="3013560" y="1260720"/>
              <a:ext cx="8413920" cy="44186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88B01C0-E119-4842-B818-C2B240AC6A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360" y="1244520"/>
                <a:ext cx="8446320" cy="44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316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4714" y="865667"/>
            <a:ext cx="3690369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6491" y="3062881"/>
            <a:ext cx="402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residual plots: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4713" y="3621601"/>
            <a:ext cx="7058855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 (Straight Enough Condition)</a:t>
            </a:r>
          </a:p>
          <a:p>
            <a:pPr marL="3143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 (Outlier Condition): “examine points with large residuals”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changes in the spread (Does the Plot Thicken? Condition)</a:t>
            </a:r>
          </a:p>
        </p:txBody>
      </p:sp>
    </p:spTree>
    <p:extLst>
      <p:ext uri="{BB962C8B-B14F-4D97-AF65-F5344CB8AC3E}">
        <p14:creationId xmlns:p14="http://schemas.microsoft.com/office/powerpoint/2010/main" val="602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3977471" y="27826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https://forms.gle/mxkQrTJrbWgNNcwS6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683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06-2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6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91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Assessing regression model: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altLang="ko-KR" sz="2800" i="1" baseline="30000" dirty="0">
                <a:latin typeface="Seravek" charset="0"/>
                <a:ea typeface="Seravek" charset="0"/>
                <a:cs typeface="Seravek" charset="0"/>
              </a:rPr>
              <a:t>2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Correlation: strength and direction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evaluate how well a regression model does, direction won’t matter that much.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ranges between 0 and 1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the fraction of the data’s variation accounted for by the model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1-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fraction of the original variation left in the residuals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How big should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be?   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is more important between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?    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  <a:blipFill rotWithShape="0">
                <a:blip r:embed="rId6"/>
                <a:stretch>
                  <a:fillRect l="-511" b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상자 2"/>
          <p:cNvSpPr txBox="1"/>
          <p:nvPr/>
        </p:nvSpPr>
        <p:spPr>
          <a:xfrm>
            <a:off x="4352544" y="5248656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96000" y="5688792"/>
            <a:ext cx="448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research question,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1707C0B-14D0-DB47-8020-05D84303BECB}"/>
                  </a:ext>
                </a:extLst>
              </p14:cNvPr>
              <p14:cNvContentPartPr/>
              <p14:nvPr/>
            </p14:nvContentPartPr>
            <p14:xfrm>
              <a:off x="4075560" y="338400"/>
              <a:ext cx="7572960" cy="6201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1707C0B-14D0-DB47-8020-05D84303BE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9360" y="322200"/>
                <a:ext cx="7605360" cy="62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5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3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4048003" y="2877234"/>
            <a:ext cx="4095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https://forms.gle/5QmnpuRBqnKiJHjn9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683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06-3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2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Predicting in the Other Direction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608575" cy="4399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we’re minimizing when predicting y with x? </a:t>
                </a:r>
                <a14:m>
                  <m:oMath xmlns:m="http://schemas.openxmlformats.org/officeDocument/2006/math">
                    <m:r>
                      <a:rPr lang="ko-KR" altLang="en-US" b="0" i="0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 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 need to minimize when predicting x with y, then? </a:t>
                </a: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,    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if we’re using standardized values (z-scores) in regression? 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They are same!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608575" cy="4399794"/>
              </a:xfrm>
              <a:prstGeom prst="rect">
                <a:avLst/>
              </a:prstGeom>
              <a:blipFill>
                <a:blip r:embed="rId6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28415" y="2120740"/>
            <a:ext cx="45352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3984140" y="2782669"/>
            <a:ext cx="42237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https://forms.gle/kBPPWdpbxqKUwTsG7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704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06-4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4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8: Linear Regression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= Observed value (𝑦) – Predicted value (𝑦 ̂)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solidFill>
                          <a:srgbClr val="C00000"/>
                        </a:solidFill>
                        <a:latin typeface="Cambria Math" charset="0"/>
                      </a:rPr>
                      <m:t>𝑦</m:t>
                    </m:r>
                    <m:r>
                      <a:rPr kumimoji="1" lang="en-US" altLang="ko-KR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+</m:t>
                    </m:r>
                    <m:r>
                      <a:rPr kumimoji="1" lang="en-US" altLang="ko-KR" i="1">
                        <a:latin typeface="Cambria Math" charset="0"/>
                      </a:rPr>
                      <m:t>𝑒</m:t>
                    </m:r>
                  </m:oMath>
                </a14:m>
                <a:endParaRPr kumimoji="1" lang="en-US" altLang="ko-KR" dirty="0">
                  <a:latin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plot should show no interesting pattern.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kumimoji="1" lang="en-US" altLang="ko-KR" b="0" i="0" smtClean="0">
                        <a:latin typeface="Cambria Math" charset="0"/>
                      </a:rPr>
                      <m:t>.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blipFill>
                <a:blip r:embed="rId6"/>
                <a:stretch>
                  <a:fillRect l="-376" b="-1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1423708" y="2359159"/>
            <a:ext cx="5630450" cy="791898"/>
            <a:chOff x="1133466" y="2360523"/>
            <a:chExt cx="5630450" cy="79189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3466" y="2560546"/>
              <a:ext cx="1561194" cy="515689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2666787" y="2360523"/>
              <a:ext cx="1616058" cy="791898"/>
              <a:chOff x="1136286" y="3268942"/>
              <a:chExt cx="1616058" cy="791898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7623" y="3268942"/>
                <a:ext cx="944721" cy="791898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136286" y="3501220"/>
                <a:ext cx="777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Slope,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88209" y="2592801"/>
              <a:ext cx="2375707" cy="369332"/>
              <a:chOff x="1136286" y="5217860"/>
              <a:chExt cx="2375707" cy="36933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4263" y="5244604"/>
                <a:ext cx="1277730" cy="31584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136286" y="5217860"/>
                <a:ext cx="1175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Intercept,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4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6" y="989045"/>
            <a:ext cx="8034635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7: Scatterplots, Correlation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Scatterplots (direction, form, strength, outliers)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x- and y-variables: explanatory/independent vs. response/dependent variables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Correlation: strength and direction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Assumptions and conditions: 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Non-parametric correlations: Kendall’s tau, Spearman’s rho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≠ Causation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table/matrix</a:t>
            </a:r>
          </a:p>
        </p:txBody>
      </p:sp>
    </p:spTree>
    <p:extLst>
      <p:ext uri="{BB962C8B-B14F-4D97-AF65-F5344CB8AC3E}">
        <p14:creationId xmlns:p14="http://schemas.microsoft.com/office/powerpoint/2010/main" val="20893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51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We need more than correlation!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7" y="989045"/>
            <a:ext cx="995781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only tells us the strength of a linear relationship.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doesn’t tell us what the line is.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need a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linear model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!!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Simple regression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Mathematical model for describing a linear relationship between an explanatory variable, x, and a response variable, y.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is a straight line that describes how y changes with x.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can be used to predict the value of y for a given value of x. </a:t>
            </a:r>
          </a:p>
        </p:txBody>
      </p:sp>
    </p:spTree>
    <p:extLst>
      <p:ext uri="{BB962C8B-B14F-4D97-AF65-F5344CB8AC3E}">
        <p14:creationId xmlns:p14="http://schemas.microsoft.com/office/powerpoint/2010/main" val="10504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7876" y="395497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sz="2400" b="1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13320" y="2244308"/>
            <a:ext cx="1903680" cy="378476"/>
            <a:chOff x="2170467" y="2220323"/>
            <a:chExt cx="1903680" cy="378476"/>
          </a:xfrm>
        </p:grpSpPr>
        <p:sp>
          <p:nvSpPr>
            <p:cNvPr id="21" name="텍스트 상자 20"/>
            <p:cNvSpPr txBox="1"/>
            <p:nvPr/>
          </p:nvSpPr>
          <p:spPr>
            <a:xfrm>
              <a:off x="2170467" y="2229467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Predicted value,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21"/>
                <p:cNvSpPr txBox="1"/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1" lang="ko-KR" altLang="en-US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2" name="텍스트 상자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4918" r="-15000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타원 23"/>
          <p:cNvSpPr/>
          <p:nvPr/>
        </p:nvSpPr>
        <p:spPr>
          <a:xfrm>
            <a:off x="6309360" y="2432304"/>
            <a:ext cx="100800" cy="100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100660" y="2989567"/>
            <a:ext cx="2254420" cy="1048826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2237120" y="2813392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Observed value, </a:t>
            </a:r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4" grpId="0" animBg="1"/>
      <p:bldP spid="26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44546A">
                <a:alpha val="30980"/>
              </a:srgb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4508" y="3982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306312" y="2432304"/>
            <a:ext cx="103848" cy="600672"/>
            <a:chOff x="6306312" y="2432304"/>
            <a:chExt cx="103848" cy="600672"/>
          </a:xfrm>
        </p:grpSpPr>
        <p:cxnSp>
          <p:nvCxnSpPr>
            <p:cNvPr id="14" name="직선 연결선[R] 13"/>
            <p:cNvCxnSpPr>
              <a:stCxn id="19" idx="1"/>
              <a:endCxn id="25" idx="0"/>
            </p:cNvCxnSpPr>
            <p:nvPr/>
          </p:nvCxnSpPr>
          <p:spPr>
            <a:xfrm>
              <a:off x="6355080" y="2488410"/>
              <a:ext cx="1632" cy="443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6306312" y="2432304"/>
              <a:ext cx="103848" cy="600672"/>
              <a:chOff x="6306312" y="2432304"/>
              <a:chExt cx="103848" cy="60067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6309360" y="2432304"/>
                <a:ext cx="100800" cy="100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306312" y="2932176"/>
                <a:ext cx="100800" cy="100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81722" y="2488410"/>
            <a:ext cx="5374524" cy="502742"/>
            <a:chOff x="6426858" y="2488410"/>
            <a:chExt cx="5374524" cy="502742"/>
          </a:xfrm>
        </p:grpSpPr>
        <p:sp>
          <p:nvSpPr>
            <p:cNvPr id="17" name="오른쪽 중괄호[R] 16"/>
            <p:cNvSpPr/>
            <p:nvPr/>
          </p:nvSpPr>
          <p:spPr>
            <a:xfrm>
              <a:off x="6426858" y="2488410"/>
              <a:ext cx="221045" cy="502742"/>
            </a:xfrm>
            <a:prstGeom prst="rightBrace">
              <a:avLst>
                <a:gd name="adj1" fmla="val 25980"/>
                <a:gd name="adj2" fmla="val 50000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텍스트 상자 27"/>
                <p:cNvSpPr txBox="1"/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residual = Observed value (</a:t>
                  </a:r>
                  <a14:m>
                    <m:oMath xmlns:m="http://schemas.openxmlformats.org/officeDocument/2006/math">
                      <m:r>
                        <a:rPr kumimoji="1" lang="en-US" altLang="ko-KR" i="1">
                          <a:solidFill>
                            <a:schemeClr val="tx2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𝑦</m:t>
                      </m:r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 </a:t>
                  </a:r>
                  <a:r>
                    <a:rPr kumimoji="1" lang="mr-IN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–</a:t>
                  </a:r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 Predicted value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accPr>
                        <m:e>
                          <m:r>
                            <a:rPr kumimoji="1" lang="en-US" altLang="ko-KR" b="0" i="1" dirty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</a:t>
                  </a:r>
                  <a:endParaRPr kumimoji="1" lang="ko-KR" altLang="en-US" b="1" dirty="0">
                    <a:solidFill>
                      <a:schemeClr val="tx2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8" name="텍스트 상자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" t="-8197" r="-118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the sum of the squared residuals (distance) is smallest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blipFill rotWithShape="0">
                <a:blip r:embed="rId8"/>
                <a:stretch>
                  <a:fillRect l="-492" b="-65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062842" y="5447532"/>
                <a:ext cx="366318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c.f., deviation = Observed value (</a:t>
                </a:r>
                <a14:m>
                  <m:oMath xmlns:m="http://schemas.openxmlformats.org/officeDocument/2006/math">
                    <m:r>
                      <a:rPr kumimoji="1" lang="en-US" altLang="ko-KR" sz="1400" b="1" i="1" smtClean="0">
                        <a:solidFill>
                          <a:schemeClr val="accent2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𝒚</m:t>
                    </m:r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 </a:t>
                </a:r>
                <a:r>
                  <a:rPr kumimoji="1" lang="mr-IN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endParaRPr kumimoji="1" lang="en-US" altLang="ko-KR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How different they are? </a:t>
                </a:r>
                <a:endParaRPr kumimoji="1" lang="ko-KR" altLang="en-US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842" y="5447532"/>
                <a:ext cx="3663182" cy="738664"/>
              </a:xfrm>
              <a:prstGeom prst="rect">
                <a:avLst/>
              </a:prstGeom>
              <a:blipFill>
                <a:blip r:embed="rId9"/>
                <a:stretch>
                  <a:fillRect l="-692" t="-1695" b="-84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9EAC0D6-6834-2149-8917-E14D76EF121C}"/>
                  </a:ext>
                </a:extLst>
              </p14:cNvPr>
              <p14:cNvContentPartPr/>
              <p14:nvPr/>
            </p14:nvContentPartPr>
            <p14:xfrm>
              <a:off x="1376640" y="225000"/>
              <a:ext cx="10608840" cy="60364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9EAC0D6-6834-2149-8917-E14D76EF12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0440" y="208800"/>
                <a:ext cx="10641240" cy="60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Linear Model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1527178"/>
            <a:ext cx="185198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coefficients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1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slope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intercept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66" y="1011489"/>
            <a:ext cx="1561194" cy="515689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1136286" y="4004716"/>
            <a:ext cx="567354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Correlations do not have units, but slopes have units.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 deviation as a ruler!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36286" y="3268942"/>
            <a:ext cx="1616058" cy="791898"/>
            <a:chOff x="1136286" y="3268942"/>
            <a:chExt cx="1616058" cy="79189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7623" y="3268942"/>
              <a:ext cx="944721" cy="79189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136286" y="3501220"/>
              <a:ext cx="777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Slope,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6286" y="5217860"/>
            <a:ext cx="2375707" cy="369332"/>
            <a:chOff x="1136286" y="5217860"/>
            <a:chExt cx="2375707" cy="36933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4263" y="5244604"/>
              <a:ext cx="1277730" cy="315843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1136286" y="5217860"/>
              <a:ext cx="11750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Intercept,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1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886032"/>
            <a:ext cx="519424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Sleep deprivation and study can have more errors</a:t>
            </a:r>
          </a:p>
        </p:txBody>
      </p:sp>
      <p:graphicFrame>
        <p:nvGraphicFramePr>
          <p:cNvPr id="1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110447"/>
              </p:ext>
            </p:extLst>
          </p:nvPr>
        </p:nvGraphicFramePr>
        <p:xfrm>
          <a:off x="3009900" y="1638265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257984" y="1638265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246870" y="201926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=16,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=6.32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i="1">
                          <a:latin typeface="Cambria Math" charset="0"/>
                        </a:rPr>
                        <m:t>=1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0.6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3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.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05</m:t>
                      </m:r>
                    </m:oMath>
                  </m:oMathPara>
                </a14:m>
                <a:endParaRPr kumimoji="1" lang="en-US" altLang="ko-KR" sz="2000" b="0" i="1" dirty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 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3.05</m:t>
                          </m:r>
                        </m:num>
                        <m:den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6.32</m:t>
                          </m:r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=0.475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blipFill rotWithShape="0">
                <a:blip r:embed="rId7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=10.6−0.475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×16=3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92" r="-743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14312" y="5142402"/>
            <a:ext cx="6214791" cy="369332"/>
            <a:chOff x="814312" y="5142402"/>
            <a:chExt cx="6214791" cy="369332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814312" y="5142402"/>
              <a:ext cx="3024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 sz="1800" dirty="0">
                  <a:solidFill>
                    <a:srgbClr val="0066FF"/>
                  </a:solidFill>
                  <a:latin typeface="Seravek Light" charset="0"/>
                  <a:ea typeface="Seravek Light" charset="0"/>
                  <a:cs typeface="Seravek Light" charset="0"/>
                </a:rPr>
                <a:t>Least-squares regression line: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텍스트 상자 37"/>
                <p:cNvSpPr txBox="1"/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=3+0.475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38" name="텍스트 상자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77" t="-142000" r="-781" b="-18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79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8" grpId="0"/>
      <p:bldP spid="19" grpId="0"/>
      <p:bldP spid="3" grpId="0"/>
      <p:bldP spid="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67" y="1033985"/>
            <a:ext cx="4939538" cy="3847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latin typeface="Seravek Light" charset="0"/>
                    <a:ea typeface="Seravek Light" charset="0"/>
                    <a:cs typeface="Seravek Light" charset="0"/>
                  </a:rPr>
                  <a:t>Properties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general the slope has units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“y-units per x-units”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Here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errors per hour without sleep.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y-intercept is not always meaningful.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least-squares regression line always passes through the point,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both the variables are standardized, the regression line is given by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  <a:blipFill rotWithShape="0">
                <a:blip r:embed="rId7"/>
                <a:stretch>
                  <a:fillRect l="-1622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821402" y="5144855"/>
            <a:ext cx="3024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0066FF"/>
                </a:solidFill>
                <a:latin typeface="Seravek Light" charset="0"/>
                <a:ea typeface="Seravek Light" charset="0"/>
                <a:cs typeface="Seravek Light" charset="0"/>
              </a:rPr>
              <a:t>Least-squares regression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텍스트 상자 36"/>
              <p:cNvSpPr txBox="1"/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=3+0.475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7" name="텍스트 상자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977" t="-142000" r="-781" b="-18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1377</Words>
  <Application>Microsoft Macintosh PowerPoint</Application>
  <PresentationFormat>와이드스크린</PresentationFormat>
  <Paragraphs>227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292</cp:revision>
  <dcterms:created xsi:type="dcterms:W3CDTF">2017-08-24T21:55:02Z</dcterms:created>
  <dcterms:modified xsi:type="dcterms:W3CDTF">2021-03-17T04:17:15Z</dcterms:modified>
</cp:coreProperties>
</file>