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256" r:id="rId3"/>
    <p:sldId id="305" r:id="rId4"/>
    <p:sldId id="312" r:id="rId5"/>
    <p:sldId id="307" r:id="rId6"/>
    <p:sldId id="308" r:id="rId7"/>
    <p:sldId id="309" r:id="rId8"/>
    <p:sldId id="314" r:id="rId9"/>
    <p:sldId id="315" r:id="rId10"/>
    <p:sldId id="356" r:id="rId11"/>
    <p:sldId id="326" r:id="rId12"/>
    <p:sldId id="327" r:id="rId13"/>
    <p:sldId id="328" r:id="rId14"/>
    <p:sldId id="329" r:id="rId15"/>
    <p:sldId id="330" r:id="rId16"/>
    <p:sldId id="360" r:id="rId17"/>
    <p:sldId id="331" r:id="rId18"/>
    <p:sldId id="361" r:id="rId19"/>
    <p:sldId id="332" r:id="rId20"/>
    <p:sldId id="358" r:id="rId21"/>
    <p:sldId id="3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2021. 3. 17.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L4NaxSXARbw1bqGW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mxkQrTJrbWgNNcwS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5QmnpuRBqnKiJHjn9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kBPPWdpbxqKUwTsG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03024" y="6058182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57451" y="6396756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0187" y="2389681"/>
            <a:ext cx="71716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Spring 2021</a:t>
            </a:r>
            <a:endParaRPr lang="en-US" altLang="ko-KR" sz="4800" b="1" dirty="0">
              <a:solidFill>
                <a:schemeClr val="accent6">
                  <a:lumMod val="75000"/>
                </a:schemeClr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Biostats and Big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78CA0-315B-A648-BEB7-701E1BB65A21}"/>
              </a:ext>
            </a:extLst>
          </p:cNvPr>
          <p:cNvSpPr/>
          <p:nvPr/>
        </p:nvSpPr>
        <p:spPr>
          <a:xfrm>
            <a:off x="95864" y="95865"/>
            <a:ext cx="11997813" cy="6673644"/>
          </a:xfrm>
          <a:prstGeom prst="rect">
            <a:avLst/>
          </a:prstGeom>
          <a:noFill/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FDB0F-7FA9-6348-97E9-C9E56D143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5" r="16061" b="25014"/>
          <a:stretch/>
        </p:blipFill>
        <p:spPr>
          <a:xfrm>
            <a:off x="9535849" y="247803"/>
            <a:ext cx="2380475" cy="1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58492" y="2782669"/>
            <a:ext cx="4275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ore-KR" dirty="0">
                <a:latin typeface="Seravek" panose="020B0503040000020004" pitchFamily="34" charset="0"/>
                <a:hlinkClick r:id="rId6"/>
              </a:rPr>
              <a:t>https://forms.gle/L4NaxSXARbw1bqGW7</a:t>
            </a:r>
            <a:endParaRPr lang="en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2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06-1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77471" y="27826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https://forms.gle/mxkQrTJrbWgNNcwS6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06-2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6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4048003" y="2877234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https://forms.gle/5QmnpuRBqnKiJHjn9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683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06-3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  <a:blipFill>
                <a:blip r:embed="rId6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D22A4-7D31-034D-85E7-817D9F569CD4}"/>
              </a:ext>
            </a:extLst>
          </p:cNvPr>
          <p:cNvSpPr/>
          <p:nvPr/>
        </p:nvSpPr>
        <p:spPr>
          <a:xfrm>
            <a:off x="3984140" y="2782669"/>
            <a:ext cx="4223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https://forms.gle/kBPPWdpbxqKUwTsG7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F25B7F-0614-4F46-9D18-4BB0388739FF}"/>
              </a:ext>
            </a:extLst>
          </p:cNvPr>
          <p:cNvSpPr/>
          <p:nvPr/>
        </p:nvSpPr>
        <p:spPr>
          <a:xfrm>
            <a:off x="216491" y="222608"/>
            <a:ext cx="1704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06-4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4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blipFill>
                <a:blip r:embed="rId9"/>
                <a:stretch>
                  <a:fillRect l="-692" t="-1695" b="-8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1374</Words>
  <Application>Microsoft Macintosh PowerPoint</Application>
  <PresentationFormat>와이드스크린</PresentationFormat>
  <Paragraphs>227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288</cp:revision>
  <dcterms:created xsi:type="dcterms:W3CDTF">2017-08-24T21:55:02Z</dcterms:created>
  <dcterms:modified xsi:type="dcterms:W3CDTF">2021-03-17T02:31:05Z</dcterms:modified>
</cp:coreProperties>
</file>